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FA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ableStyles" Target="tableStyle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BFA23C-4071-4D9E-A5CA-C6E33C867693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9BD6E98-E8B8-4DAA-AF34-C76B2CCD2DFA}" type="slidenum">
              <a:rPr lang="uk-UA" smtClean="0"/>
              <a:t>‹№›</a:t>
            </a:fld>
            <a:endParaRPr lang="uk-UA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 /><Relationship Id="rId1" Type="http://schemas.openxmlformats.org/officeDocument/2006/relationships/slideLayout" Target="../slideLayouts/slideLayout8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8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3933056"/>
            <a:ext cx="4983088" cy="909748"/>
          </a:xfrm>
        </p:spPr>
        <p:txBody>
          <a:bodyPr/>
          <a:lstStyle/>
          <a:p>
            <a:r>
              <a:rPr lang="ru-RU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Вчитель</a:t>
            </a:r>
            <a:r>
              <a:rPr lang="ru-RU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української</a:t>
            </a:r>
            <a:r>
              <a:rPr lang="ru-RU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мови</a:t>
            </a:r>
            <a:r>
              <a:rPr lang="ru-RU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літерури</a:t>
            </a:r>
            <a:endParaRPr lang="ru-RU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Вечірньої</a:t>
            </a:r>
            <a:r>
              <a:rPr lang="ru-RU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змінної</a:t>
            </a:r>
            <a:r>
              <a:rPr lang="ru-RU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школи</a:t>
            </a:r>
            <a:r>
              <a:rPr lang="ru-RU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№ 20 м. </a:t>
            </a:r>
            <a:r>
              <a:rPr lang="ru-RU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Києва</a:t>
            </a:r>
            <a:endParaRPr lang="ru-RU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Кондратюк Людмила </a:t>
            </a:r>
            <a:r>
              <a:rPr lang="ru-RU" sz="1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Олександрівна</a:t>
            </a:r>
            <a:endParaRPr lang="uk-UA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19872" y="1433732"/>
            <a:ext cx="5616624" cy="1635228"/>
          </a:xfrm>
        </p:spPr>
        <p:txBody>
          <a:bodyPr/>
          <a:lstStyle/>
          <a:p>
            <a:r>
              <a:rPr lang="uk-UA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Роздуми Т. Шевченка про власну долю, </a:t>
            </a:r>
            <a:r>
              <a:rPr lang="uk-UA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долю</a:t>
            </a:r>
            <a:r>
              <a:rPr lang="uk-UA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Укр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аїни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Мені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однаково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uk-UA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188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966946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836712"/>
            <a:ext cx="6984776" cy="792088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</a:t>
            </a:r>
            <a:r>
              <a:rPr lang="ru-RU" sz="4000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 </a:t>
            </a:r>
            <a:r>
              <a:rPr lang="ru-RU" sz="40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Дешифрувальник</a:t>
            </a:r>
            <a:r>
              <a:rPr lang="ru-RU" sz="4000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4000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Замісць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цифр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поставити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необхідну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букву.</a:t>
            </a:r>
            <a:endParaRPr lang="uk-UA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195168"/>
              </p:ext>
            </p:extLst>
          </p:nvPr>
        </p:nvGraphicFramePr>
        <p:xfrm>
          <a:off x="1763688" y="2204864"/>
          <a:ext cx="6072336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2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0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59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4412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928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338540"/>
              </p:ext>
            </p:extLst>
          </p:nvPr>
        </p:nvGraphicFramePr>
        <p:xfrm>
          <a:off x="1619672" y="3789040"/>
          <a:ext cx="6480720" cy="86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21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37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44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30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37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537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5374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uk-UA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049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0648"/>
            <a:ext cx="3672408" cy="6336703"/>
          </a:xfrm>
        </p:spPr>
      </p:pic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51920" y="1600200"/>
            <a:ext cx="4914128" cy="3733800"/>
          </a:xfrm>
        </p:spPr>
        <p:txBody>
          <a:bodyPr>
            <a:normAutofit/>
          </a:bodyPr>
          <a:lstStyle/>
          <a:p>
            <a:r>
              <a:rPr lang="uk-UA" dirty="0"/>
              <a:t> </a:t>
            </a:r>
            <a:endParaRPr lang="uk-UA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Художній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літературний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цикл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сукупність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художніх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творів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одного жанру, об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єднпних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задумом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автора в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естетичну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цілість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23928" y="457200"/>
            <a:ext cx="4839072" cy="10668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Цикл «В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казематі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Т. Шевченко створив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навесні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1847 року. 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Усього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до циклу входить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тринадцять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віршів</a:t>
            </a:r>
            <a:r>
              <a:rPr lang="ru-RU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8843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Мені однаково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324036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27984" y="751344"/>
            <a:ext cx="432048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Мені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однаково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чи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буду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Я жить в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Україні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чи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ні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.</a:t>
            </a:r>
            <a:br>
              <a:rPr lang="ru-RU" sz="1600" b="1" dirty="0"/>
            </a:b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Чи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хто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згадає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чи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забуде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Мене в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снігу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на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чужині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—</a:t>
            </a:r>
            <a:br>
              <a:rPr lang="ru-RU" sz="1600" b="1" dirty="0"/>
            </a:b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Однаковісінько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мені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.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В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неволі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виріс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між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чужими,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І,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неоплаканий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своїми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В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неволі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плачучи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 умру,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І все з собою заберу —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Малого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сліду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не покину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На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нашій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славній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Україні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На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нашій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— не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своїй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землі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.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I не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пом'яне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батько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з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сином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Не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скаже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синові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: — Молись.</a:t>
            </a:r>
            <a:br>
              <a:rPr lang="ru-RU" sz="1600" b="1" dirty="0"/>
            </a:b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Молися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сину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: за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Вкраїну</a:t>
            </a:r>
            <a:br>
              <a:rPr lang="ru-RU" sz="1600" b="1" dirty="0"/>
            </a:b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Його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замучили колись. —</a:t>
            </a:r>
            <a:br>
              <a:rPr lang="ru-RU" sz="1600" b="1" dirty="0"/>
            </a:b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Мені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однаково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чи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буде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Той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син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молитися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чи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ні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...</a:t>
            </a:r>
            <a:br>
              <a:rPr lang="ru-RU" sz="1600" b="1" dirty="0"/>
            </a:b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Та не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однаково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Georgia"/>
              </a:rPr>
              <a:t>мені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Georgia"/>
              </a:rPr>
              <a:t>,</a:t>
            </a:r>
          </a:p>
          <a:p>
            <a:pPr algn="ctr"/>
            <a:r>
              <a:rPr lang="ru-RU" sz="1600" b="1" dirty="0">
                <a:solidFill>
                  <a:srgbClr val="000000"/>
                </a:solidFill>
                <a:latin typeface="Georgia"/>
              </a:rPr>
              <a:t>Як </a:t>
            </a:r>
            <a:r>
              <a:rPr lang="ru-RU" sz="1600" b="1" dirty="0" err="1">
                <a:solidFill>
                  <a:srgbClr val="000000"/>
                </a:solidFill>
                <a:latin typeface="Georgia"/>
              </a:rPr>
              <a:t>Україну</a:t>
            </a:r>
            <a:r>
              <a:rPr lang="ru-RU" sz="1600" b="1" dirty="0">
                <a:solidFill>
                  <a:srgbClr val="000000"/>
                </a:solidFill>
                <a:latin typeface="Georgia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Georgia"/>
              </a:rPr>
              <a:t>злії</a:t>
            </a:r>
            <a:r>
              <a:rPr lang="ru-RU" sz="1600" b="1" dirty="0">
                <a:solidFill>
                  <a:srgbClr val="000000"/>
                </a:solidFill>
                <a:latin typeface="Georgia"/>
              </a:rPr>
              <a:t> люде</a:t>
            </a:r>
          </a:p>
          <a:p>
            <a:pPr algn="ctr"/>
            <a:r>
              <a:rPr lang="ru-RU" sz="1600" b="1" dirty="0" err="1">
                <a:solidFill>
                  <a:srgbClr val="000000"/>
                </a:solidFill>
                <a:latin typeface="Georgia"/>
              </a:rPr>
              <a:t>Присплять</a:t>
            </a:r>
            <a:r>
              <a:rPr lang="ru-RU" sz="1600" b="1" dirty="0">
                <a:solidFill>
                  <a:srgbClr val="000000"/>
                </a:solidFill>
                <a:latin typeface="Georgia"/>
              </a:rPr>
              <a:t>, </a:t>
            </a:r>
            <a:r>
              <a:rPr lang="ru-RU" sz="1600" b="1" dirty="0" err="1">
                <a:solidFill>
                  <a:srgbClr val="000000"/>
                </a:solidFill>
                <a:latin typeface="Georgia"/>
              </a:rPr>
              <a:t>лукаві</a:t>
            </a:r>
            <a:r>
              <a:rPr lang="ru-RU" sz="1600" b="1" dirty="0">
                <a:solidFill>
                  <a:srgbClr val="000000"/>
                </a:solidFill>
                <a:latin typeface="Georgia"/>
              </a:rPr>
              <a:t>, і в </a:t>
            </a:r>
            <a:r>
              <a:rPr lang="ru-RU" sz="1600" b="1" dirty="0" err="1">
                <a:solidFill>
                  <a:srgbClr val="000000"/>
                </a:solidFill>
                <a:latin typeface="Georgia"/>
              </a:rPr>
              <a:t>огні</a:t>
            </a:r>
            <a:endParaRPr lang="ru-RU" sz="1600" b="1" dirty="0">
              <a:solidFill>
                <a:srgbClr val="000000"/>
              </a:solidFill>
              <a:latin typeface="Georgia"/>
            </a:endParaRPr>
          </a:p>
          <a:p>
            <a:pPr algn="ctr"/>
            <a:r>
              <a:rPr lang="ru-RU" sz="1600" b="1" dirty="0" err="1">
                <a:solidFill>
                  <a:srgbClr val="000000"/>
                </a:solidFill>
                <a:latin typeface="Georgia"/>
              </a:rPr>
              <a:t>Її</a:t>
            </a:r>
            <a:r>
              <a:rPr lang="ru-RU" sz="1600" b="1" dirty="0">
                <a:solidFill>
                  <a:srgbClr val="000000"/>
                </a:solidFill>
                <a:latin typeface="Georgia"/>
              </a:rPr>
              <a:t>, </a:t>
            </a:r>
            <a:r>
              <a:rPr lang="ru-RU" sz="1600" b="1" dirty="0" err="1">
                <a:solidFill>
                  <a:srgbClr val="000000"/>
                </a:solidFill>
                <a:latin typeface="Georgia"/>
              </a:rPr>
              <a:t>окраденую</a:t>
            </a:r>
            <a:r>
              <a:rPr lang="ru-RU" sz="1600" b="1" dirty="0">
                <a:solidFill>
                  <a:srgbClr val="000000"/>
                </a:solidFill>
                <a:latin typeface="Georgia"/>
              </a:rPr>
              <a:t>, </a:t>
            </a:r>
            <a:r>
              <a:rPr lang="ru-RU" sz="1600" b="1" dirty="0" err="1">
                <a:solidFill>
                  <a:srgbClr val="000000"/>
                </a:solidFill>
                <a:latin typeface="Georgia"/>
              </a:rPr>
              <a:t>збудять</a:t>
            </a:r>
            <a:r>
              <a:rPr lang="ru-RU" sz="1600" b="1" dirty="0">
                <a:solidFill>
                  <a:srgbClr val="000000"/>
                </a:solidFill>
                <a:latin typeface="Georgia"/>
              </a:rPr>
              <a:t>…</a:t>
            </a:r>
          </a:p>
          <a:p>
            <a:pPr algn="ctr"/>
            <a:r>
              <a:rPr lang="ru-RU" sz="1600" b="1" dirty="0">
                <a:solidFill>
                  <a:srgbClr val="000000"/>
                </a:solidFill>
                <a:latin typeface="Georgia"/>
              </a:rPr>
              <a:t>Ох, не </a:t>
            </a:r>
            <a:r>
              <a:rPr lang="ru-RU" sz="1600" b="1" dirty="0" err="1">
                <a:solidFill>
                  <a:srgbClr val="000000"/>
                </a:solidFill>
                <a:latin typeface="Georgia"/>
              </a:rPr>
              <a:t>однаково</a:t>
            </a:r>
            <a:r>
              <a:rPr lang="ru-RU" sz="1600" b="1" dirty="0">
                <a:solidFill>
                  <a:srgbClr val="000000"/>
                </a:solidFill>
                <a:latin typeface="Georgia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Georgia"/>
              </a:rPr>
              <a:t>мені</a:t>
            </a:r>
            <a:r>
              <a:rPr lang="ru-RU" sz="1600" dirty="0">
                <a:solidFill>
                  <a:srgbClr val="000000"/>
                </a:solidFill>
                <a:latin typeface="Georgia"/>
              </a:rPr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1188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139952" y="2060848"/>
            <a:ext cx="4824536" cy="3960440"/>
          </a:xfrm>
        </p:spPr>
        <p:txBody>
          <a:bodyPr>
            <a:normAutofit/>
          </a:bodyPr>
          <a:lstStyle/>
          <a:p>
            <a:pPr marL="342900" indent="-342900" algn="ctr">
              <a:buAutoNum type="arabicPeriod"/>
            </a:pP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 Над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чим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розмірковує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поет у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творі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 algn="ctr">
              <a:buAutoNum type="arabicPeriod"/>
            </a:pP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Як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гадаєте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справді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поету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байдуже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жити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рідній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 algn="ctr">
              <a:buAutoNum type="arabicPeriod"/>
            </a:pP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До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чого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закликає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ліричний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герой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 algn="ctr">
              <a:buAutoNum type="arabicPeriod"/>
            </a:pP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 Як Т. Шевченко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характеризує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Україну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 algn="ctr">
              <a:buAutoNum type="arabicPeriod"/>
            </a:pPr>
            <a:endParaRPr lang="uk-UA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3968" y="457200"/>
            <a:ext cx="4479032" cy="1066800"/>
          </a:xfrm>
        </p:spPr>
        <p:txBody>
          <a:bodyPr>
            <a:normAutofit/>
          </a:bodyPr>
          <a:lstStyle/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Бесіда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змістом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прочитаного</a:t>
            </a:r>
            <a:endParaRPr lang="uk-UA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8720"/>
            <a:ext cx="3744416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881162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052736"/>
            <a:ext cx="7924800" cy="1008112"/>
          </a:xfrm>
        </p:spPr>
        <p:txBody>
          <a:bodyPr/>
          <a:lstStyle/>
          <a:p>
            <a:pPr algn="ctr"/>
            <a:r>
              <a:rPr lang="ru-RU" sz="3600" dirty="0" err="1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Ідейно-художній</a:t>
            </a:r>
            <a:r>
              <a:rPr lang="ru-RU" sz="3600" dirty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аналіз</a:t>
            </a:r>
            <a:r>
              <a:rPr lang="ru-RU" sz="3600" dirty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поезії</a:t>
            </a:r>
            <a:r>
              <a:rPr lang="ru-RU" sz="3600" dirty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3600" dirty="0" err="1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Мені</a:t>
            </a:r>
            <a:r>
              <a:rPr lang="ru-RU" sz="3600" dirty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однаково</a:t>
            </a:r>
            <a:r>
              <a:rPr lang="ru-RU" sz="3600" dirty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600" dirty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буду…».</a:t>
            </a:r>
            <a:br>
              <a:rPr lang="ru-RU" sz="3600" dirty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3600" dirty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060848"/>
            <a:ext cx="8134672" cy="3882752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Тема: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відтворення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почуттямужності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духовної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стійкості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незламності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відданість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українському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народові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роздум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поета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над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важкою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долею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власного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рідного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краю.</a:t>
            </a:r>
            <a:endParaRPr lang="ru-RU" sz="2400" dirty="0">
              <a:solidFill>
                <a:schemeClr val="bg1"/>
              </a:solidFill>
            </a:endParaRPr>
          </a:p>
          <a:p>
            <a:endParaRPr lang="ru-RU" sz="2400" dirty="0">
              <a:solidFill>
                <a:srgbClr val="C00000"/>
              </a:solidFill>
            </a:endParaRPr>
          </a:p>
          <a:p>
            <a:r>
              <a:rPr lang="ru-RU" sz="2400" dirty="0" err="1">
                <a:solidFill>
                  <a:srgbClr val="C00000"/>
                </a:solidFill>
              </a:rPr>
              <a:t>Ідея</a:t>
            </a:r>
            <a:r>
              <a:rPr lang="ru-RU" sz="2400" dirty="0">
                <a:solidFill>
                  <a:srgbClr val="C00000"/>
                </a:solidFill>
              </a:rPr>
              <a:t>: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письменника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неминучності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повалення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царського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гніту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відродження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C00000"/>
              </a:solidFill>
            </a:endParaRPr>
          </a:p>
          <a:p>
            <a:endParaRPr lang="ru-RU" sz="2400" dirty="0">
              <a:solidFill>
                <a:srgbClr val="C00000"/>
              </a:solidFill>
            </a:endParaRPr>
          </a:p>
          <a:p>
            <a:r>
              <a:rPr lang="ru-RU" sz="2400" dirty="0" err="1">
                <a:solidFill>
                  <a:srgbClr val="C00000"/>
                </a:solidFill>
              </a:rPr>
              <a:t>Основна</a:t>
            </a:r>
            <a:r>
              <a:rPr lang="ru-RU" sz="2400" dirty="0">
                <a:solidFill>
                  <a:srgbClr val="C00000"/>
                </a:solidFill>
              </a:rPr>
              <a:t> думка: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осмислення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своєї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недолі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частки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страждань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уярмленого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народу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46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63888" y="1997839"/>
            <a:ext cx="504056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Художні засоби :</a:t>
            </a:r>
          </a:p>
          <a:p>
            <a:pPr algn="just"/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Епітети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 – люди 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злії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лукавії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, славній Україні, 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окраденую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(Україну).</a:t>
            </a:r>
          </a:p>
          <a:p>
            <a:pPr algn="just"/>
            <a:r>
              <a:rPr lang="uk-UA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Метафора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злії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люди Україну присплять,</a:t>
            </a:r>
          </a:p>
          <a:p>
            <a:pPr algn="just"/>
            <a:r>
              <a:rPr lang="uk-UA" sz="28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Оксиморон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 – Малого сліду не покину // На нашій славній Україні, На нашій — не своїй землі.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3563888" cy="6323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874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669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Заповніть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таблицю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цитатами 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порівняйте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ставлення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митця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власної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долі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та до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долі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013294"/>
              </p:ext>
            </p:extLst>
          </p:nvPr>
        </p:nvGraphicFramePr>
        <p:xfrm>
          <a:off x="971600" y="2492896"/>
          <a:ext cx="7344816" cy="185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3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0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614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Байдуже</a:t>
                      </a:r>
                      <a:endParaRPr lang="uk-UA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 </a:t>
                      </a:r>
                      <a:r>
                        <a:rPr lang="ru-RU" sz="2000" dirty="0" err="1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однаково</a:t>
                      </a:r>
                      <a:endParaRPr lang="uk-UA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146"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rgbClr val="FFFF00"/>
                          </a:solidFill>
                        </a:rPr>
                        <a:t>Чи</a:t>
                      </a:r>
                      <a:r>
                        <a:rPr lang="ru-RU" dirty="0">
                          <a:solidFill>
                            <a:srgbClr val="FFFF00"/>
                          </a:solidFill>
                        </a:rPr>
                        <a:t> буде</a:t>
                      </a:r>
                      <a:r>
                        <a:rPr lang="ru-RU" baseline="0" dirty="0">
                          <a:solidFill>
                            <a:srgbClr val="FFFF00"/>
                          </a:solidFill>
                        </a:rPr>
                        <a:t> </a:t>
                      </a:r>
                      <a:r>
                        <a:rPr lang="ru-RU" baseline="0" dirty="0" err="1">
                          <a:solidFill>
                            <a:srgbClr val="FFFF00"/>
                          </a:solidFill>
                        </a:rPr>
                        <a:t>жити</a:t>
                      </a:r>
                      <a:r>
                        <a:rPr lang="ru-RU" baseline="0" dirty="0">
                          <a:solidFill>
                            <a:srgbClr val="FFFF00"/>
                          </a:solidFill>
                        </a:rPr>
                        <a:t> на </a:t>
                      </a:r>
                      <a:r>
                        <a:rPr lang="ru-RU" baseline="0" dirty="0" err="1">
                          <a:solidFill>
                            <a:srgbClr val="FFFF00"/>
                          </a:solidFill>
                        </a:rPr>
                        <a:t>Україні</a:t>
                      </a:r>
                      <a:endParaRPr lang="uk-U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rgbClr val="FFFF00"/>
                          </a:solidFill>
                        </a:rPr>
                        <a:t>Як </a:t>
                      </a:r>
                      <a:r>
                        <a:rPr lang="ru-RU" dirty="0" err="1">
                          <a:solidFill>
                            <a:srgbClr val="FFFF00"/>
                          </a:solidFill>
                        </a:rPr>
                        <a:t>Україну</a:t>
                      </a:r>
                      <a:r>
                        <a:rPr lang="ru-RU" dirty="0">
                          <a:solidFill>
                            <a:srgbClr val="FFFF00"/>
                          </a:solidFill>
                        </a:rPr>
                        <a:t> </a:t>
                      </a:r>
                      <a:r>
                        <a:rPr lang="ru-RU" dirty="0" err="1">
                          <a:solidFill>
                            <a:srgbClr val="FFFF00"/>
                          </a:solidFill>
                        </a:rPr>
                        <a:t>злії</a:t>
                      </a:r>
                      <a:r>
                        <a:rPr lang="ru-RU" dirty="0">
                          <a:solidFill>
                            <a:srgbClr val="FFFF00"/>
                          </a:solidFill>
                        </a:rPr>
                        <a:t> люди</a:t>
                      </a:r>
                      <a:r>
                        <a:rPr lang="ru-RU" baseline="0" dirty="0">
                          <a:solidFill>
                            <a:srgbClr val="FFFF00"/>
                          </a:solidFill>
                        </a:rPr>
                        <a:t> </a:t>
                      </a:r>
                      <a:r>
                        <a:rPr lang="ru-RU" baseline="0" dirty="0" err="1">
                          <a:solidFill>
                            <a:srgbClr val="FFFF00"/>
                          </a:solidFill>
                        </a:rPr>
                        <a:t>присплять</a:t>
                      </a:r>
                      <a:endParaRPr lang="uk-UA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6146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146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6146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87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204864"/>
            <a:ext cx="7924800" cy="1512168"/>
          </a:xfrm>
        </p:spPr>
        <p:txBody>
          <a:bodyPr/>
          <a:lstStyle/>
          <a:p>
            <a:pPr algn="ctr"/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Домашнє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вивчити</a:t>
            </a:r>
            <a:r>
              <a:rPr lang="ru-RU" sz="32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напам</a:t>
            </a:r>
            <a:r>
              <a:rPr lang="en-US" sz="32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32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ять </a:t>
            </a:r>
            <a:r>
              <a:rPr lang="ru-RU" sz="32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поезію</a:t>
            </a:r>
            <a:r>
              <a:rPr lang="ru-RU" sz="32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Мені</a:t>
            </a:r>
            <a:r>
              <a:rPr lang="ru-RU" sz="32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однаково</a:t>
            </a:r>
            <a:r>
              <a:rPr lang="ru-RU" sz="32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sz="32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2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буду…»</a:t>
            </a:r>
            <a:endParaRPr lang="uk-UA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40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2970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Бумажн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83</TotalTime>
  <Words>221</Words>
  <Application>Microsoft Office PowerPoint</Application>
  <PresentationFormat>Екран (4:3)</PresentationFormat>
  <Paragraphs>49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1" baseType="lpstr">
      <vt:lpstr>Бумажная</vt:lpstr>
      <vt:lpstr>Роздуми Т. Шевченка про власну долю, долю України.  «Мені однаково».</vt:lpstr>
      <vt:lpstr>  Гра « Дешифрувальник»  Замісць цифр слід поставити необхідну букву.</vt:lpstr>
      <vt:lpstr>Цикл «В казематі» Т. Шевченко створив навесні 1847 року.  Усього до циклу входить тринадцять віршів.</vt:lpstr>
      <vt:lpstr>Презентація PowerPoint</vt:lpstr>
      <vt:lpstr>Бесіда за змістом прочитаного</vt:lpstr>
      <vt:lpstr>Ідейно-художній аналіз поезії «Мені однаково, чи буду…». </vt:lpstr>
      <vt:lpstr>Презентація PowerPoint</vt:lpstr>
      <vt:lpstr>     Заповніть таблицю цитатами з твору, порівняйте ставлення митця до власної долі та до долі країни.</vt:lpstr>
      <vt:lpstr>Домашнє завдання: вивчити напам’ять поезію  «Мені однаково , чи буду…»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Роздуми Т. Шевченка про власну долю, долю України.  «Мені однаково».</dc:title>
  <dc:creator>Людмила Кондратюк</dc:creator>
  <cp:lastModifiedBy>ludmilakondratuk264@gmail.com</cp:lastModifiedBy>
  <cp:revision>9</cp:revision>
  <dcterms:created xsi:type="dcterms:W3CDTF">2023-10-11T15:40:46Z</dcterms:created>
  <dcterms:modified xsi:type="dcterms:W3CDTF">2023-10-11T17:17:53Z</dcterms:modified>
</cp:coreProperties>
</file>