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9" r:id="rId3"/>
    <p:sldId id="258" r:id="rId4"/>
    <p:sldId id="261" r:id="rId5"/>
    <p:sldId id="263" r:id="rId6"/>
    <p:sldId id="265" r:id="rId7"/>
    <p:sldId id="268" r:id="rId8"/>
    <p:sldId id="270" r:id="rId9"/>
    <p:sldId id="27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1EF16-8C7E-4029-AB26-AEA853CA1BF1}" type="datetimeFigureOut">
              <a:rPr lang="ru-RU" smtClean="0"/>
              <a:pPr/>
              <a:t>02.01.2025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E5FF3-EFAA-4A35-9D50-1FB57036586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357167"/>
            <a:ext cx="8715436" cy="2143139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Розкриття історії старовинних замків і фортець України на прикладі твору Зірки Мензатюк "Таємниця козацької шаблі"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0430" y="3071810"/>
            <a:ext cx="5143536" cy="3500462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endParaRPr lang="uk-UA" dirty="0"/>
          </a:p>
        </p:txBody>
      </p:sp>
      <p:pic>
        <p:nvPicPr>
          <p:cNvPr id="5" name="Picture 6" descr="Таємниця козацької шаблі — Зирка Мензатю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877907"/>
            <a:ext cx="2857520" cy="3697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926" y="0"/>
            <a:ext cx="6215074" cy="171448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Хто не знає свого минулого, той не вартий майбутнього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 мудрість</a:t>
            </a:r>
            <a:endParaRPr lang="ru-RU" sz="27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 rot="10800000" flipH="1" flipV="1">
            <a:off x="2786050" y="1714488"/>
            <a:ext cx="1612592" cy="371477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uk-UA" sz="1400" dirty="0" smtClean="0"/>
              <a:t>1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Дубенський замок</a:t>
            </a:r>
          </a:p>
          <a:p>
            <a:pPr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Тараканівський форт</a:t>
            </a:r>
          </a:p>
          <a:p>
            <a:pPr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Козацькі</a:t>
            </a:r>
          </a:p>
          <a:p>
            <a:pPr>
              <a:buNone/>
            </a:pP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могили</a:t>
            </a: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572396" y="1714488"/>
            <a:ext cx="1571604" cy="514351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uk-UA" sz="1400" dirty="0" smtClean="0"/>
              <a:t>4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Підгорецький            замок</a:t>
            </a:r>
          </a:p>
          <a:p>
            <a:pPr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Олеський замок</a:t>
            </a:r>
          </a:p>
          <a:p>
            <a:pPr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Кам’янець-Подільський форт</a:t>
            </a:r>
          </a:p>
          <a:p>
            <a:pPr>
              <a:buNone/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Хотинськ</a:t>
            </a:r>
            <a:r>
              <a:rPr lang="uk-UA" sz="1400" dirty="0" smtClean="0"/>
              <a:t>ий форт</a:t>
            </a:r>
          </a:p>
        </p:txBody>
      </p:sp>
      <p:pic>
        <p:nvPicPr>
          <p:cNvPr id="5" name="Рисунок 4" descr="s8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14488"/>
            <a:ext cx="2795558" cy="1214446"/>
          </a:xfrm>
          <a:prstGeom prst="rect">
            <a:avLst/>
          </a:prstGeom>
        </p:spPr>
      </p:pic>
      <p:pic>
        <p:nvPicPr>
          <p:cNvPr id="8" name="Рисунок 7" descr="fad6894de8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28934"/>
            <a:ext cx="2786018" cy="1422593"/>
          </a:xfrm>
          <a:prstGeom prst="rect">
            <a:avLst/>
          </a:prstGeom>
        </p:spPr>
      </p:pic>
      <p:pic>
        <p:nvPicPr>
          <p:cNvPr id="10" name="Рисунок 9" descr="Kozacki[1]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57694"/>
            <a:ext cx="2796938" cy="1224718"/>
          </a:xfrm>
          <a:prstGeom prst="rect">
            <a:avLst/>
          </a:prstGeom>
        </p:spPr>
      </p:pic>
      <p:pic>
        <p:nvPicPr>
          <p:cNvPr id="11" name="Рисунок 10" descr="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7686" y="1714488"/>
            <a:ext cx="3214710" cy="1357304"/>
          </a:xfrm>
          <a:prstGeom prst="rect">
            <a:avLst/>
          </a:prstGeom>
        </p:spPr>
      </p:pic>
      <p:pic>
        <p:nvPicPr>
          <p:cNvPr id="13" name="Рисунок 12" descr="1933091_800x600_2235247[1]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7686" y="3071810"/>
            <a:ext cx="3214710" cy="1214446"/>
          </a:xfrm>
          <a:prstGeom prst="rect">
            <a:avLst/>
          </a:prstGeom>
        </p:spPr>
      </p:pic>
      <p:pic>
        <p:nvPicPr>
          <p:cNvPr id="14" name="Рисунок 13" descr="kamjanecx_podlxsxkij_perlina_podllja[1]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7686" y="4214818"/>
            <a:ext cx="3214710" cy="1214446"/>
          </a:xfrm>
          <a:prstGeom prst="rect">
            <a:avLst/>
          </a:prstGeom>
        </p:spPr>
      </p:pic>
      <p:pic>
        <p:nvPicPr>
          <p:cNvPr id="16" name="Рисунок 15" descr="hotin[1]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5429264"/>
            <a:ext cx="7572396" cy="1428736"/>
          </a:xfrm>
          <a:prstGeom prst="rect">
            <a:avLst/>
          </a:prstGeom>
        </p:spPr>
      </p:pic>
      <p:pic>
        <p:nvPicPr>
          <p:cNvPr id="15" name="Рисунок 14" descr="-8-638[1].jpg"/>
          <p:cNvPicPr>
            <a:picLocks noChangeAspect="1"/>
          </p:cNvPicPr>
          <p:nvPr/>
        </p:nvPicPr>
        <p:blipFill>
          <a:blip r:embed="rId9" cstate="print"/>
          <a:srcRect t="52" b="52"/>
          <a:stretch>
            <a:fillRect/>
          </a:stretch>
        </p:blipFill>
        <p:spPr>
          <a:xfrm>
            <a:off x="0" y="0"/>
            <a:ext cx="2857488" cy="175220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285859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sz="4000" b="1" dirty="0" smtClean="0"/>
              <a:t>Дубенський замок </a:t>
            </a:r>
            <a:r>
              <a:rPr lang="ru-RU" sz="3200" b="1" dirty="0" smtClean="0"/>
              <a:t>– </a:t>
            </a:r>
            <a:r>
              <a:rPr lang="ru-RU" sz="3200" b="1" i="1" dirty="0" smtClean="0"/>
              <a:t>один з найстаріших  замк</a:t>
            </a:r>
            <a:r>
              <a:rPr lang="uk-UA" sz="3200" b="1" i="1" dirty="0" smtClean="0"/>
              <a:t>і</a:t>
            </a:r>
            <a:r>
              <a:rPr lang="ru-RU" sz="3200" b="1" i="1" dirty="0" smtClean="0"/>
              <a:t>в  </a:t>
            </a:r>
            <a:r>
              <a:rPr lang="ru-RU" sz="3200" b="1" i="1" dirty="0" err="1" smtClean="0"/>
              <a:t>України</a:t>
            </a:r>
            <a:endParaRPr lang="ru-RU" sz="32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357298"/>
            <a:ext cx="9144000" cy="1785950"/>
          </a:xfrm>
          <a:solidFill>
            <a:schemeClr val="bg1"/>
          </a:solidFill>
        </p:spPr>
        <p:txBody>
          <a:bodyPr>
            <a:normAutofit fontScale="85000" lnSpcReduction="20000"/>
          </a:bodyPr>
          <a:lstStyle/>
          <a:p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Легендарним замок став завдяки тому, що протягом п’яти століть його жодного разу не взяли штурмом.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Замок є пам’яткою історії і архітектури. Під будівлями існує система підвалів і підземних ходів. У замку діє музей.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s800[1].jpg"/>
          <p:cNvPicPr>
            <a:picLocks noChangeAspect="1"/>
          </p:cNvPicPr>
          <p:nvPr/>
        </p:nvPicPr>
        <p:blipFill>
          <a:blip r:embed="rId2"/>
          <a:srcRect t="8621"/>
          <a:stretch>
            <a:fillRect/>
          </a:stretch>
        </p:blipFill>
        <p:spPr>
          <a:xfrm>
            <a:off x="0" y="3071810"/>
            <a:ext cx="9144000" cy="37861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071545"/>
          </a:xfrm>
        </p:spPr>
        <p:txBody>
          <a:bodyPr/>
          <a:lstStyle/>
          <a:p>
            <a:r>
              <a:rPr lang="ru-RU" dirty="0" smtClean="0"/>
              <a:t>Таракан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29322" y="0"/>
            <a:ext cx="3214678" cy="6858000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r>
              <a:rPr lang="uk-UA" b="1" dirty="0" smtClean="0">
                <a:solidFill>
                  <a:schemeClr val="tx1"/>
                </a:solidFill>
              </a:rPr>
              <a:t>Цікава оборонна споруда 19 століття, що знаходиться біля села Тараканів, за 5км від міста Дубно на Рівненщині. Зараз у стані “Руїна”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Займаючи площу понад 4 га та маючи 7 підземних рівнів, він уміщав на своїй території хлібопекарню,пральню, церкву, морг, телефонний зв’язок, три колодязі з водою та багато інших споруд для життя гарнізону</a:t>
            </a:r>
          </a:p>
          <a:p>
            <a:r>
              <a:rPr lang="uk-UA" b="1" dirty="0" smtClean="0"/>
              <a:t> </a:t>
            </a:r>
            <a:r>
              <a:rPr lang="uk-UA" b="1" dirty="0" smtClean="0">
                <a:solidFill>
                  <a:schemeClr val="tx1"/>
                </a:solidFill>
              </a:rPr>
              <a:t>Вважається, що в форту було 2 наземних поверхи та 3 підземних</a:t>
            </a:r>
            <a:endParaRPr lang="uk-UA" dirty="0" smtClean="0">
              <a:solidFill>
                <a:schemeClr val="tx1"/>
              </a:solidFill>
            </a:endParaRPr>
          </a:p>
          <a:p>
            <a:endParaRPr lang="ru-RU" b="1" i="1" u="sng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fad6894de8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29322" cy="3209925"/>
          </a:xfrm>
          <a:prstGeom prst="rect">
            <a:avLst/>
          </a:prstGeom>
        </p:spPr>
      </p:pic>
      <p:pic>
        <p:nvPicPr>
          <p:cNvPr id="5" name="Рисунок 4" descr="9693-2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62285"/>
            <a:ext cx="5929322" cy="389571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07181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uk-UA" sz="3600" dirty="0" smtClean="0"/>
              <a:t>«</a:t>
            </a:r>
            <a:r>
              <a:rPr lang="uk-UA" sz="3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Козацькі могили» або «Поле Берестецької битви» </a:t>
            </a:r>
            <a:r>
              <a:rPr lang="uk-UA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національний  історико – меморіальний заповідник  - комплекс пам’яток в селі Пляшева Рівненської області, місце вшанування пам’яті тисяч козаків і селян, що брали участь у Берестецькій битві 1651 року під час національно-визвольної війни під проводом Богдана Хмельницького. </a:t>
            </a:r>
            <a:endParaRPr lang="ru-RU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Kozacki[1]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071810"/>
            <a:ext cx="9144000" cy="378619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57950" y="1"/>
            <a:ext cx="2786050" cy="1643049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uk-UA" sz="3200" b="1" u="sng" dirty="0" smtClean="0"/>
              <a:t>Підгорецький замок</a:t>
            </a:r>
            <a:endParaRPr lang="ru-RU" sz="3200" b="1" u="sn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86512" y="1571612"/>
            <a:ext cx="2857488" cy="5286388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Розташований у селі Підгірці Бродівського району Львівської області.</a:t>
            </a:r>
          </a:p>
          <a:p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один із замків “Золотої підкови Львівщини”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46_foto2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6507"/>
            <a:ext cx="6351219" cy="4181493"/>
          </a:xfrm>
          <a:prstGeom prst="rect">
            <a:avLst/>
          </a:prstGeom>
        </p:spPr>
      </p:pic>
      <p:pic>
        <p:nvPicPr>
          <p:cNvPr id="9" name="Рисунок 8" descr="1578744_900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357950" cy="27786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00438"/>
            <a:ext cx="9144000" cy="3357562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Олеський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замок знаходився на кордоні з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Польщею,і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володіння ним постійно вели боротьбу  то поляки, то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українці.Протягом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багатьох років фортеця відігравала важливу оборонну роль. Уже у другій половині 15 століття замок втрачає значення оборонної споруди і перетворюється на резиденцію магнатів. На сьогодні замок є музеєм-філією Львівської галереї мистецтв. 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b="1" dirty="0" smtClean="0"/>
          </a:p>
          <a:p>
            <a:endParaRPr lang="ru-RU" dirty="0"/>
          </a:p>
        </p:txBody>
      </p:sp>
      <p:pic>
        <p:nvPicPr>
          <p:cNvPr id="4" name="Рисунок 3" descr="1933091_800x600_2235247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500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357297"/>
          </a:xfrm>
          <a:solidFill>
            <a:schemeClr val="bg1"/>
          </a:solidFill>
        </p:spPr>
        <p:txBody>
          <a:bodyPr/>
          <a:lstStyle/>
          <a:p>
            <a:r>
              <a:rPr lang="uk-UA" b="1" u="sng" dirty="0" smtClean="0"/>
              <a:t>Кам’янець – Подільська фортеця</a:t>
            </a:r>
            <a:endParaRPr lang="ru-RU" b="1" u="sn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57884" y="1285860"/>
            <a:ext cx="3286116" cy="5572140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Знаходиться в місті Кам’янець – Подільський Хмельницької області.</a:t>
            </a:r>
          </a:p>
          <a:p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Відома з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XIV 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 як частина оборонної системи міста Кам’янець.</a:t>
            </a:r>
          </a:p>
          <a:p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Вона занесена до Списку пам’ятників світової культури спадщини ЮНЕСКО.</a:t>
            </a:r>
          </a:p>
          <a:p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складу фортеці входять 11 башт, кожна з яких має свою назву і історію.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krepost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4924"/>
            <a:ext cx="5929321" cy="55530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207168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uk-UA" sz="2700" b="1" dirty="0" smtClean="0"/>
              <a:t/>
            </a:r>
            <a:br>
              <a:rPr lang="uk-UA" sz="2700" b="1" dirty="0" smtClean="0"/>
            </a:br>
            <a:r>
              <a:rPr lang="uk-UA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Хотинська фортеця. Цікавий феномен фортеці – пляма на кріпосній стіні, що ніколи не висихає. Упродовж1250-1264 років Данило Галицький збудував Хотинську фортецю на місці Хотинського форту. Навколо неї було зведено семиметрову кам'яну стіну та рови шириною до 6 метрів.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6072188"/>
            <a:ext cx="9144000" cy="785812"/>
          </a:xfrm>
          <a:solidFill>
            <a:schemeClr val="bg1"/>
          </a:solidFill>
        </p:spPr>
        <p:txBody>
          <a:bodyPr/>
          <a:lstStyle/>
          <a:p>
            <a:pPr>
              <a:buNone/>
            </a:pPr>
            <a:r>
              <a:rPr lang="uk-UA" dirty="0" smtClean="0"/>
              <a:t>	</a:t>
            </a:r>
            <a:endParaRPr lang="ru-RU" b="1" dirty="0"/>
          </a:p>
        </p:txBody>
      </p:sp>
      <p:pic>
        <p:nvPicPr>
          <p:cNvPr id="4" name="Рисунок 3" descr="874_525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3116"/>
            <a:ext cx="9144000" cy="471488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</TotalTime>
  <Words>328</Words>
  <Application>Microsoft Office PowerPoint</Application>
  <PresentationFormat>Экран (4:3)</PresentationFormat>
  <Paragraphs>45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 Розкриття історії старовинних замків і фортець України на прикладі твору Зірки Мензатюк "Таємниця козацької шаблі" </vt:lpstr>
      <vt:lpstr>Хто не знає свого минулого, той не вартий майбутнього Народна мудрість</vt:lpstr>
      <vt:lpstr>Дубенський замок – один з найстаріших  замків  України</vt:lpstr>
      <vt:lpstr>Таракан</vt:lpstr>
      <vt:lpstr>«Козацькі могили» або «Поле Берестецької битви» – національний  історико – меморіальний заповідник  - комплекс пам’яток в селі Пляшева Рівненської області, місце вшанування пам’яті тисяч козаків і селян, що брали участь у Берестецькій битві 1651 року під час національно-визвольної війни під проводом Богдана Хмельницького. </vt:lpstr>
      <vt:lpstr>Підгорецький замок</vt:lpstr>
      <vt:lpstr>Презентация PowerPoint</vt:lpstr>
      <vt:lpstr>Кам’янець – Подільська фортеця</vt:lpstr>
      <vt:lpstr> Хотинська фортеця. Цікавий феномен фортеці – пляма на кріпосній стіні, що ніколи не висихає. Упродовж1250-1264 років Данило Галицький збудував Хотинську фортецю на місці Хотинського форту. Навколо неї було зведено семиметрову кам'яну стіну та рови шириною до 6 метрів. 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</dc:creator>
  <cp:lastModifiedBy>Teacher</cp:lastModifiedBy>
  <cp:revision>33</cp:revision>
  <dcterms:created xsi:type="dcterms:W3CDTF">2018-05-05T14:17:12Z</dcterms:created>
  <dcterms:modified xsi:type="dcterms:W3CDTF">2025-01-02T19:18:56Z</dcterms:modified>
</cp:coreProperties>
</file>