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9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68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71" autoAdjust="0"/>
  </p:normalViewPr>
  <p:slideViewPr>
    <p:cSldViewPr>
      <p:cViewPr varScale="1">
        <p:scale>
          <a:sx n="83" d="100"/>
          <a:sy n="83" d="100"/>
        </p:scale>
        <p:origin x="-142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DC3A7B-FD2E-4A98-AD8D-53954D64DF7A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6E3B296E-FA90-4F7A-BB34-526EF331ABBB}">
      <dgm:prSet phldrT="[Текст]"/>
      <dgm:spPr>
        <a:solidFill>
          <a:srgbClr val="FFFF00"/>
        </a:solidFill>
      </dgm:spPr>
      <dgm:t>
        <a:bodyPr/>
        <a:lstStyle/>
        <a:p>
          <a:r>
            <a:rPr lang="uk-UA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Театр</a:t>
          </a:r>
          <a:endParaRPr lang="uk-UA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F87058-F953-49D4-A145-78CA7DEBD186}" type="parTrans" cxnId="{BF356CEA-BB54-44DA-ABFF-76A7C6135600}">
      <dgm:prSet/>
      <dgm:spPr/>
      <dgm:t>
        <a:bodyPr/>
        <a:lstStyle/>
        <a:p>
          <a:endParaRPr lang="uk-UA"/>
        </a:p>
      </dgm:t>
    </dgm:pt>
    <dgm:pt modelId="{FA276FEE-6942-4AE6-BB5C-A37FCAF57DC2}" type="sibTrans" cxnId="{BF356CEA-BB54-44DA-ABFF-76A7C6135600}">
      <dgm:prSet/>
      <dgm:spPr/>
      <dgm:t>
        <a:bodyPr/>
        <a:lstStyle/>
        <a:p>
          <a:endParaRPr lang="uk-UA"/>
        </a:p>
      </dgm:t>
    </dgm:pt>
    <dgm:pt modelId="{AA4B91CC-DE8C-48B1-9349-16BBE937AF6D}">
      <dgm:prSet phldrT="[Текст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k-UA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Музика</a:t>
          </a:r>
          <a:endParaRPr lang="uk-UA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727A71A-AB28-4AA0-AD09-810BA170E5B0}" type="parTrans" cxnId="{52586201-915F-4994-A667-8E6F6D866FCB}">
      <dgm:prSet/>
      <dgm:spPr/>
      <dgm:t>
        <a:bodyPr/>
        <a:lstStyle/>
        <a:p>
          <a:endParaRPr lang="uk-UA"/>
        </a:p>
      </dgm:t>
    </dgm:pt>
    <dgm:pt modelId="{570C8CC8-F0F3-4E28-BCE3-9C3C93E31CEE}" type="sibTrans" cxnId="{52586201-915F-4994-A667-8E6F6D866FCB}">
      <dgm:prSet/>
      <dgm:spPr/>
      <dgm:t>
        <a:bodyPr/>
        <a:lstStyle/>
        <a:p>
          <a:endParaRPr lang="uk-UA"/>
        </a:p>
      </dgm:t>
    </dgm:pt>
    <dgm:pt modelId="{95419C4C-B3D9-4B0D-BABD-40EA40242AA2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uk-UA" sz="1800" dirty="0" smtClean="0">
              <a:latin typeface="Times New Roman" pitchFamily="18" charset="0"/>
              <a:cs typeface="Times New Roman" pitchFamily="18" charset="0"/>
            </a:rPr>
            <a:t>Література</a:t>
          </a:r>
          <a:endParaRPr lang="uk-UA" sz="1800" dirty="0">
            <a:latin typeface="Times New Roman" pitchFamily="18" charset="0"/>
            <a:cs typeface="Times New Roman" pitchFamily="18" charset="0"/>
          </a:endParaRPr>
        </a:p>
      </dgm:t>
    </dgm:pt>
    <dgm:pt modelId="{9F3E976F-FE30-4AB8-A4B3-DC2EA46EE9B6}" type="parTrans" cxnId="{A025EFAD-9D01-42DE-8581-5A96C79AB76B}">
      <dgm:prSet/>
      <dgm:spPr/>
      <dgm:t>
        <a:bodyPr/>
        <a:lstStyle/>
        <a:p>
          <a:endParaRPr lang="uk-UA"/>
        </a:p>
      </dgm:t>
    </dgm:pt>
    <dgm:pt modelId="{266D4CBA-52EB-4937-B74E-47E6631F06D6}" type="sibTrans" cxnId="{A025EFAD-9D01-42DE-8581-5A96C79AB76B}">
      <dgm:prSet/>
      <dgm:spPr/>
      <dgm:t>
        <a:bodyPr/>
        <a:lstStyle/>
        <a:p>
          <a:endParaRPr lang="uk-UA"/>
        </a:p>
      </dgm:t>
    </dgm:pt>
    <dgm:pt modelId="{C29DD4F6-DB3D-4120-9C97-AC54DA32C22B}">
      <dgm:prSet phldrT="[Текст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uk-UA" sz="1800" dirty="0" smtClean="0">
              <a:latin typeface="Times New Roman" pitchFamily="18" charset="0"/>
              <a:cs typeface="Times New Roman" pitchFamily="18" charset="0"/>
            </a:rPr>
            <a:t>Образотворче мистецтво</a:t>
          </a:r>
          <a:endParaRPr lang="uk-UA" sz="1800" dirty="0">
            <a:latin typeface="Times New Roman" pitchFamily="18" charset="0"/>
            <a:cs typeface="Times New Roman" pitchFamily="18" charset="0"/>
          </a:endParaRPr>
        </a:p>
      </dgm:t>
    </dgm:pt>
    <dgm:pt modelId="{77DE62CF-E6D8-4F6C-92A4-7BAE2D9A5F8A}" type="parTrans" cxnId="{405FA71B-2F47-4AF8-995C-96350C3DCC1D}">
      <dgm:prSet/>
      <dgm:spPr/>
      <dgm:t>
        <a:bodyPr/>
        <a:lstStyle/>
        <a:p>
          <a:endParaRPr lang="uk-UA"/>
        </a:p>
      </dgm:t>
    </dgm:pt>
    <dgm:pt modelId="{C469A1E4-923E-47E7-A11F-E737205CFB25}" type="sibTrans" cxnId="{405FA71B-2F47-4AF8-995C-96350C3DCC1D}">
      <dgm:prSet/>
      <dgm:spPr/>
      <dgm:t>
        <a:bodyPr/>
        <a:lstStyle/>
        <a:p>
          <a:endParaRPr lang="uk-UA"/>
        </a:p>
      </dgm:t>
    </dgm:pt>
    <dgm:pt modelId="{904AA87A-400E-4832-BCB8-62036FE93646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uk-UA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Хореографія</a:t>
          </a:r>
          <a:endParaRPr lang="uk-UA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2C5F03C-C57C-4C18-9828-6900448BEE44}" type="parTrans" cxnId="{E630537B-F883-4D55-A332-9B0ED6A96BB2}">
      <dgm:prSet/>
      <dgm:spPr/>
      <dgm:t>
        <a:bodyPr/>
        <a:lstStyle/>
        <a:p>
          <a:endParaRPr lang="uk-UA"/>
        </a:p>
      </dgm:t>
    </dgm:pt>
    <dgm:pt modelId="{E21A5A75-F443-4A6D-837E-83E75664E1D2}" type="sibTrans" cxnId="{E630537B-F883-4D55-A332-9B0ED6A96BB2}">
      <dgm:prSet/>
      <dgm:spPr/>
      <dgm:t>
        <a:bodyPr/>
        <a:lstStyle/>
        <a:p>
          <a:endParaRPr lang="uk-UA"/>
        </a:p>
      </dgm:t>
    </dgm:pt>
    <dgm:pt modelId="{ACA4ABA5-0CC8-4DAD-9599-623E47A6D26B}" type="pres">
      <dgm:prSet presAssocID="{CCDC3A7B-FD2E-4A98-AD8D-53954D64DF7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45E3D6D-3D67-4069-917F-B75348D55BEA}" type="pres">
      <dgm:prSet presAssocID="{6E3B296E-FA90-4F7A-BB34-526EF331ABBB}" presName="centerShape" presStyleLbl="node0" presStyleIdx="0" presStyleCnt="1" custScaleX="118653"/>
      <dgm:spPr/>
    </dgm:pt>
    <dgm:pt modelId="{E07F8829-7642-40EA-8819-BDD326EF3B9E}" type="pres">
      <dgm:prSet presAssocID="{AA4B91CC-DE8C-48B1-9349-16BBE937AF6D}" presName="node" presStyleLbl="node1" presStyleIdx="0" presStyleCnt="4" custScaleX="167851" custScaleY="126849">
        <dgm:presLayoutVars>
          <dgm:bulletEnabled val="1"/>
        </dgm:presLayoutVars>
      </dgm:prSet>
      <dgm:spPr/>
    </dgm:pt>
    <dgm:pt modelId="{5E9519CB-E9F8-498D-A506-609F0F8F2188}" type="pres">
      <dgm:prSet presAssocID="{AA4B91CC-DE8C-48B1-9349-16BBE937AF6D}" presName="dummy" presStyleCnt="0"/>
      <dgm:spPr/>
    </dgm:pt>
    <dgm:pt modelId="{7A838B86-E76B-4A69-84B7-A215530AC2A5}" type="pres">
      <dgm:prSet presAssocID="{570C8CC8-F0F3-4E28-BCE3-9C3C93E31CEE}" presName="sibTrans" presStyleLbl="sibTrans2D1" presStyleIdx="0" presStyleCnt="4"/>
      <dgm:spPr/>
    </dgm:pt>
    <dgm:pt modelId="{8435F3CD-405A-4639-8824-3BCB92CBEA57}" type="pres">
      <dgm:prSet presAssocID="{95419C4C-B3D9-4B0D-BABD-40EA40242AA2}" presName="node" presStyleLbl="node1" presStyleIdx="1" presStyleCnt="4" custScaleX="186000" custRadScaleRad="150903" custRadScaleInc="1418">
        <dgm:presLayoutVars>
          <dgm:bulletEnabled val="1"/>
        </dgm:presLayoutVars>
      </dgm:prSet>
      <dgm:spPr/>
    </dgm:pt>
    <dgm:pt modelId="{7557ADDB-AD67-498D-9EA5-88090A811903}" type="pres">
      <dgm:prSet presAssocID="{95419C4C-B3D9-4B0D-BABD-40EA40242AA2}" presName="dummy" presStyleCnt="0"/>
      <dgm:spPr/>
    </dgm:pt>
    <dgm:pt modelId="{3C36003E-CC87-4D3B-B302-A877FB5D877A}" type="pres">
      <dgm:prSet presAssocID="{266D4CBA-52EB-4937-B74E-47E6631F06D6}" presName="sibTrans" presStyleLbl="sibTrans2D1" presStyleIdx="1" presStyleCnt="4"/>
      <dgm:spPr/>
    </dgm:pt>
    <dgm:pt modelId="{8C0D2CD4-F6AB-4F96-B847-1E572CACC9D7}" type="pres">
      <dgm:prSet presAssocID="{C29DD4F6-DB3D-4120-9C97-AC54DA32C22B}" presName="node" presStyleLbl="node1" presStyleIdx="2" presStyleCnt="4" custScaleX="257198" custScaleY="127354">
        <dgm:presLayoutVars>
          <dgm:bulletEnabled val="1"/>
        </dgm:presLayoutVars>
      </dgm:prSet>
      <dgm:spPr/>
    </dgm:pt>
    <dgm:pt modelId="{96B7B33D-0375-4787-BE02-7D7FB4388CE4}" type="pres">
      <dgm:prSet presAssocID="{C29DD4F6-DB3D-4120-9C97-AC54DA32C22B}" presName="dummy" presStyleCnt="0"/>
      <dgm:spPr/>
    </dgm:pt>
    <dgm:pt modelId="{1FFC390C-0C0A-4E35-AC9F-AB056F2AAFB5}" type="pres">
      <dgm:prSet presAssocID="{C469A1E4-923E-47E7-A11F-E737205CFB25}" presName="sibTrans" presStyleLbl="sibTrans2D1" presStyleIdx="2" presStyleCnt="4"/>
      <dgm:spPr/>
    </dgm:pt>
    <dgm:pt modelId="{DDE2CAF1-98CB-4C0D-8D98-BFC956290450}" type="pres">
      <dgm:prSet presAssocID="{904AA87A-400E-4832-BCB8-62036FE93646}" presName="node" presStyleLbl="node1" presStyleIdx="3" presStyleCnt="4" custScaleX="211923" custRadScaleRad="144078" custRadScaleInc="-3714">
        <dgm:presLayoutVars>
          <dgm:bulletEnabled val="1"/>
        </dgm:presLayoutVars>
      </dgm:prSet>
      <dgm:spPr/>
    </dgm:pt>
    <dgm:pt modelId="{65349951-4CEA-4DF1-B8AA-76ECB85BE4E6}" type="pres">
      <dgm:prSet presAssocID="{904AA87A-400E-4832-BCB8-62036FE93646}" presName="dummy" presStyleCnt="0"/>
      <dgm:spPr/>
    </dgm:pt>
    <dgm:pt modelId="{14892D97-0A79-4883-8329-FE1D2883E061}" type="pres">
      <dgm:prSet presAssocID="{E21A5A75-F443-4A6D-837E-83E75664E1D2}" presName="sibTrans" presStyleLbl="sibTrans2D1" presStyleIdx="3" presStyleCnt="4"/>
      <dgm:spPr/>
    </dgm:pt>
  </dgm:ptLst>
  <dgm:cxnLst>
    <dgm:cxn modelId="{E630537B-F883-4D55-A332-9B0ED6A96BB2}" srcId="{6E3B296E-FA90-4F7A-BB34-526EF331ABBB}" destId="{904AA87A-400E-4832-BCB8-62036FE93646}" srcOrd="3" destOrd="0" parTransId="{E2C5F03C-C57C-4C18-9828-6900448BEE44}" sibTransId="{E21A5A75-F443-4A6D-837E-83E75664E1D2}"/>
    <dgm:cxn modelId="{405FA71B-2F47-4AF8-995C-96350C3DCC1D}" srcId="{6E3B296E-FA90-4F7A-BB34-526EF331ABBB}" destId="{C29DD4F6-DB3D-4120-9C97-AC54DA32C22B}" srcOrd="2" destOrd="0" parTransId="{77DE62CF-E6D8-4F6C-92A4-7BAE2D9A5F8A}" sibTransId="{C469A1E4-923E-47E7-A11F-E737205CFB25}"/>
    <dgm:cxn modelId="{447127F0-51BB-4F18-B8A5-8AAEE6A6C6C2}" type="presOf" srcId="{6E3B296E-FA90-4F7A-BB34-526EF331ABBB}" destId="{545E3D6D-3D67-4069-917F-B75348D55BEA}" srcOrd="0" destOrd="0" presId="urn:microsoft.com/office/officeart/2005/8/layout/radial6"/>
    <dgm:cxn modelId="{E25E8BC9-2CE5-43F6-8008-2C94443566AB}" type="presOf" srcId="{904AA87A-400E-4832-BCB8-62036FE93646}" destId="{DDE2CAF1-98CB-4C0D-8D98-BFC956290450}" srcOrd="0" destOrd="0" presId="urn:microsoft.com/office/officeart/2005/8/layout/radial6"/>
    <dgm:cxn modelId="{9D771373-D4F9-4684-9EBD-BE76383750F8}" type="presOf" srcId="{C469A1E4-923E-47E7-A11F-E737205CFB25}" destId="{1FFC390C-0C0A-4E35-AC9F-AB056F2AAFB5}" srcOrd="0" destOrd="0" presId="urn:microsoft.com/office/officeart/2005/8/layout/radial6"/>
    <dgm:cxn modelId="{96BFCD82-EC6E-4E87-BC3F-2C1B59CA3871}" type="presOf" srcId="{95419C4C-B3D9-4B0D-BABD-40EA40242AA2}" destId="{8435F3CD-405A-4639-8824-3BCB92CBEA57}" srcOrd="0" destOrd="0" presId="urn:microsoft.com/office/officeart/2005/8/layout/radial6"/>
    <dgm:cxn modelId="{2EE1771A-CB81-4CC3-80A6-511213C46781}" type="presOf" srcId="{570C8CC8-F0F3-4E28-BCE3-9C3C93E31CEE}" destId="{7A838B86-E76B-4A69-84B7-A215530AC2A5}" srcOrd="0" destOrd="0" presId="urn:microsoft.com/office/officeart/2005/8/layout/radial6"/>
    <dgm:cxn modelId="{A025EFAD-9D01-42DE-8581-5A96C79AB76B}" srcId="{6E3B296E-FA90-4F7A-BB34-526EF331ABBB}" destId="{95419C4C-B3D9-4B0D-BABD-40EA40242AA2}" srcOrd="1" destOrd="0" parTransId="{9F3E976F-FE30-4AB8-A4B3-DC2EA46EE9B6}" sibTransId="{266D4CBA-52EB-4937-B74E-47E6631F06D6}"/>
    <dgm:cxn modelId="{E9EA76FC-3DEB-475E-8450-1274776488C6}" type="presOf" srcId="{AA4B91CC-DE8C-48B1-9349-16BBE937AF6D}" destId="{E07F8829-7642-40EA-8819-BDD326EF3B9E}" srcOrd="0" destOrd="0" presId="urn:microsoft.com/office/officeart/2005/8/layout/radial6"/>
    <dgm:cxn modelId="{16DCC019-D100-43E9-A30B-3828B7C9F743}" type="presOf" srcId="{CCDC3A7B-FD2E-4A98-AD8D-53954D64DF7A}" destId="{ACA4ABA5-0CC8-4DAD-9599-623E47A6D26B}" srcOrd="0" destOrd="0" presId="urn:microsoft.com/office/officeart/2005/8/layout/radial6"/>
    <dgm:cxn modelId="{708C349F-C0FF-4C26-A905-A1E693C37846}" type="presOf" srcId="{266D4CBA-52EB-4937-B74E-47E6631F06D6}" destId="{3C36003E-CC87-4D3B-B302-A877FB5D877A}" srcOrd="0" destOrd="0" presId="urn:microsoft.com/office/officeart/2005/8/layout/radial6"/>
    <dgm:cxn modelId="{C71B46EB-18D8-439F-9AC0-C938AC7129F4}" type="presOf" srcId="{E21A5A75-F443-4A6D-837E-83E75664E1D2}" destId="{14892D97-0A79-4883-8329-FE1D2883E061}" srcOrd="0" destOrd="0" presId="urn:microsoft.com/office/officeart/2005/8/layout/radial6"/>
    <dgm:cxn modelId="{A7398F65-7572-4308-B09A-245EF9145366}" type="presOf" srcId="{C29DD4F6-DB3D-4120-9C97-AC54DA32C22B}" destId="{8C0D2CD4-F6AB-4F96-B847-1E572CACC9D7}" srcOrd="0" destOrd="0" presId="urn:microsoft.com/office/officeart/2005/8/layout/radial6"/>
    <dgm:cxn modelId="{BF356CEA-BB54-44DA-ABFF-76A7C6135600}" srcId="{CCDC3A7B-FD2E-4A98-AD8D-53954D64DF7A}" destId="{6E3B296E-FA90-4F7A-BB34-526EF331ABBB}" srcOrd="0" destOrd="0" parTransId="{D2F87058-F953-49D4-A145-78CA7DEBD186}" sibTransId="{FA276FEE-6942-4AE6-BB5C-A37FCAF57DC2}"/>
    <dgm:cxn modelId="{52586201-915F-4994-A667-8E6F6D866FCB}" srcId="{6E3B296E-FA90-4F7A-BB34-526EF331ABBB}" destId="{AA4B91CC-DE8C-48B1-9349-16BBE937AF6D}" srcOrd="0" destOrd="0" parTransId="{3727A71A-AB28-4AA0-AD09-810BA170E5B0}" sibTransId="{570C8CC8-F0F3-4E28-BCE3-9C3C93E31CEE}"/>
    <dgm:cxn modelId="{645683B3-4EDE-486A-A93B-7E828B31A984}" type="presParOf" srcId="{ACA4ABA5-0CC8-4DAD-9599-623E47A6D26B}" destId="{545E3D6D-3D67-4069-917F-B75348D55BEA}" srcOrd="0" destOrd="0" presId="urn:microsoft.com/office/officeart/2005/8/layout/radial6"/>
    <dgm:cxn modelId="{F385BDAD-F2B4-4711-BBD7-F3009824CD9A}" type="presParOf" srcId="{ACA4ABA5-0CC8-4DAD-9599-623E47A6D26B}" destId="{E07F8829-7642-40EA-8819-BDD326EF3B9E}" srcOrd="1" destOrd="0" presId="urn:microsoft.com/office/officeart/2005/8/layout/radial6"/>
    <dgm:cxn modelId="{09F1E5B5-D64C-4842-A947-29213E6C51C9}" type="presParOf" srcId="{ACA4ABA5-0CC8-4DAD-9599-623E47A6D26B}" destId="{5E9519CB-E9F8-498D-A506-609F0F8F2188}" srcOrd="2" destOrd="0" presId="urn:microsoft.com/office/officeart/2005/8/layout/radial6"/>
    <dgm:cxn modelId="{217B4A36-0F4E-4775-88E8-9626777854E2}" type="presParOf" srcId="{ACA4ABA5-0CC8-4DAD-9599-623E47A6D26B}" destId="{7A838B86-E76B-4A69-84B7-A215530AC2A5}" srcOrd="3" destOrd="0" presId="urn:microsoft.com/office/officeart/2005/8/layout/radial6"/>
    <dgm:cxn modelId="{8F52E2A8-77B4-4C30-92E2-1BAC2CFAAC66}" type="presParOf" srcId="{ACA4ABA5-0CC8-4DAD-9599-623E47A6D26B}" destId="{8435F3CD-405A-4639-8824-3BCB92CBEA57}" srcOrd="4" destOrd="0" presId="urn:microsoft.com/office/officeart/2005/8/layout/radial6"/>
    <dgm:cxn modelId="{291B5510-C257-4A1E-A8AE-5188315216A3}" type="presParOf" srcId="{ACA4ABA5-0CC8-4DAD-9599-623E47A6D26B}" destId="{7557ADDB-AD67-498D-9EA5-88090A811903}" srcOrd="5" destOrd="0" presId="urn:microsoft.com/office/officeart/2005/8/layout/radial6"/>
    <dgm:cxn modelId="{A95ACF98-7F76-47FB-93A0-DC522ADC9D01}" type="presParOf" srcId="{ACA4ABA5-0CC8-4DAD-9599-623E47A6D26B}" destId="{3C36003E-CC87-4D3B-B302-A877FB5D877A}" srcOrd="6" destOrd="0" presId="urn:microsoft.com/office/officeart/2005/8/layout/radial6"/>
    <dgm:cxn modelId="{0930FB8E-38DC-4938-BF27-D52688A1EE26}" type="presParOf" srcId="{ACA4ABA5-0CC8-4DAD-9599-623E47A6D26B}" destId="{8C0D2CD4-F6AB-4F96-B847-1E572CACC9D7}" srcOrd="7" destOrd="0" presId="urn:microsoft.com/office/officeart/2005/8/layout/radial6"/>
    <dgm:cxn modelId="{39BFD3E2-04B8-4A77-BF7A-2ECF9E6014E7}" type="presParOf" srcId="{ACA4ABA5-0CC8-4DAD-9599-623E47A6D26B}" destId="{96B7B33D-0375-4787-BE02-7D7FB4388CE4}" srcOrd="8" destOrd="0" presId="urn:microsoft.com/office/officeart/2005/8/layout/radial6"/>
    <dgm:cxn modelId="{9C0398FD-65A4-4131-A620-25E3717AF5D4}" type="presParOf" srcId="{ACA4ABA5-0CC8-4DAD-9599-623E47A6D26B}" destId="{1FFC390C-0C0A-4E35-AC9F-AB056F2AAFB5}" srcOrd="9" destOrd="0" presId="urn:microsoft.com/office/officeart/2005/8/layout/radial6"/>
    <dgm:cxn modelId="{200EA71E-77BD-4FE7-AF16-D84B4D6E6E3E}" type="presParOf" srcId="{ACA4ABA5-0CC8-4DAD-9599-623E47A6D26B}" destId="{DDE2CAF1-98CB-4C0D-8D98-BFC956290450}" srcOrd="10" destOrd="0" presId="urn:microsoft.com/office/officeart/2005/8/layout/radial6"/>
    <dgm:cxn modelId="{FD74A1FD-FB0A-47B5-8D7C-5CADCE175D1C}" type="presParOf" srcId="{ACA4ABA5-0CC8-4DAD-9599-623E47A6D26B}" destId="{65349951-4CEA-4DF1-B8AA-76ECB85BE4E6}" srcOrd="11" destOrd="0" presId="urn:microsoft.com/office/officeart/2005/8/layout/radial6"/>
    <dgm:cxn modelId="{518460BC-9133-491D-B4A9-2EC436418AFB}" type="presParOf" srcId="{ACA4ABA5-0CC8-4DAD-9599-623E47A6D26B}" destId="{14892D97-0A79-4883-8329-FE1D2883E061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892D97-0A79-4883-8329-FE1D2883E061}">
      <dsp:nvSpPr>
        <dsp:cNvPr id="0" name=""/>
        <dsp:cNvSpPr/>
      </dsp:nvSpPr>
      <dsp:spPr>
        <a:xfrm>
          <a:off x="1064770" y="297008"/>
          <a:ext cx="3060466" cy="3060466"/>
        </a:xfrm>
        <a:prstGeom prst="blockArc">
          <a:avLst>
            <a:gd name="adj1" fmla="val 10335163"/>
            <a:gd name="adj2" fmla="val 17803217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FC390C-0C0A-4E35-AC9F-AB056F2AAFB5}">
      <dsp:nvSpPr>
        <dsp:cNvPr id="0" name=""/>
        <dsp:cNvSpPr/>
      </dsp:nvSpPr>
      <dsp:spPr>
        <a:xfrm>
          <a:off x="1074131" y="611581"/>
          <a:ext cx="3060466" cy="3060466"/>
        </a:xfrm>
        <a:prstGeom prst="blockArc">
          <a:avLst>
            <a:gd name="adj1" fmla="val 3820843"/>
            <a:gd name="adj2" fmla="val 11060302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36003E-CC87-4D3B-B302-A877FB5D877A}">
      <dsp:nvSpPr>
        <dsp:cNvPr id="0" name=""/>
        <dsp:cNvSpPr/>
      </dsp:nvSpPr>
      <dsp:spPr>
        <a:xfrm>
          <a:off x="2475810" y="652056"/>
          <a:ext cx="3060466" cy="3060466"/>
        </a:xfrm>
        <a:prstGeom prst="blockArc">
          <a:avLst>
            <a:gd name="adj1" fmla="val 21188079"/>
            <a:gd name="adj2" fmla="val 7177637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838B86-E76B-4A69-84B7-A215530AC2A5}">
      <dsp:nvSpPr>
        <dsp:cNvPr id="0" name=""/>
        <dsp:cNvSpPr/>
      </dsp:nvSpPr>
      <dsp:spPr>
        <a:xfrm>
          <a:off x="2480624" y="258455"/>
          <a:ext cx="3060466" cy="3060466"/>
        </a:xfrm>
        <a:prstGeom prst="blockArc">
          <a:avLst>
            <a:gd name="adj1" fmla="val 14409612"/>
            <a:gd name="adj2" fmla="val 496012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5E3D6D-3D67-4069-917F-B75348D55BEA}">
      <dsp:nvSpPr>
        <dsp:cNvPr id="0" name=""/>
        <dsp:cNvSpPr/>
      </dsp:nvSpPr>
      <dsp:spPr>
        <a:xfrm>
          <a:off x="2431976" y="1283026"/>
          <a:ext cx="1670247" cy="1407674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500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Театр</a:t>
          </a:r>
          <a:endParaRPr lang="uk-UA" sz="3500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676578" y="1489175"/>
        <a:ext cx="1181043" cy="995376"/>
      </dsp:txXfrm>
    </dsp:sp>
    <dsp:sp modelId="{E07F8829-7642-40EA-8819-BDD326EF3B9E}">
      <dsp:nvSpPr>
        <dsp:cNvPr id="0" name=""/>
        <dsp:cNvSpPr/>
      </dsp:nvSpPr>
      <dsp:spPr>
        <a:xfrm>
          <a:off x="2440121" y="-132862"/>
          <a:ext cx="1653956" cy="1249934"/>
        </a:xfrm>
        <a:prstGeom prst="ellipse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Музика</a:t>
          </a:r>
          <a:endParaRPr lang="uk-UA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682337" y="50187"/>
        <a:ext cx="1169524" cy="883836"/>
      </dsp:txXfrm>
    </dsp:sp>
    <dsp:sp modelId="{8435F3CD-405A-4639-8824-3BCB92CBEA57}">
      <dsp:nvSpPr>
        <dsp:cNvPr id="0" name=""/>
        <dsp:cNvSpPr/>
      </dsp:nvSpPr>
      <dsp:spPr>
        <a:xfrm>
          <a:off x="4573689" y="1510925"/>
          <a:ext cx="1832791" cy="985371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latin typeface="Times New Roman" pitchFamily="18" charset="0"/>
              <a:cs typeface="Times New Roman" pitchFamily="18" charset="0"/>
            </a:rPr>
            <a:t>Література</a:t>
          </a:r>
          <a:endParaRPr lang="uk-UA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42095" y="1655229"/>
        <a:ext cx="1295979" cy="696763"/>
      </dsp:txXfrm>
    </dsp:sp>
    <dsp:sp modelId="{8C0D2CD4-F6AB-4F96-B847-1E572CACC9D7}">
      <dsp:nvSpPr>
        <dsp:cNvPr id="0" name=""/>
        <dsp:cNvSpPr/>
      </dsp:nvSpPr>
      <dsp:spPr>
        <a:xfrm>
          <a:off x="1999921" y="2854168"/>
          <a:ext cx="2534356" cy="1254910"/>
        </a:xfrm>
        <a:prstGeom prst="ellipse">
          <a:avLst/>
        </a:prstGeom>
        <a:solidFill>
          <a:schemeClr val="accent6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latin typeface="Times New Roman" pitchFamily="18" charset="0"/>
              <a:cs typeface="Times New Roman" pitchFamily="18" charset="0"/>
            </a:rPr>
            <a:t>Образотворче мистецтво</a:t>
          </a:r>
          <a:endParaRPr lang="uk-UA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71069" y="3037945"/>
        <a:ext cx="1792060" cy="887356"/>
      </dsp:txXfrm>
    </dsp:sp>
    <dsp:sp modelId="{DDE2CAF1-98CB-4C0D-8D98-BFC956290450}">
      <dsp:nvSpPr>
        <dsp:cNvPr id="0" name=""/>
        <dsp:cNvSpPr/>
      </dsp:nvSpPr>
      <dsp:spPr>
        <a:xfrm>
          <a:off x="69772" y="1536055"/>
          <a:ext cx="2088229" cy="985371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Хореографія</a:t>
          </a:r>
          <a:endParaRPr lang="uk-UA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75586" y="1680359"/>
        <a:ext cx="1476601" cy="6967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41341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52265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74732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10554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6564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51221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45529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98542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56109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8204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12479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69EB1-78FF-4150-AD82-823E5A0DEC26}" type="datetimeFigureOut">
              <a:rPr lang="uk-UA" smtClean="0"/>
              <a:t>23.10.2023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924F6-800B-44A0-B3F6-2D5B5F6C0487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74546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" y="0"/>
            <a:ext cx="9144000" cy="69746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3768" y="3064285"/>
            <a:ext cx="6716216" cy="252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000" b="1" i="1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«Театр корифеїв». Розвиток драматургії.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200" dirty="0" smtClean="0">
                <a:latin typeface="Times New Roman"/>
                <a:ea typeface="Calibri"/>
                <a:cs typeface="Times New Roman"/>
              </a:rPr>
              <a:t>Кондратюк Людмила Олександрівна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200" dirty="0" smtClean="0">
                <a:latin typeface="Times New Roman"/>
                <a:ea typeface="Calibri"/>
                <a:cs typeface="Times New Roman"/>
              </a:rPr>
              <a:t>Вчитель української мови та літератури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200" dirty="0" smtClean="0">
                <a:latin typeface="Times New Roman"/>
                <a:ea typeface="Calibri"/>
                <a:cs typeface="Times New Roman"/>
              </a:rPr>
              <a:t>Вечірньої (змінної) школи № 20 м. Києва</a:t>
            </a:r>
            <a:endParaRPr lang="ru-RU" sz="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5678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1" y="16632"/>
            <a:ext cx="9144000" cy="6813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71799" y="2647070"/>
            <a:ext cx="3384377" cy="2945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«</a:t>
            </a:r>
            <a:r>
              <a:rPr lang="uk-UA" sz="2800" b="1" i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Театр має вести вперед, а водночас знаходити гармонію.</a:t>
            </a:r>
            <a:r>
              <a:rPr lang="ru-RU" sz="2800" b="1" i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»</a:t>
            </a:r>
            <a:endParaRPr lang="ru-RU" sz="2800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effectLst/>
                <a:latin typeface="Times New Roman"/>
                <a:ea typeface="Calibri"/>
                <a:cs typeface="Times New Roman"/>
              </a:rPr>
              <a:t>                                                                         </a:t>
            </a: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І. </a:t>
            </a: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Кліщевська</a:t>
            </a:r>
            <a:endParaRPr lang="ru-RU" sz="2400" dirty="0">
              <a:ea typeface="Calibri"/>
              <a:cs typeface="Times New Roman"/>
            </a:endParaRPr>
          </a:p>
        </p:txBody>
      </p:sp>
      <p:pic>
        <p:nvPicPr>
          <p:cNvPr id="2052" name="Picture 4" descr="Кліщевська Ірина Яків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6672"/>
            <a:ext cx="2987824" cy="50101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09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8" y="0"/>
            <a:ext cx="912980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24538" y="3064285"/>
            <a:ext cx="6167942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uk-UA" sz="3200" dirty="0" smtClean="0">
                <a:effectLst/>
                <a:latin typeface="Times New Roman"/>
                <a:ea typeface="Calibri"/>
                <a:cs typeface="Times New Roman"/>
              </a:rPr>
              <a:t>З якими видами мистецтва пов’язаний театр?</a:t>
            </a:r>
            <a:endParaRPr lang="ru-RU" sz="3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8336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" y="-1466910"/>
            <a:ext cx="9144000" cy="8324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4903516"/>
              </p:ext>
            </p:extLst>
          </p:nvPr>
        </p:nvGraphicFramePr>
        <p:xfrm>
          <a:off x="2630014" y="836712"/>
          <a:ext cx="6406481" cy="3976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01221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2905011"/>
            <a:ext cx="6462464" cy="1578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uk-UA" sz="2800" b="1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Що таке театр?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uk-UA" sz="2800" b="1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Чи довелося Вам побувати в театрі?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uk-UA" sz="2800" b="1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Назвіть театральних діячів.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27784" y="2002456"/>
            <a:ext cx="5976664" cy="352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  <a:tabLst>
                <a:tab pos="3474720" algn="l"/>
              </a:tabLst>
            </a:pPr>
            <a:r>
              <a:rPr lang="uk-UA" sz="2000" b="1" i="1" dirty="0" smtClean="0">
                <a:effectLst/>
                <a:latin typeface="Times New Roman"/>
                <a:ea typeface="Calibri"/>
                <a:cs typeface="Times New Roman"/>
              </a:rPr>
              <a:t>На кожну літеру дібрати й записати слова: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  <a:tabLst>
                <a:tab pos="3474720" algn="l"/>
              </a:tabLst>
            </a:pPr>
            <a:endParaRPr lang="ru-RU" sz="1400" dirty="0">
              <a:ea typeface="Calibri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474720" algn="l"/>
              </a:tabLst>
            </a:pPr>
            <a:r>
              <a:rPr lang="uk-UA" sz="32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Т </a:t>
            </a:r>
            <a:r>
              <a:rPr lang="uk-UA" sz="3200" b="1" dirty="0" smtClean="0">
                <a:effectLst/>
                <a:latin typeface="Times New Roman"/>
                <a:ea typeface="Calibri"/>
                <a:cs typeface="Times New Roman"/>
              </a:rPr>
              <a:t>-</a:t>
            </a:r>
            <a:endParaRPr lang="ru-RU" sz="3200" dirty="0">
              <a:ea typeface="Calibri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474720" algn="l"/>
              </a:tabLst>
            </a:pPr>
            <a:r>
              <a:rPr lang="uk-UA" sz="32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Е</a:t>
            </a:r>
            <a:r>
              <a:rPr lang="uk-UA" sz="3200" b="1" dirty="0" smtClean="0">
                <a:effectLst/>
                <a:latin typeface="Times New Roman"/>
                <a:ea typeface="Calibri"/>
                <a:cs typeface="Times New Roman"/>
              </a:rPr>
              <a:t> -</a:t>
            </a:r>
            <a:endParaRPr lang="ru-RU" sz="3200" dirty="0">
              <a:ea typeface="Calibri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474720" algn="l"/>
              </a:tabLst>
            </a:pPr>
            <a:r>
              <a:rPr lang="uk-UA" sz="3200" b="1" dirty="0" smtClean="0">
                <a:solidFill>
                  <a:srgbClr val="FFC000"/>
                </a:solidFill>
                <a:effectLst/>
                <a:latin typeface="Times New Roman"/>
                <a:ea typeface="Calibri"/>
                <a:cs typeface="Times New Roman"/>
              </a:rPr>
              <a:t>А</a:t>
            </a:r>
            <a:r>
              <a:rPr lang="uk-UA" sz="3200" b="1" dirty="0" smtClean="0">
                <a:effectLst/>
                <a:latin typeface="Times New Roman"/>
                <a:ea typeface="Calibri"/>
                <a:cs typeface="Times New Roman"/>
              </a:rPr>
              <a:t> -</a:t>
            </a:r>
            <a:endParaRPr lang="ru-RU" sz="3200" dirty="0">
              <a:ea typeface="Calibri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3474720" algn="l"/>
              </a:tabLst>
            </a:pPr>
            <a:r>
              <a:rPr lang="uk-UA" sz="3200" b="1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Т</a:t>
            </a:r>
            <a:r>
              <a:rPr lang="uk-UA" sz="3200" b="1" dirty="0" smtClean="0">
                <a:effectLst/>
                <a:latin typeface="Times New Roman"/>
                <a:ea typeface="Calibri"/>
                <a:cs typeface="Times New Roman"/>
              </a:rPr>
              <a:t> - </a:t>
            </a:r>
            <a:endParaRPr lang="ru-RU" sz="3200" dirty="0">
              <a:ea typeface="Calibri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  <a:tabLst>
                <a:tab pos="3474720" algn="l"/>
              </a:tabLst>
            </a:pPr>
            <a:r>
              <a:rPr lang="uk-UA" sz="3200" b="1" dirty="0" smtClean="0">
                <a:solidFill>
                  <a:srgbClr val="00B050"/>
                </a:solidFill>
                <a:effectLst/>
                <a:latin typeface="Times New Roman"/>
                <a:ea typeface="Calibri"/>
                <a:cs typeface="Times New Roman"/>
              </a:rPr>
              <a:t>Р</a:t>
            </a:r>
            <a:r>
              <a:rPr lang="uk-UA" sz="3200" b="1" dirty="0" smtClean="0">
                <a:effectLst/>
                <a:latin typeface="Times New Roman"/>
                <a:ea typeface="Calibri"/>
                <a:cs typeface="Times New Roman"/>
              </a:rPr>
              <a:t> – </a:t>
            </a:r>
            <a:endParaRPr lang="ru-RU" sz="3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01234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69106"/>
            <a:ext cx="6750496" cy="5290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endParaRPr lang="uk-UA" sz="2800" b="1" i="1" dirty="0" smtClean="0">
              <a:solidFill>
                <a:schemeClr val="accent6">
                  <a:lumMod val="50000"/>
                </a:schemeClr>
              </a:solidFill>
              <a:effectLst/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uk-UA" sz="2800" b="1" i="1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Історія виникнення сова «корифеїв».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Корифеями називали провідних акторів у хорі давньогрецького театру. Вони промовляли від імені хору, коли тому доводилося брати участь у дії п’єси. Корифей здійснював контакт між актором і хором, двома – трьома віршами проводив підсумок почутого монологу або повідомив про вихід нового персонажа. З часом слово «корифей» набуло переносного значення – це провідна особа, світило в будь-якій галузі.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Назва театру пов’язана з книгою «Корифеї української сцени», що була анонімно видана представниками київської інтелігенції в 1901 році.  У ній М. Кропивницького, М. Старицького, І. Тобілевича та інших славетних акторів вперше назвали «корифеями українського театру».</a:t>
            </a:r>
            <a:endParaRPr lang="ru-RU" sz="1400" b="1" i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8219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1725970"/>
            <a:ext cx="6750496" cy="4043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uk-UA" sz="2400" b="1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Виникнення першого професійного українського театру.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У 1876  році імператор Олександр ІІ підписав </a:t>
            </a: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Емський</a:t>
            </a: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 указ про повну заборону українського письменства. Разом з Валуєвським циркуляром 1863 року він мав повністю витіснити нашу мову з культурної сфери. Згідно з цим положенням, були заборонені книжки українською, викладання в школах, концерти і театральні вистави.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14096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3768" y="1152993"/>
            <a:ext cx="6660232" cy="3604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В 1881 році пункт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Емського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указу про заборону українських п’єс переглядається. Після довгих років заборони, ми нарешті мали можливість ставити п’єси рідною мовою. Але була умова: виступи українською чи польською мали йти після того, як актори виступлять з тією самою програмою мовою агресора. Завдяки нашим діячам, було доведено, що багато п’єс неможливо перекласти. М. Кропивницький в 1882 році було поставлено  п’єсу Шевченка «Назар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Стодоля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», д</a:t>
            </a: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е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які актори не справилися із завданням художнього керівника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7690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993718"/>
            <a:ext cx="6858000" cy="396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Восени 1882 року М. Кропивницький  в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Єлисаветграді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збирає трупу під назвою «Товариство акторів». 27 жовтня 1882 році на сцені міського театру в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Єлисаветграді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поставив драму «Наталку Полтавку», головну роль виконала Марія Заньковецька. З цього моменту розпочався розквіт професійного театру в Україні. Митцю вдалося об’єднати талановитих акторів: братів Тобілевичів (І. Карпенко-Карий, М. Садовський, П. Саксаганський) та їхньої сестри М.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Садовською-Барілотті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, М. Старицького, М. Заньковецькою. Театр М. Кропивницького був на той час справжнім джерелом української культури.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658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 descr="Марко Кропивницький у фотографіях – ОУНБ Д.І. Чижевськог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23240"/>
            <a:ext cx="2561459" cy="317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Іван Карпенко-Карий [книги, біографія] - купити всі книги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36" y="21736"/>
            <a:ext cx="2381250" cy="316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Садовський Микола Карпович — Вікіпеді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659148"/>
            <a:ext cx="2088232" cy="278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Саксаганський П. К. - Cторінки творчості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82130"/>
            <a:ext cx="152400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Презентація на тему Театр корифеїв (варіант 11) — презентації з української  літератури | GDZ4YOU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652" y="3688271"/>
            <a:ext cx="2562200" cy="290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Михайло Старицький Централізована бібліотечна система Хмельницької міської  територіальної громади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33" y="3573016"/>
            <a:ext cx="264142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31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640"/>
            <a:ext cx="651621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1209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7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99792" y="2551837"/>
            <a:ext cx="61206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dirty="0" smtClean="0">
                <a:effectLst/>
                <a:latin typeface="Times New Roman"/>
                <a:ea typeface="Calibri"/>
              </a:rPr>
              <a:t>Окрім професіоналів в акторському складі , «театр корифеїв» тісно співпрацював із відомими композиторами: П. Ніщинським «Вечорниці» до  п’єси Шевченка, М. Лисенком, який став автором музики до 21 вистави «корифеїв». </a:t>
            </a:r>
            <a:endParaRPr lang="uk-UA" sz="2400" dirty="0"/>
          </a:p>
        </p:txBody>
      </p:sp>
      <p:pic>
        <p:nvPicPr>
          <p:cNvPr id="11268" name="Picture 4" descr="До 175-річчя від дня народження Миколи Лисенка. Анон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888"/>
            <a:ext cx="2771800" cy="441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Петро Ніщинський. &quot;Вечорниці&quot;. | Тест з музичного мистецтва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860161"/>
            <a:ext cx="4860032" cy="189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500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55776" y="1088872"/>
            <a:ext cx="6264696" cy="4091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«Театр корифеїв» розділився в 1885 році.  З М. Кропивницьким залишається основний склад акторів: М. Заньковецька, М. Садовський, П. Саксаганський, Г. </a:t>
            </a:r>
            <a:r>
              <a:rPr lang="uk-UA" sz="2000" dirty="0" err="1" smtClean="0">
                <a:effectLst/>
                <a:latin typeface="Times New Roman"/>
                <a:ea typeface="Calibri"/>
                <a:cs typeface="Times New Roman"/>
              </a:rPr>
              <a:t>Затеркевич-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000" dirty="0" err="1" smtClean="0">
                <a:effectLst/>
                <a:latin typeface="Times New Roman"/>
                <a:ea typeface="Calibri"/>
                <a:cs typeface="Times New Roman"/>
              </a:rPr>
              <a:t>Карпінська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. У 1885 році розпочалися виступи.  На сцену вийшли перші вистави «Бондарівна», «Розумний і дурень», Мартин Боруля». І. Карпенка-Карого.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  М. Старицький формує нову трупу, до складу якої увійшли молоді актори. На його сцені ставилися багато опер, оперет, музичних драм «Чорноморці», «Ніч під Івана Купала», «Різдвяна ніч».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44034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2681616"/>
            <a:ext cx="6174432" cy="2061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uk-UA" sz="3200" dirty="0" smtClean="0">
                <a:effectLst/>
                <a:latin typeface="Times New Roman"/>
                <a:ea typeface="Calibri"/>
                <a:cs typeface="Times New Roman"/>
              </a:rPr>
              <a:t>Домашнє завдання:</a:t>
            </a:r>
            <a:endParaRPr lang="ru-RU" sz="32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4145280" algn="l"/>
              </a:tabLst>
            </a:pP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   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Пояснити вислів І. </a:t>
            </a:r>
            <a:r>
              <a:rPr lang="uk-UA" sz="2400" dirty="0" err="1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Кліщевської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«Театр має вести вперед, а водночас знаходити гармонію».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69175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картинки дякую за увагу для презентації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56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608</Words>
  <Application>Microsoft Office PowerPoint</Application>
  <PresentationFormat>Экран (4:3)</PresentationFormat>
  <Paragraphs>35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10</cp:revision>
  <dcterms:created xsi:type="dcterms:W3CDTF">2023-10-23T13:40:48Z</dcterms:created>
  <dcterms:modified xsi:type="dcterms:W3CDTF">2023-10-23T15:39:01Z</dcterms:modified>
</cp:coreProperties>
</file>