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9" r:id="rId8"/>
    <p:sldId id="270" r:id="rId9"/>
    <p:sldId id="271" r:id="rId10"/>
    <p:sldId id="272" r:id="rId11"/>
    <p:sldId id="273" r:id="rId12"/>
    <p:sldId id="276" r:id="rId13"/>
    <p:sldId id="277" r:id="rId14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Учитель" initials="У" lastIdx="1" clrIdx="0">
    <p:extLst>
      <p:ext uri="{19B8F6BF-5375-455C-9EA6-DF929625EA0E}">
        <p15:presenceInfo xmlns:p15="http://schemas.microsoft.com/office/powerpoint/2012/main" userId="Учи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345243-9FF3-44EE-B983-6E1EF4175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43704BC-F4F3-4635-B363-F402370B4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3EA0F-3527-4910-A699-BE0FCF2D9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2F08910-CCCA-498C-AA91-7A58F454A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DA9C9E9-0B4B-4E03-8EC7-0C7F62A4D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57546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3F6D20-6A72-4D9B-ABD4-5882F119C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5C52EB8-6A79-4D52-A662-D7D6A6016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D237F4D-1491-49D3-ADDF-5F05B96ED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4CFDB6C-9A63-4AC8-B404-9905B6D67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8749749-BB7B-48C5-A3A5-C11874997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80658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AAA918-6F35-45FB-953A-10E24FC58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9D75C21-9644-46FF-B7EA-263116E1E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199C7AC-FED1-4666-A0EA-C5AA01EB3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24D9003-0B37-46EF-BEF0-FFE2DC1CA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357D8B5-8EFD-44F7-8761-57B87D88D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98072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42699D-5DEE-4027-9F1B-A972B4303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9CC24F9-52C9-4D32-ADA5-9B200D399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872A714-FB98-493D-9157-4D8A98542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EC4579C-C34D-49A8-B731-1F1235AD5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9DCEA3A-0ABD-4C33-BDA5-7922E5FA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04E8735-3765-474E-B682-35280DD83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95570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46990-C616-435A-B26D-412F01E0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D193F5D-4656-49F4-A80C-4066842D9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16B7131-8B3B-4271-B385-A5A69E5C0A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92FAED7-C64D-4ABC-8C67-352A94DF3A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DFCC0AF-2ADC-4626-A3AB-452ACEC87F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9D47CC-99BC-4112-9BCC-B36A97517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7F1683D-3723-40C6-9092-4205850C5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EB98387-53A4-45D0-8CB6-91A98D123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9860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9DCA16-2A44-439F-A6FB-9659EC7B9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5FCD479-AB3A-4B16-908C-9FAC90873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967FC1F-C38D-4CF2-8CA2-267D43920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7295C2D-B3F8-42CE-A271-8A1F4C72F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8371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BE9CD5F-C24A-4BB1-BFEF-62EF6436F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7A40A36-7818-49C4-B611-CF0DBC0F9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3D7474DD-6FA7-4C57-ADDE-90EF261DF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6851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E10EEF-BA39-4789-BFF5-F6B73EF06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02FC656-7316-44F0-93C2-31E1D3E2A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451BD25-4B20-43C8-B639-01E92134C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78A9F5E-6950-4EDA-B34B-B281414D0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3D6A0D5-91AE-410A-BCE4-9E8E6C6C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434F18F-9F00-43FB-A1DE-478E0847C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21132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5A48D4-F8D3-4C57-A2B7-7F531859A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5BA9E432-DE0D-47C0-9B2B-392DF7A27A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F93BB79-1ACE-4C32-9A2D-631FA5983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2254ABF-42A3-435F-AC80-F77AC6560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1166D56-F770-4C44-88A5-E6622EDC1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3A1360-B2AA-41C4-A8E1-950E01ACB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7208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E06A7E-57B2-41CE-9396-4818BB78A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00238D0-6579-499F-A238-CDA7F3B13E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123B08-039F-4D85-B78A-E12C82725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5158E46-9E45-4599-8980-51F224772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7EE00BD-C1FE-41BD-9094-034A19AB4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79177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0DEA2470-1D44-4B4A-9490-77CA814FB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0B28063-F9FB-4561-A9DB-D83F0D92B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51DFCD6-1787-400E-973F-CCD789246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27C02D6-6D2B-42EF-ADA8-4AB647E0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05A1C97-CC9E-42E4-8DB4-D079E68F9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446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B2CE3D3-08D4-4B89-9700-9DEA48C08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3C4C009-9BA6-4410-97F1-821D96686B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DF776FB-A83F-48ED-8829-1BEA836ED1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CB91F-A12E-4F7C-A35C-06CB2324AF95}" type="datetimeFigureOut">
              <a:rPr lang="LID4096" smtClean="0"/>
              <a:t>12/19/2023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6D67741-5919-477B-A4B5-3AFC3C8C7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159928F-AE8B-49CF-9E35-34084A3E9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C815D-63B7-435B-A493-DC84CB448857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9819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0.xml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7.xml"/><Relationship Id="rId38" Type="http://schemas.openxmlformats.org/officeDocument/2006/relationships/slide" Target="slide1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6.xml"/><Relationship Id="rId37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4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5.xml"/><Relationship Id="rId35" Type="http://schemas.openxmlformats.org/officeDocument/2006/relationships/slide" Target="slide8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slide" Target="slide6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0.xml"/><Relationship Id="rId38" Type="http://schemas.openxmlformats.org/officeDocument/2006/relationships/slide" Target="slide1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11.xml"/><Relationship Id="rId37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7.xml"/><Relationship Id="rId36" Type="http://schemas.openxmlformats.org/officeDocument/2006/relationships/slide" Target="slide8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4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5.xml"/><Relationship Id="rId35" Type="http://schemas.openxmlformats.org/officeDocument/2006/relationships/slide" Target="slide9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slide" Target="slide6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0.xml"/><Relationship Id="rId38" Type="http://schemas.openxmlformats.org/officeDocument/2006/relationships/slide" Target="slide1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11.xml"/><Relationship Id="rId37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4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5.xml"/><Relationship Id="rId35" Type="http://schemas.openxmlformats.org/officeDocument/2006/relationships/slide" Target="slide9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slide" Target="slide6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0.xml"/><Relationship Id="rId38" Type="http://schemas.openxmlformats.org/officeDocument/2006/relationships/slide" Target="slide1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11.xml"/><Relationship Id="rId37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4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9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9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27.jpe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12.xml"/><Relationship Id="rId40" Type="http://schemas.openxmlformats.org/officeDocument/2006/relationships/image" Target="../media/image2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3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40" Type="http://schemas.openxmlformats.org/officeDocument/2006/relationships/image" Target="../media/image3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40" Type="http://schemas.openxmlformats.org/officeDocument/2006/relationships/image" Target="../media/image32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4.jp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image" Target="../media/image37.jp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40" Type="http://schemas.openxmlformats.org/officeDocument/2006/relationships/image" Target="../media/image35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2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8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6.xml"/><Relationship Id="rId8" Type="http://schemas.openxmlformats.org/officeDocument/2006/relationships/image" Target="../media/image7.png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6629E5C1-FC10-4326-8DC9-BB130B723D8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A492E032-A34B-4572-ADCA-10C64E877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" name="Групувати 2">
              <a:extLst>
                <a:ext uri="{FF2B5EF4-FFF2-40B4-BE49-F238E27FC236}">
                  <a16:creationId xmlns:a16="http://schemas.microsoft.com/office/drawing/2014/main" id="{5E906909-602B-4E8E-849A-72D549BE7E63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5" name="Рисунок 4">
                <a:extLst>
                  <a:ext uri="{FF2B5EF4-FFF2-40B4-BE49-F238E27FC236}">
                    <a16:creationId xmlns:a16="http://schemas.microsoft.com/office/drawing/2014/main" id="{C00980BB-0278-42D8-AE93-EEB69B911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EBE09CBF-B79E-4092-A8BA-DFD7A7856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6C2F5844-3D26-4896-AD7B-B354C85C2E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13" name="Рисунок 12">
                <a:extLst>
                  <a:ext uri="{FF2B5EF4-FFF2-40B4-BE49-F238E27FC236}">
                    <a16:creationId xmlns:a16="http://schemas.microsoft.com/office/drawing/2014/main" id="{3D504CE5-AE91-4DBA-8E99-2DBD12D11B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15" name="Рисунок 14">
                <a:extLst>
                  <a:ext uri="{FF2B5EF4-FFF2-40B4-BE49-F238E27FC236}">
                    <a16:creationId xmlns:a16="http://schemas.microsoft.com/office/drawing/2014/main" id="{5140680F-4C8F-4DD6-BFE3-AF0989327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17" name="Рисунок 16">
                <a:extLst>
                  <a:ext uri="{FF2B5EF4-FFF2-40B4-BE49-F238E27FC236}">
                    <a16:creationId xmlns:a16="http://schemas.microsoft.com/office/drawing/2014/main" id="{F7BC9028-2635-4147-B4E5-2D7F4C0E73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19" name="Рисунок 18">
                <a:extLst>
                  <a:ext uri="{FF2B5EF4-FFF2-40B4-BE49-F238E27FC236}">
                    <a16:creationId xmlns:a16="http://schemas.microsoft.com/office/drawing/2014/main" id="{53E203B4-2604-4FA0-9C44-64ABAB3FD1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21" name="Рисунок 20">
                <a:extLst>
                  <a:ext uri="{FF2B5EF4-FFF2-40B4-BE49-F238E27FC236}">
                    <a16:creationId xmlns:a16="http://schemas.microsoft.com/office/drawing/2014/main" id="{9AAD6CB4-6B09-4F4C-990D-2710750FF0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23" name="Рисунок 22">
                <a:extLst>
                  <a:ext uri="{FF2B5EF4-FFF2-40B4-BE49-F238E27FC236}">
                    <a16:creationId xmlns:a16="http://schemas.microsoft.com/office/drawing/2014/main" id="{4FD100CE-FD61-46D1-95C2-DFEE17D6D5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25" name="Рисунок 24">
                <a:extLst>
                  <a:ext uri="{FF2B5EF4-FFF2-40B4-BE49-F238E27FC236}">
                    <a16:creationId xmlns:a16="http://schemas.microsoft.com/office/drawing/2014/main" id="{D38A8CD7-EBB4-44AD-9499-563C5EA78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27" name="Рисунок 26">
                <a:extLst>
                  <a:ext uri="{FF2B5EF4-FFF2-40B4-BE49-F238E27FC236}">
                    <a16:creationId xmlns:a16="http://schemas.microsoft.com/office/drawing/2014/main" id="{D172F5DE-36B2-4230-AB67-089ACCAFAD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29" name="Рисунок 28">
                <a:extLst>
                  <a:ext uri="{FF2B5EF4-FFF2-40B4-BE49-F238E27FC236}">
                    <a16:creationId xmlns:a16="http://schemas.microsoft.com/office/drawing/2014/main" id="{A22D6F0E-77A2-4AA4-85F1-1B762300D4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31" name="Рисунок 30">
                <a:extLst>
                  <a:ext uri="{FF2B5EF4-FFF2-40B4-BE49-F238E27FC236}">
                    <a16:creationId xmlns:a16="http://schemas.microsoft.com/office/drawing/2014/main" id="{7BA66C61-0D4A-46C5-B928-8F6FABA7D3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C55280A0-8449-4A7F-94DD-927273149A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22119B5F-65D0-4BFF-A144-49E912C67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37FE3159-B939-4278-99CB-97BADFDF34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575985AD-BA1C-4856-8BFF-2B10F0C738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567AD43B-C103-49D7-BFD6-433E8BBDF9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E6A9A90D-1F07-4321-BE2C-BA2AD37783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8A12BC45-FDD6-4A35-8B8A-69EAFAF8CD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4116B086-C12C-4966-97F1-1B52117C1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F2122B95-9522-4CDD-8331-AEF6940D34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EFED1AF5-6303-458B-ADFE-12BF872BA2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9466C064-90AA-4197-9BDC-E2A4DE7588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sp>
        <p:nvSpPr>
          <p:cNvPr id="2" name="Крапля 1">
            <a:hlinkClick r:id="rId28" action="ppaction://hlinksldjump"/>
            <a:extLst>
              <a:ext uri="{FF2B5EF4-FFF2-40B4-BE49-F238E27FC236}">
                <a16:creationId xmlns:a16="http://schemas.microsoft.com/office/drawing/2014/main" id="{0660C065-C450-43E9-BA09-281A34A3332E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30" name="Крапля 29">
            <a:hlinkClick r:id="rId29" action="ppaction://hlinksldjump"/>
            <a:extLst>
              <a:ext uri="{FF2B5EF4-FFF2-40B4-BE49-F238E27FC236}">
                <a16:creationId xmlns:a16="http://schemas.microsoft.com/office/drawing/2014/main" id="{969CE82D-55E8-4692-B52E-441B36CCBB8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32" name="Крапля 31">
            <a:hlinkClick r:id="rId30" action="ppaction://hlinksldjump"/>
            <a:extLst>
              <a:ext uri="{FF2B5EF4-FFF2-40B4-BE49-F238E27FC236}">
                <a16:creationId xmlns:a16="http://schemas.microsoft.com/office/drawing/2014/main" id="{4EF9C943-FD3C-4426-93CE-6E70A91718B5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34" name="Крапля 33">
            <a:hlinkClick r:id="rId31" action="ppaction://hlinksldjump"/>
            <a:extLst>
              <a:ext uri="{FF2B5EF4-FFF2-40B4-BE49-F238E27FC236}">
                <a16:creationId xmlns:a16="http://schemas.microsoft.com/office/drawing/2014/main" id="{52861738-39EE-440A-BE95-770DA818D187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2" name="Крапля 41">
            <a:hlinkClick r:id="rId32" action="ppaction://hlinksldjump"/>
            <a:extLst>
              <a:ext uri="{FF2B5EF4-FFF2-40B4-BE49-F238E27FC236}">
                <a16:creationId xmlns:a16="http://schemas.microsoft.com/office/drawing/2014/main" id="{C2DFA83E-6120-4CF1-8CD7-CC2080613BF2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4" name="Крапля 43">
            <a:hlinkClick r:id="rId33" action="ppaction://hlinksldjump"/>
            <a:extLst>
              <a:ext uri="{FF2B5EF4-FFF2-40B4-BE49-F238E27FC236}">
                <a16:creationId xmlns:a16="http://schemas.microsoft.com/office/drawing/2014/main" id="{4720C6E9-449F-4EC1-B1E2-EA37064773D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48" name="Крапля 47">
            <a:hlinkClick r:id="rId34" action="ppaction://hlinksldjump"/>
            <a:extLst>
              <a:ext uri="{FF2B5EF4-FFF2-40B4-BE49-F238E27FC236}">
                <a16:creationId xmlns:a16="http://schemas.microsoft.com/office/drawing/2014/main" id="{07528CC0-CD12-4646-A55E-B8C10B6CCBE1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0" name="Крапля 49">
            <a:hlinkClick r:id="rId35" action="ppaction://hlinksldjump"/>
            <a:extLst>
              <a:ext uri="{FF2B5EF4-FFF2-40B4-BE49-F238E27FC236}">
                <a16:creationId xmlns:a16="http://schemas.microsoft.com/office/drawing/2014/main" id="{FA033A9D-34EB-4C30-9184-A9F69B5D068D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2" name="Крапля 51">
            <a:hlinkClick r:id="rId36" action="ppaction://hlinksldjump"/>
            <a:extLst>
              <a:ext uri="{FF2B5EF4-FFF2-40B4-BE49-F238E27FC236}">
                <a16:creationId xmlns:a16="http://schemas.microsoft.com/office/drawing/2014/main" id="{BDA37E5C-4EE1-45B1-9EB2-A1B1F172341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4" name="Крапля 53">
            <a:hlinkClick r:id="rId37" action="ppaction://hlinksldjump"/>
            <a:extLst>
              <a:ext uri="{FF2B5EF4-FFF2-40B4-BE49-F238E27FC236}">
                <a16:creationId xmlns:a16="http://schemas.microsoft.com/office/drawing/2014/main" id="{F4DFB140-19B1-430B-8AFB-6E6589A9E541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5" name="Крапля 54">
            <a:hlinkClick r:id="rId38" action="ppaction://hlinksldjump"/>
            <a:extLst>
              <a:ext uri="{FF2B5EF4-FFF2-40B4-BE49-F238E27FC236}">
                <a16:creationId xmlns:a16="http://schemas.microsoft.com/office/drawing/2014/main" id="{B218BD90-096F-4044-B4C3-C6D8BC5BA04C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9" action="ppaction://hlinksldjump"/>
            <a:extLst>
              <a:ext uri="{FF2B5EF4-FFF2-40B4-BE49-F238E27FC236}">
                <a16:creationId xmlns:a16="http://schemas.microsoft.com/office/drawing/2014/main" id="{C3A4EC8A-6F2C-47FD-937C-D9BC4D9D194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3510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увати 31">
            <a:extLst>
              <a:ext uri="{FF2B5EF4-FFF2-40B4-BE49-F238E27FC236}">
                <a16:creationId xmlns:a16="http://schemas.microsoft.com/office/drawing/2014/main" id="{DE8C8196-C8BF-43A3-AA2D-DB0BAC9997D9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7C8638E8-75CA-467B-AED2-CD5BBBFDF6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4" name="Групувати 33">
              <a:extLst>
                <a:ext uri="{FF2B5EF4-FFF2-40B4-BE49-F238E27FC236}">
                  <a16:creationId xmlns:a16="http://schemas.microsoft.com/office/drawing/2014/main" id="{D785D113-869C-44B0-9BBF-77893B9FD85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B3919833-47F1-4528-A1FC-AA0421C35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4B4AC5EA-3AC2-4A12-98E9-B50D362E8B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7C051E84-C92D-4ABF-B1E3-97C4F01265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F9D0A638-ADB2-4CED-896D-E6E04CBF73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9EAC50BB-8C10-4943-A227-4011EF9AC5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2F78BB93-E331-45A3-AEC8-63B0E2659D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2603030F-C64A-4A85-9459-61B1460FA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A792DD0E-E3F0-4BCC-8E0A-74AB7B9CB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85688296-C77F-498D-ACFD-8EF5FC503D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C7F1C790-83DF-487C-ABF1-359DD395C7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6C0E65F4-261A-4EBD-BE70-FD1A0B0569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3CF421BF-D1CE-4DDE-BAD6-667590C575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780E0CAB-1195-4DC6-B329-10E855FB8C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43C9DB2A-3E85-42E6-B60B-F109C3A969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CB3BF55C-89A5-4C33-9785-E6ACF0105A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07FC035D-0541-43DE-9642-5E1A3C3B51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B2217843-9426-4987-8C68-B0FFA71FC7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89F1AB92-DA05-4EEF-A7C3-02CF2D6BA6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3A8FBA5C-A547-41D0-94F9-A36B07F64F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A41DCCE0-0F04-45E6-B98B-B4B0D34089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F312EB79-3DC3-4304-8A45-7D4DF7C288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ABCD9AA7-86DE-448E-B0A6-3EC6B46F42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7" name="Рисунок 56">
                <a:extLst>
                  <a:ext uri="{FF2B5EF4-FFF2-40B4-BE49-F238E27FC236}">
                    <a16:creationId xmlns:a16="http://schemas.microsoft.com/office/drawing/2014/main" id="{BE43A90E-C3C5-43D9-94D9-D4CE8C763C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8" name="Рисунок 57">
                <a:extLst>
                  <a:ext uri="{FF2B5EF4-FFF2-40B4-BE49-F238E27FC236}">
                    <a16:creationId xmlns:a16="http://schemas.microsoft.com/office/drawing/2014/main" id="{2BC5E6E4-F90E-4CE7-9CD0-1FDD541B5F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F7B79A-9AEA-4E46-B973-6F8675FE63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7092" y="355439"/>
            <a:ext cx="1498877" cy="1409493"/>
          </a:xfrm>
          <a:prstGeom prst="rect">
            <a:avLst/>
          </a:prstGeom>
        </p:spPr>
      </p:pic>
      <p:sp>
        <p:nvSpPr>
          <p:cNvPr id="60" name="Кнопка дії: повернення 5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1976EB3-02F9-469B-BCD4-6DC72E64158B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28" action="ppaction://hlinksldjump"/>
            <a:extLst>
              <a:ext uri="{FF2B5EF4-FFF2-40B4-BE49-F238E27FC236}">
                <a16:creationId xmlns:a16="http://schemas.microsoft.com/office/drawing/2014/main" id="{E284B839-71B7-484A-9F23-50928DD2834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29" action="ppaction://hlinksldjump"/>
            <a:extLst>
              <a:ext uri="{FF2B5EF4-FFF2-40B4-BE49-F238E27FC236}">
                <a16:creationId xmlns:a16="http://schemas.microsoft.com/office/drawing/2014/main" id="{5857784E-B090-43E3-9F7D-771334A1111C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0" action="ppaction://hlinksldjump"/>
            <a:extLst>
              <a:ext uri="{FF2B5EF4-FFF2-40B4-BE49-F238E27FC236}">
                <a16:creationId xmlns:a16="http://schemas.microsoft.com/office/drawing/2014/main" id="{A58D726C-CEBE-42EE-A890-1F0A48CCC142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1" action="ppaction://hlinksldjump"/>
            <a:extLst>
              <a:ext uri="{FF2B5EF4-FFF2-40B4-BE49-F238E27FC236}">
                <a16:creationId xmlns:a16="http://schemas.microsoft.com/office/drawing/2014/main" id="{84E67281-EFE3-4033-ACC6-1959C9629115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1" action="ppaction://hlinksldjump"/>
            <a:extLst>
              <a:ext uri="{FF2B5EF4-FFF2-40B4-BE49-F238E27FC236}">
                <a16:creationId xmlns:a16="http://schemas.microsoft.com/office/drawing/2014/main" id="{FFD96A9C-0D17-4AE1-93B3-F6F9578503AF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32" action="ppaction://hlinksldjump"/>
            <a:extLst>
              <a:ext uri="{FF2B5EF4-FFF2-40B4-BE49-F238E27FC236}">
                <a16:creationId xmlns:a16="http://schemas.microsoft.com/office/drawing/2014/main" id="{83867B50-4B17-47D2-B7D0-81DB35F9098F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3" action="ppaction://hlinksldjump"/>
            <a:extLst>
              <a:ext uri="{FF2B5EF4-FFF2-40B4-BE49-F238E27FC236}">
                <a16:creationId xmlns:a16="http://schemas.microsoft.com/office/drawing/2014/main" id="{5FB2DECE-471F-4759-B9B9-A4F42E72AE35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4" action="ppaction://hlinksldjump"/>
            <a:extLst>
              <a:ext uri="{FF2B5EF4-FFF2-40B4-BE49-F238E27FC236}">
                <a16:creationId xmlns:a16="http://schemas.microsoft.com/office/drawing/2014/main" id="{B0F5613C-DEE7-4B69-A99A-86BB4D8B199C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28" action="ppaction://hlinksldjump"/>
            <a:extLst>
              <a:ext uri="{FF2B5EF4-FFF2-40B4-BE49-F238E27FC236}">
                <a16:creationId xmlns:a16="http://schemas.microsoft.com/office/drawing/2014/main" id="{CDB2DD53-2AB7-4B39-BEED-C4C0738700E7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5" action="ppaction://hlinksldjump"/>
            <a:extLst>
              <a:ext uri="{FF2B5EF4-FFF2-40B4-BE49-F238E27FC236}">
                <a16:creationId xmlns:a16="http://schemas.microsoft.com/office/drawing/2014/main" id="{7C8CBD6D-94D3-473E-AEA6-1931F990D177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2" action="ppaction://hlinksldjump"/>
            <a:extLst>
              <a:ext uri="{FF2B5EF4-FFF2-40B4-BE49-F238E27FC236}">
                <a16:creationId xmlns:a16="http://schemas.microsoft.com/office/drawing/2014/main" id="{069D3D95-8C1F-4CA7-A1F3-2457A74FB027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6" action="ppaction://hlinksldjump"/>
            <a:extLst>
              <a:ext uri="{FF2B5EF4-FFF2-40B4-BE49-F238E27FC236}">
                <a16:creationId xmlns:a16="http://schemas.microsoft.com/office/drawing/2014/main" id="{279160BF-CB89-4105-9128-19C79452D298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rId35" action="ppaction://hlinksldjump"/>
            <a:extLst>
              <a:ext uri="{FF2B5EF4-FFF2-40B4-BE49-F238E27FC236}">
                <a16:creationId xmlns:a16="http://schemas.microsoft.com/office/drawing/2014/main" id="{923B76E9-1E69-43FC-B31D-DD4B38FC9E41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rId37" action="ppaction://hlinksldjump"/>
            <a:extLst>
              <a:ext uri="{FF2B5EF4-FFF2-40B4-BE49-F238E27FC236}">
                <a16:creationId xmlns:a16="http://schemas.microsoft.com/office/drawing/2014/main" id="{B3987CB0-031C-4916-8F14-771F3F22332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rId38" action="ppaction://hlinksldjump"/>
            <a:extLst>
              <a:ext uri="{FF2B5EF4-FFF2-40B4-BE49-F238E27FC236}">
                <a16:creationId xmlns:a16="http://schemas.microsoft.com/office/drawing/2014/main" id="{AA7944F4-3AC1-4547-A614-20DFB13CC19F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217DD9A0-5B27-4E2E-B725-DA745D887B1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2CDFF324-7711-47ED-89CE-A94028240125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" action="ppaction://noaction"/>
            <a:extLst>
              <a:ext uri="{FF2B5EF4-FFF2-40B4-BE49-F238E27FC236}">
                <a16:creationId xmlns:a16="http://schemas.microsoft.com/office/drawing/2014/main" id="{E9C8C7A4-E688-4EAB-B3FD-A3A76CCC5909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839B9D87-AB45-441B-B431-96F43CE4B06B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7C463C41-7C8A-4216-BDE4-623B4C8E8ED1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rId33" action="ppaction://hlinksldjump"/>
            <a:extLst>
              <a:ext uri="{FF2B5EF4-FFF2-40B4-BE49-F238E27FC236}">
                <a16:creationId xmlns:a16="http://schemas.microsoft.com/office/drawing/2014/main" id="{867262D5-E919-4993-95E1-9E3ECF99722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Крапля 82">
            <a:hlinkClick r:id="" action="ppaction://noaction"/>
            <a:extLst>
              <a:ext uri="{FF2B5EF4-FFF2-40B4-BE49-F238E27FC236}">
                <a16:creationId xmlns:a16="http://schemas.microsoft.com/office/drawing/2014/main" id="{BED919ED-D1BA-46D2-BE9D-EA889A523EA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4" name="Крапля 83">
            <a:hlinkClick r:id="" action="ppaction://noaction"/>
            <a:extLst>
              <a:ext uri="{FF2B5EF4-FFF2-40B4-BE49-F238E27FC236}">
                <a16:creationId xmlns:a16="http://schemas.microsoft.com/office/drawing/2014/main" id="{667E4F2A-0176-45FF-AC65-C9C9666C33DC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5" name="Крапля 84">
            <a:hlinkClick r:id="" action="ppaction://noaction"/>
            <a:extLst>
              <a:ext uri="{FF2B5EF4-FFF2-40B4-BE49-F238E27FC236}">
                <a16:creationId xmlns:a16="http://schemas.microsoft.com/office/drawing/2014/main" id="{B8279ADB-ABDE-41B2-9F8E-720941A319F4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6" name="Стрічка: вигнута та нахилена вгору 85">
            <a:extLst>
              <a:ext uri="{FF2B5EF4-FFF2-40B4-BE49-F238E27FC236}">
                <a16:creationId xmlns:a16="http://schemas.microsoft.com/office/drawing/2014/main" id="{67E51C97-7B56-4EC4-852C-F35B62A64571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Волинська область</a:t>
            </a:r>
            <a:endParaRPr lang="LID4096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65617E6-DAC4-4A7B-AD1F-3C90DD9D6D37}"/>
              </a:ext>
            </a:extLst>
          </p:cNvPr>
          <p:cNvSpPr txBox="1"/>
          <p:nvPr/>
        </p:nvSpPr>
        <p:spPr>
          <a:xfrm>
            <a:off x="5320601" y="2713008"/>
            <a:ext cx="3002317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Шковорода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Адам 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30090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C523F350-E329-49CD-A5A5-4FE0672E37D8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D3EAB8E5-6728-4AD0-8716-988F5BC9B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603052C6-8C6C-41A9-A298-A0A24A3B68BD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856D3EF6-F35A-4366-A954-56BF44155C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9FA5FB47-8E7B-4486-9CB3-E6C97AD182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8CFBE740-96A0-48D2-9C21-A8E2F365A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30986305-97ED-4212-874A-3ECB09500F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A47ED979-36F8-4D93-A0B2-179F99493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94CFB90C-17FB-4789-847F-54CF6221F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AD32E1FD-B0F3-4350-9948-3A99399045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63D75FA6-4619-42FC-9575-DB540351A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C4277F60-D86C-4561-83B4-76CDAC2FD3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50FB5524-23C9-4C57-8108-34E1D9AA3A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A5F0776D-9F21-4DA8-B21D-89A7292181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D88064B9-9459-4E7E-AF79-7FB7481F3B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EDABA47A-C13C-470C-B992-1866DA0968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5562B03C-F537-42F3-94EA-3FE33D30E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3F1BFB8B-10A0-4099-8CA7-220DF9A458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A46E2F9E-9B7E-4B86-BBEB-EB0EF15460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79B618A9-0E1E-4780-9AE5-E225D9C9D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DE81ABC0-29A3-4971-AB9F-DB4BFAF17A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8758AEB1-CDF5-4ADE-8302-C100FE4C4D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5797C5B2-556D-40E3-86FA-BCDA94AFBC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5A84B58B-AD62-4664-B39C-230B25DAD4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6D6310DD-A1F8-4CC3-87EE-E53AD1455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02459EDE-C98D-4066-82E1-3A7F1665C3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A618A5B5-11DD-4EA0-89D2-29523EA778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DB8272-4FF2-4074-A920-0D5B10870642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2364" y="1489714"/>
            <a:ext cx="1672660" cy="163815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0A727C31-7FCC-47F7-8913-2D63EABC87BD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D017592C-FD52-4296-A51B-3763BC5A7CCA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272E0FE8-7F3E-4516-B393-12A51DB9121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0" action="ppaction://hlinksldjump"/>
            <a:extLst>
              <a:ext uri="{FF2B5EF4-FFF2-40B4-BE49-F238E27FC236}">
                <a16:creationId xmlns:a16="http://schemas.microsoft.com/office/drawing/2014/main" id="{C7A58E73-FDE5-443F-99C5-CB0D94E5BD1B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:a16="http://schemas.microsoft.com/office/drawing/2014/main" id="{1465E211-B329-489E-9D77-9DB2747F2F28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1" action="ppaction://hlinksldjump"/>
            <a:extLst>
              <a:ext uri="{FF2B5EF4-FFF2-40B4-BE49-F238E27FC236}">
                <a16:creationId xmlns:a16="http://schemas.microsoft.com/office/drawing/2014/main" id="{C5C86FF1-4833-4E46-A7D6-AECEBA6D9761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2" action="ppaction://hlinksldjump"/>
            <a:extLst>
              <a:ext uri="{FF2B5EF4-FFF2-40B4-BE49-F238E27FC236}">
                <a16:creationId xmlns:a16="http://schemas.microsoft.com/office/drawing/2014/main" id="{13AF135E-1E68-4832-B7FD-C35E6981E745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3" action="ppaction://hlinksldjump"/>
            <a:extLst>
              <a:ext uri="{FF2B5EF4-FFF2-40B4-BE49-F238E27FC236}">
                <a16:creationId xmlns:a16="http://schemas.microsoft.com/office/drawing/2014/main" id="{F963633B-0B13-4CC7-8E52-081F826C3AD0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4" action="ppaction://hlinksldjump"/>
            <a:extLst>
              <a:ext uri="{FF2B5EF4-FFF2-40B4-BE49-F238E27FC236}">
                <a16:creationId xmlns:a16="http://schemas.microsoft.com/office/drawing/2014/main" id="{879C45CA-DD1E-48FB-B171-B09F3F6DC39A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AE9A5DAF-F44D-4697-9AD2-AE14C096631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5" action="ppaction://hlinksldjump"/>
            <a:extLst>
              <a:ext uri="{FF2B5EF4-FFF2-40B4-BE49-F238E27FC236}">
                <a16:creationId xmlns:a16="http://schemas.microsoft.com/office/drawing/2014/main" id="{D2EEDA85-F699-4190-9C22-A744C0B19768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2" action="ppaction://hlinksldjump"/>
            <a:extLst>
              <a:ext uri="{FF2B5EF4-FFF2-40B4-BE49-F238E27FC236}">
                <a16:creationId xmlns:a16="http://schemas.microsoft.com/office/drawing/2014/main" id="{3668FF62-B3B7-492B-8514-7DD93F816828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6" action="ppaction://hlinksldjump"/>
            <a:extLst>
              <a:ext uri="{FF2B5EF4-FFF2-40B4-BE49-F238E27FC236}">
                <a16:creationId xmlns:a16="http://schemas.microsoft.com/office/drawing/2014/main" id="{F78A4B44-1CAD-4418-BC2A-44AF3A68F4F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5" action="ppaction://hlinksldjump"/>
            <a:extLst>
              <a:ext uri="{FF2B5EF4-FFF2-40B4-BE49-F238E27FC236}">
                <a16:creationId xmlns:a16="http://schemas.microsoft.com/office/drawing/2014/main" id="{310604C0-72D7-46C2-8FC0-0F335132F503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7" action="ppaction://hlinksldjump"/>
            <a:extLst>
              <a:ext uri="{FF2B5EF4-FFF2-40B4-BE49-F238E27FC236}">
                <a16:creationId xmlns:a16="http://schemas.microsoft.com/office/drawing/2014/main" id="{B1D875EC-D7A6-4F25-B505-6DC74DC5216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8" action="ppaction://hlinksldjump"/>
            <a:extLst>
              <a:ext uri="{FF2B5EF4-FFF2-40B4-BE49-F238E27FC236}">
                <a16:creationId xmlns:a16="http://schemas.microsoft.com/office/drawing/2014/main" id="{94FA2110-0568-41E7-8FBA-77B8257077AB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772906DC-E24D-4A9A-8457-7329271BD248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A4CE77E4-B644-42C1-90E3-6B411C1B6F74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7E0E4AC6-160D-497A-816E-84FD3C0BF9BF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E86F02E0-EF78-43D5-8AF5-D3E68A1604BC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51881FCF-7BE3-4DE3-B75D-4D183FF4019F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3" action="ppaction://hlinksldjump"/>
            <a:extLst>
              <a:ext uri="{FF2B5EF4-FFF2-40B4-BE49-F238E27FC236}">
                <a16:creationId xmlns:a16="http://schemas.microsoft.com/office/drawing/2014/main" id="{43BCF9A2-5C57-4452-AD54-E1F333688AA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AB8379BC-2ED9-4557-80A0-7705AC52ACD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3AE7422B-AB69-4440-A69A-234DF7005F46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4DBD87AA-4538-4BA0-8FD1-EDE0C08892EF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7C007BE6-B79A-427F-9E22-3B5225532276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Львівська область</a:t>
            </a:r>
            <a:endParaRPr lang="LID4096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3F84E59-AEC1-4C1E-8315-C44E89A96EDE}"/>
              </a:ext>
            </a:extLst>
          </p:cNvPr>
          <p:cNvSpPr txBox="1"/>
          <p:nvPr/>
        </p:nvSpPr>
        <p:spPr>
          <a:xfrm>
            <a:off x="8431994" y="3231466"/>
            <a:ext cx="2383021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/>
              <a:t>Кіт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09313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593CBCAC-D01B-45B3-9B59-F2B425C521CC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9B4701AA-16B0-48F7-9214-29898CDD5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BC9933E3-1747-453E-ACC4-6CF84742E1B6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324118A5-895E-4725-9803-9F0E489DC0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6E8E1776-0A80-47E7-B305-A09229C7F0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B4D75E29-8EDB-47FA-B5E4-4DBE745B18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A0483CB7-313B-4412-A38C-DB9F7D5B25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CDDE077E-B28F-460B-AEF3-1BDBDE7B4F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29128CED-8F9E-4CCB-8C6A-681BA2711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DD44612C-CDF1-44F9-8077-91E43ABE2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E4C6DDBF-35E7-496D-B65F-39E0B5625A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638985B3-7133-42FB-BF8F-81809B337E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E34D7B04-588A-4B8E-943F-3ED8EDF77A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AD3FF1A5-F92C-4729-9D1E-6CCA235A71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52465E60-FB69-416F-93CE-B1B0818D16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91A47068-4969-43EA-8798-611960ADCF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7BCC01A6-1F46-4068-A3F0-9AEE7C8476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AD46AF93-F627-4849-90EC-F43C770EEE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D8B90E9E-7903-48B1-A1AF-E2B042AEE5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221B36F5-9ED8-4C48-8054-ABA28478D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36666910-3676-494B-A25C-CE2D26E264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0982FC38-FE88-47EE-ACD4-31AB81DC4C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DDBCAD10-C772-4590-9317-7BE3B5FDCB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929F65A9-198F-45F6-8AC3-3F9CAD1FCD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3E6AD53C-4DEA-4EC4-BFDA-FBA4D012E4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25CEA998-618C-4481-8CFA-264737E27E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5A43F6D8-5551-405C-887B-98E72F3814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8E171F3-797F-4B4F-9E2D-1235887DAC88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06527" y="2449995"/>
            <a:ext cx="1278028" cy="154600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BD0A8F8-C272-4146-B93E-D7C95142AB20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50947CD2-7C62-4B08-9BFE-DFBC4557B08C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9085A5FD-27A0-4031-88A7-01379FC32988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734D65B0-B072-439E-9B45-6F02B87C73FE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B497D79C-C4F7-4542-84FD-2FBCE367744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37BF3097-DF64-4EB9-857F-078BA44177D2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473365BA-0C03-40CB-8433-583F84291D43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8191B2EA-C449-4AC0-9087-98C508ED32AA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430D3137-D03F-457E-B1E1-A1AC8161D958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105EE6F3-9028-4566-AF3F-C970114C76EF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F1DBA341-3CE9-4E77-A907-6A69D35FBDBC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79CE76C1-2F13-4C84-9095-F0725741FEDD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6018D074-2625-428F-9D3A-C14CBB2F6B1D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C9603C76-F144-4E42-8B0C-578B4198568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EA7DBCD9-1293-4F7C-97E9-E07CBFA2BB4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:a16="http://schemas.microsoft.com/office/drawing/2014/main" id="{022A79C1-FF26-4692-920C-0C060056156F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1507E20E-CF7E-41D8-B1B1-54446283445C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9BFC9607-5817-4DBD-BC9E-5C94DB34A3F6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D01A96DE-D460-4A1D-B392-841DFF30E680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B8F7781F-BB33-4BD1-B1CB-438BF53F568B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9BEA986C-8B38-49A1-AD54-9F59A9D14A75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C52B55DC-DB2C-4971-BD46-B42360DE8EBB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0214D0DF-16CC-4708-A41A-0AE62712850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2DF01BDE-7BD0-4960-AB33-60B9CD2D3D43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7644C37C-8819-46D0-9F08-A5D52112912F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8AEC5A23-A62B-4382-8A76-5F998CEEE227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Івано-Франківська область</a:t>
            </a:r>
            <a:endParaRPr lang="LID4096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15AA0C0B-3CAC-4177-89AC-26F3E2C3BC6B}"/>
              </a:ext>
            </a:extLst>
          </p:cNvPr>
          <p:cNvSpPr txBox="1"/>
          <p:nvPr/>
        </p:nvSpPr>
        <p:spPr>
          <a:xfrm>
            <a:off x="6723191" y="3743137"/>
            <a:ext cx="195534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Кіндрачук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Остап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93817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FE88F0DD-7E09-4F4F-A88C-A6EBE8337C96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7D6ACDA9-6BD1-4511-9047-D5AEC08F3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A9E234C8-A855-4260-9053-1B44B3D58FAE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F0C094C4-DF9B-48A2-90CD-B61C010735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5C54E285-51F0-4AA3-BB19-04EC2CACB4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63C1ABCC-5FB8-401C-BA63-49E3A89C0F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011F9373-3C30-4BDC-8C2E-E3FB76F1CC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AF0EB305-FE5D-422E-A950-84054A717E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D3E78516-ECF9-4BD1-83B5-F4FBBED5D7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AAB6B698-EFD0-422D-80F0-61F1D2324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2862C808-7B45-4DB0-B8F1-3840939C4C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58AB5F3E-ADA2-4638-B6BB-482EA43F25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AB1BEC1A-1B83-4AE3-9887-1FD5B90A02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7791C8E1-6319-4215-BA04-A73D6891E6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547C635D-4D8C-4C78-A9BE-BC3535E492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38D3ED80-CF3B-4A12-9496-678D13EB34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0037C1CD-BE9D-4BB9-A016-CBBF288972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A7326A6D-DDBA-43EF-AF4C-1C46513AFE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8871694B-0522-4149-8EFF-971E1B8652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1DD8D450-B138-4F86-899B-6249C49017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FFB4613B-2B9D-4432-AC30-D80532034F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DEA1F2EC-6DE2-4955-93AE-17DF8A1DC0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0EB357C8-62CD-4DF1-B25A-9F6E5C7F89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C7308EF4-4852-4AF6-929E-D8B1091D74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051C7EEB-3BE1-4F35-95E8-68DEBC26A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D9338266-7C30-4D0B-880B-D707FF07C8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2D215ECA-55B9-4A9B-8086-70F54B3D1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4BF10CE-2EEA-49FB-812C-1E11CAA4A9CA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15841" y="1819146"/>
            <a:ext cx="1006493" cy="150846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3F9A75B-1AC8-4BAC-9863-D84C9DD4A364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B0435D73-8C8B-47B4-9D88-182AD9C39E64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BF576FBE-2A91-4203-B65E-9AC0EB6BA0E6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D49F350F-0E82-4039-8B87-FAE9C658F1DF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:a16="http://schemas.microsoft.com/office/drawing/2014/main" id="{9F06CA8A-54E1-451B-A838-9423908BF8E5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1" action="ppaction://hlinksldjump"/>
            <a:extLst>
              <a:ext uri="{FF2B5EF4-FFF2-40B4-BE49-F238E27FC236}">
                <a16:creationId xmlns:a16="http://schemas.microsoft.com/office/drawing/2014/main" id="{4DCA9C23-2FC3-464D-9707-B91AD88747D8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2" action="ppaction://hlinksldjump"/>
            <a:extLst>
              <a:ext uri="{FF2B5EF4-FFF2-40B4-BE49-F238E27FC236}">
                <a16:creationId xmlns:a16="http://schemas.microsoft.com/office/drawing/2014/main" id="{40D2C19D-D53C-47FA-BF74-5A515BFB611A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3" action="ppaction://hlinksldjump"/>
            <a:extLst>
              <a:ext uri="{FF2B5EF4-FFF2-40B4-BE49-F238E27FC236}">
                <a16:creationId xmlns:a16="http://schemas.microsoft.com/office/drawing/2014/main" id="{D4BE9C04-2789-4A9C-8045-1488D3907EC1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4" action="ppaction://hlinksldjump"/>
            <a:extLst>
              <a:ext uri="{FF2B5EF4-FFF2-40B4-BE49-F238E27FC236}">
                <a16:creationId xmlns:a16="http://schemas.microsoft.com/office/drawing/2014/main" id="{90DF9630-0542-4D64-B66F-3DB1BD6C713F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A337C189-2589-48A4-9003-1733A3C8E857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5" action="ppaction://hlinksldjump"/>
            <a:extLst>
              <a:ext uri="{FF2B5EF4-FFF2-40B4-BE49-F238E27FC236}">
                <a16:creationId xmlns:a16="http://schemas.microsoft.com/office/drawing/2014/main" id="{8DC2B569-73B1-4251-9025-F2379C9697B8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2" action="ppaction://hlinksldjump"/>
            <a:extLst>
              <a:ext uri="{FF2B5EF4-FFF2-40B4-BE49-F238E27FC236}">
                <a16:creationId xmlns:a16="http://schemas.microsoft.com/office/drawing/2014/main" id="{9837C214-13AC-4340-A25E-B043860C7833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6" action="ppaction://hlinksldjump"/>
            <a:extLst>
              <a:ext uri="{FF2B5EF4-FFF2-40B4-BE49-F238E27FC236}">
                <a16:creationId xmlns:a16="http://schemas.microsoft.com/office/drawing/2014/main" id="{4EE8AE7E-C147-44EC-B995-9A5FC3AAAB34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5" action="ppaction://hlinksldjump"/>
            <a:extLst>
              <a:ext uri="{FF2B5EF4-FFF2-40B4-BE49-F238E27FC236}">
                <a16:creationId xmlns:a16="http://schemas.microsoft.com/office/drawing/2014/main" id="{AA210F60-EE91-4F71-BB65-9158367212C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7" action="ppaction://hlinksldjump"/>
            <a:extLst>
              <a:ext uri="{FF2B5EF4-FFF2-40B4-BE49-F238E27FC236}">
                <a16:creationId xmlns:a16="http://schemas.microsoft.com/office/drawing/2014/main" id="{154692E1-71EC-41EA-A322-1EB4FA638332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8" action="ppaction://hlinksldjump"/>
            <a:extLst>
              <a:ext uri="{FF2B5EF4-FFF2-40B4-BE49-F238E27FC236}">
                <a16:creationId xmlns:a16="http://schemas.microsoft.com/office/drawing/2014/main" id="{4CF4F675-0327-42C9-AF5B-A758C357F944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4FB9B32B-B39B-4F71-B658-9519FF858ED3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8ED4636E-00EC-4438-8D62-7AD5F07E522C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E4D15D87-CC96-49DF-847B-5E5E72718497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0B73D3A8-9C71-4D3D-A3C7-D5CA7951C388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5A1DF4E3-F1BC-40F6-BCC1-FABAE8F9D74F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3" action="ppaction://hlinksldjump"/>
            <a:extLst>
              <a:ext uri="{FF2B5EF4-FFF2-40B4-BE49-F238E27FC236}">
                <a16:creationId xmlns:a16="http://schemas.microsoft.com/office/drawing/2014/main" id="{F605BB2F-B959-4278-9D4B-7C15A6795875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BFC0F646-50A1-4D38-89F8-420F862B3B97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B1CCEB05-9B81-4415-BD25-49845AECC83D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463635EA-EA99-44D3-8C47-033A7E2C81A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B4D4ED21-6977-47D7-AEBE-30CF93BFB060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Тернопільська область</a:t>
            </a:r>
            <a:endParaRPr lang="LID4096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8EEBA45-06DF-48D5-A398-E17DF5C76982}"/>
              </a:ext>
            </a:extLst>
          </p:cNvPr>
          <p:cNvSpPr txBox="1"/>
          <p:nvPr/>
        </p:nvSpPr>
        <p:spPr>
          <a:xfrm>
            <a:off x="8095625" y="3998098"/>
            <a:ext cx="195534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Попілевич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7026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E7F5DD56-EA92-4278-878E-6B03F6D67A8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8B8BF721-D001-45F3-91A3-304E0E0975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A26DD37B-9E7B-4F30-8E66-B9D62B2E5E28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870C10FB-6E19-4050-8449-604C1D0899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273A6FE2-B0FF-4DB6-A6E4-E1A25A4D15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6C5208DB-D147-4C1A-8A14-80621B5497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2CAC578D-0B10-4D89-ACFA-253754FF97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AB809565-8C31-4DA6-830A-0C84B356B5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1EFF7478-4967-49BB-922A-61DE99F301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E8F9650C-D0A5-41D0-BB2C-5B062E268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5AAED97D-47B7-4EB8-94CD-A61C2D3658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7F000A6B-0F43-46AC-A3FC-8C65CA559C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468AE8DC-03C2-457A-B718-88A4A8AFCA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F88AF811-8642-4F18-9113-EF029EC688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A239A4D3-8BF3-49B9-BCC6-9D8263CA6D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B86FA641-1034-442C-8F62-B30BEB2388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6BBD38A5-01A9-4CC9-850A-942D5A5ABD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373529EC-62E8-456D-B429-5445CA6965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8F0138F9-DDB4-4660-A8F3-EA4B3DDD9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E8800C47-CCD6-4117-B8D6-D1BC8ADFB5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CFCE499A-A141-4EE0-8C0F-7012044D09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479EFA70-DBB4-4D83-AFC1-0E378E571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21E60B1A-5283-4208-A345-74993E0BD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710BE5BD-891A-4AD9-A639-1E0AD2A36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049BE5D0-DA1B-4F43-B8EA-EAAEED3F34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54575289-9415-404E-ABCF-5408B68BEE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6B42C836-8DC4-4FA1-B90F-7C24608CE0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AFB9885-147F-4242-A997-F0D53B79F56C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22518" y="616031"/>
            <a:ext cx="1545944" cy="1774664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80CF83D-ABEA-46B8-B6EF-D91519DBFBF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8FEE92C7-9A0A-434A-8949-ADD1E976885F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95713F47-131E-4202-BBFC-32F7E4C569B7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5E38A80C-F8B2-4D70-8DC8-AFBB5C7EA63B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98C1B841-BF90-47B8-A1C7-274D577963D8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26BEF21F-7759-46A7-BA95-80037C6A6BE6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35BEEC6F-6393-4925-BFA9-4CB29096D72C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DCE2E907-4952-4635-A56E-3E32D02C74BE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A63C3D53-1EA1-4A26-8C02-0887C0D93578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3669E948-9A6E-42C8-AB8A-99677F3037F5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5" action="ppaction://hlinksldjump"/>
            <a:extLst>
              <a:ext uri="{FF2B5EF4-FFF2-40B4-BE49-F238E27FC236}">
                <a16:creationId xmlns:a16="http://schemas.microsoft.com/office/drawing/2014/main" id="{07E00198-B441-482A-920F-B41A0DBF4FA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E6A1DBBB-E26F-4179-B1A7-4749E64B2CF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6" action="ppaction://hlinksldjump"/>
            <a:extLst>
              <a:ext uri="{FF2B5EF4-FFF2-40B4-BE49-F238E27FC236}">
                <a16:creationId xmlns:a16="http://schemas.microsoft.com/office/drawing/2014/main" id="{4524FF0B-8CF0-4A3B-97A5-1DE3B1C40F14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5" action="ppaction://hlinksldjump"/>
            <a:extLst>
              <a:ext uri="{FF2B5EF4-FFF2-40B4-BE49-F238E27FC236}">
                <a16:creationId xmlns:a16="http://schemas.microsoft.com/office/drawing/2014/main" id="{8B41AC7C-C485-481D-B148-C5A3E5F4545C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7" action="ppaction://hlinksldjump"/>
            <a:extLst>
              <a:ext uri="{FF2B5EF4-FFF2-40B4-BE49-F238E27FC236}">
                <a16:creationId xmlns:a16="http://schemas.microsoft.com/office/drawing/2014/main" id="{A1E9C808-FF3E-4B1C-9AAB-A7641180F230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8" action="ppaction://hlinksldjump"/>
            <a:extLst>
              <a:ext uri="{FF2B5EF4-FFF2-40B4-BE49-F238E27FC236}">
                <a16:creationId xmlns:a16="http://schemas.microsoft.com/office/drawing/2014/main" id="{52790E71-8838-4047-A16A-64E5144538B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2F22EB10-2794-4920-8D73-03B1B65F4F62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14D2E664-D8BE-48E6-BD8D-5AB16F4AC938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4A353E9F-8E4A-4627-9E0D-83347BC2C728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C7EE2081-8128-40EE-8B77-91F064BBF074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A533C515-8788-485F-9DDB-37A638CB76E6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C7E5CAF5-508F-4047-88EA-F057C563DA98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4981DAD7-362F-49F4-A94E-530845938AE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C1C549CA-4095-4D79-B551-FCA29ECA63CD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3162A88A-F013-42A6-B8C9-BE4F93A6D7B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6F95647C-1B67-4C14-BCAF-29C469115542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Житомирська область</a:t>
            </a:r>
            <a:endParaRPr lang="LID4096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08BAD2C-FC16-4127-B867-BF10B4A218B7}"/>
              </a:ext>
            </a:extLst>
          </p:cNvPr>
          <p:cNvSpPr txBox="1"/>
          <p:nvPr/>
        </p:nvSpPr>
        <p:spPr>
          <a:xfrm>
            <a:off x="7874427" y="3608720"/>
            <a:ext cx="195534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Прокіп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Скряга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11334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26D130CE-4F65-4EBA-A62C-7FD8ECC3ED3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0CAFFA07-4697-48EB-A1A5-E2746FA031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EE7E3583-2804-4433-9A8D-853501A0292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46381ECF-9FDB-489F-A5AE-C66C546CBF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65541F08-7C6F-472D-AC24-D162F8F4B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010D966E-EBB2-40FD-B2F6-4AA14E1095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C89E24DC-47B5-4A17-B5E4-1A1412DB29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42547688-7233-47E8-B5B3-A4CDF923D8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7925EB25-1693-49D8-9B5C-2A0442B172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B187D7B4-8FE5-406E-8A5E-BF488A4FE1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821F35F5-C7AA-4E15-93C1-939E0392BB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E42E43B3-E0E5-4D47-8338-55E7BA84F1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672D496F-E0DC-4E75-BBEC-223805D208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029602B1-F0C1-41AF-A3D8-8A07DA21EF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BFB92A3F-E732-4D33-9066-0BD27B3930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353D2196-1CB4-4673-A795-2853C02BC7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16DFA983-9D22-4CCE-AE36-CA9B5F2DA0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637D7DC9-AA8A-4249-A66E-22949E5BE6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A2F1128B-399F-420C-90FB-9335AF19B3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A0D863F8-08D4-4E57-9535-14488C399C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CEFB2C11-172B-4D3B-A5ED-A6C8AC448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B9EDF1FA-985A-414B-A20F-1070EF3FED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1F1F4DAE-CFCB-4D0A-ABA7-113BC1CF6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17C8C02F-09F2-4624-A785-F419798B7B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B4BB36C4-12C8-48DB-86E9-8F67AA7A9A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33817CFA-5ACD-477C-935D-892B069F95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D5202FC8-7283-45FA-80CD-FBF6B07DC2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921633C-FA6D-4758-AE73-49069BD2AED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86165" y="755939"/>
            <a:ext cx="1726968" cy="198967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E7584B4-717B-4C3C-A853-9395EECEB370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CEF76BFF-81F9-4C07-ADB7-5A5DF69B6324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9F0F13F1-2696-4BB1-BA85-D20899E1C32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0D852489-30C4-4A1F-98BB-ADDE13EB0C5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ED48E7DB-120A-4958-8FDB-9FF3F12E312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2042A460-D0AD-4681-9802-A167E4C34619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8CC0529B-5556-4995-969B-C1DF79117D10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D3330233-288C-4AA4-8840-D726ED6983E6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55DF202C-087B-4742-98AC-E85A088F98B5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B711FEE8-F230-4C21-B140-D2A3A49BE303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034338C2-9610-4C15-B215-A0F47863A51F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483B4885-2272-4F0E-8C94-2FE338BC040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027A412A-1214-4D03-9FE8-E29979F8E60B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A6B98BF5-F807-4C8F-9D6A-42F08C5A2A24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DEB49E64-2203-482D-94C3-85276A17325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:a16="http://schemas.microsoft.com/office/drawing/2014/main" id="{F8DCCC5A-EA82-4D4F-BB47-8BC5D041F08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147B7605-CD65-447F-B7E3-0A89792C4261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49EE73C6-1764-49E3-A952-4EF083FC04DD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5D18A5CF-3AE5-4B30-9E56-9FF4044C1C73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C38293AD-B6C1-49AC-90D1-FA29F847CC2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B7F8AA1D-1B92-4728-B9A2-54CEEC27948E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FBB612EA-CB5E-4C5C-922E-54B9E02E38C6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584F9253-243A-44D4-A2FC-F8AF98AD0EBB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9C9A9833-3377-4686-8581-12212855EF91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C5AF948E-5869-4DCC-B989-E371536F9F4D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0743B512-38C4-432F-95E3-D2CF8BAFBA91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Київська область</a:t>
            </a:r>
            <a:endParaRPr lang="LID4096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F75B9B0-E873-48A9-B0C2-737FCA64B210}"/>
              </a:ext>
            </a:extLst>
          </p:cNvPr>
          <p:cNvSpPr txBox="1"/>
          <p:nvPr/>
        </p:nvSpPr>
        <p:spPr>
          <a:xfrm>
            <a:off x="1115022" y="3239288"/>
            <a:ext cx="1863110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Данило Бандурка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124133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59E1344D-3CCD-41D4-8E5B-9BDCFFC0EF9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467EE902-CF02-4ACD-BBAF-B72A49463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8D1CD00F-A2F9-4F58-8D8E-AD944E1D6121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F8C95C22-924D-4376-A226-5EA240CF7A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E2ED1F7C-67EB-4401-A78C-03BA33EB12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85E2A7FD-838F-4A5F-BC67-01B3998350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8EF5BDD5-CB55-4D5C-86B8-633FD17314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437A4DFC-CCDE-4EDB-B641-BC2BED927B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0CAB7BFF-8523-4AEA-8CC7-9393E10256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BA84236A-6C7F-4436-B6A7-2B96954D29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4C307878-4563-4807-8AF4-CE26905F1B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DE01F9E6-CB45-4B26-9CFA-644BE2DDB8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F91F32A0-49FC-4A44-B6A3-B77F60A8BD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CAE635C1-C722-4DDE-860A-6D840F7172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AA175727-4AEF-4F64-B8F9-AC8B26BDB4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C11BDB50-D31F-486A-800C-9D73BE8854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D40ED246-4AC5-4598-895E-3C833D62A1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49AF5B50-1A61-49FC-88DA-A404444C91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7CDF55FD-EAFF-488E-A707-97FC3FB60A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21BE990B-CD44-40A5-961D-15BF930E38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D9B76DEB-6C0E-4B82-BEB6-79F08DDBB1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B0FF5528-8E79-48FD-B4AD-7AA493F959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96154349-E4F4-48D2-8DA2-3A4D06869D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16566595-ACB3-4642-B75F-58E4AD3409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9AFBF9CF-0ECC-43EF-BEFA-37D0ADD805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9AD43354-A84A-4127-92A2-F5ECBC6680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92A9494D-2183-4AA0-B0CB-1B2956B9CB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5BF11A9-F716-4BA2-94DB-6583AC26CD41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55746" y="0"/>
            <a:ext cx="1795757" cy="1750775"/>
          </a:xfrm>
          <a:prstGeom prst="rect">
            <a:avLst/>
          </a:prstGeom>
        </p:spPr>
      </p:pic>
      <p:sp>
        <p:nvSpPr>
          <p:cNvPr id="84" name="Кнопка дії: повернення 8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0F5CBAC-4E91-43CA-9A39-55DEE78CD453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5" name="Крапля 84">
            <a:hlinkClick r:id="rId28" action="ppaction://hlinksldjump"/>
            <a:extLst>
              <a:ext uri="{FF2B5EF4-FFF2-40B4-BE49-F238E27FC236}">
                <a16:creationId xmlns:a16="http://schemas.microsoft.com/office/drawing/2014/main" id="{A6257CEE-4BA8-4892-9D8B-D6EB89DF12DB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6" name="Крапля 85">
            <a:hlinkClick r:id="rId29" action="ppaction://hlinksldjump"/>
            <a:extLst>
              <a:ext uri="{FF2B5EF4-FFF2-40B4-BE49-F238E27FC236}">
                <a16:creationId xmlns:a16="http://schemas.microsoft.com/office/drawing/2014/main" id="{AE1EB377-5396-4ADC-8B51-101F04094B50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7" name="Крапля 86">
            <a:hlinkClick r:id="rId30" action="ppaction://hlinksldjump"/>
            <a:extLst>
              <a:ext uri="{FF2B5EF4-FFF2-40B4-BE49-F238E27FC236}">
                <a16:creationId xmlns:a16="http://schemas.microsoft.com/office/drawing/2014/main" id="{E2BBB48B-BE70-45D7-8627-CCF339749FDD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8" name="Крапля 87">
            <a:hlinkClick r:id="rId31" action="ppaction://hlinksldjump"/>
            <a:extLst>
              <a:ext uri="{FF2B5EF4-FFF2-40B4-BE49-F238E27FC236}">
                <a16:creationId xmlns:a16="http://schemas.microsoft.com/office/drawing/2014/main" id="{C6D20FF6-C559-4781-B261-29D1DE0AAA4D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9" name="Крапля 88">
            <a:hlinkClick r:id="rId32" action="ppaction://hlinksldjump"/>
            <a:extLst>
              <a:ext uri="{FF2B5EF4-FFF2-40B4-BE49-F238E27FC236}">
                <a16:creationId xmlns:a16="http://schemas.microsoft.com/office/drawing/2014/main" id="{3EE70EFF-8A85-406A-AEE5-17A4F9989673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0" name="Крапля 89">
            <a:hlinkClick r:id="rId32" action="ppaction://hlinksldjump"/>
            <a:extLst>
              <a:ext uri="{FF2B5EF4-FFF2-40B4-BE49-F238E27FC236}">
                <a16:creationId xmlns:a16="http://schemas.microsoft.com/office/drawing/2014/main" id="{8DE597A6-7E7D-4835-ADEE-8AAD5135C3A7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1" name="Крапля 90">
            <a:hlinkClick r:id="rId33" action="ppaction://hlinksldjump"/>
            <a:extLst>
              <a:ext uri="{FF2B5EF4-FFF2-40B4-BE49-F238E27FC236}">
                <a16:creationId xmlns:a16="http://schemas.microsoft.com/office/drawing/2014/main" id="{568C2F20-E33F-41CD-9374-C34CFB3E73F1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2" name="Крапля 91">
            <a:hlinkClick r:id="rId34" action="ppaction://hlinksldjump"/>
            <a:extLst>
              <a:ext uri="{FF2B5EF4-FFF2-40B4-BE49-F238E27FC236}">
                <a16:creationId xmlns:a16="http://schemas.microsoft.com/office/drawing/2014/main" id="{32461617-3EE0-49B7-9779-A6D72BD0B160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3" name="Крапля 92">
            <a:hlinkClick r:id="rId35" action="ppaction://hlinksldjump"/>
            <a:extLst>
              <a:ext uri="{FF2B5EF4-FFF2-40B4-BE49-F238E27FC236}">
                <a16:creationId xmlns:a16="http://schemas.microsoft.com/office/drawing/2014/main" id="{76451823-F7D9-40EC-97C0-B7CD65853FAE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4" name="Крапля 93">
            <a:hlinkClick r:id="rId29" action="ppaction://hlinksldjump"/>
            <a:extLst>
              <a:ext uri="{FF2B5EF4-FFF2-40B4-BE49-F238E27FC236}">
                <a16:creationId xmlns:a16="http://schemas.microsoft.com/office/drawing/2014/main" id="{39057C63-9B1B-4A75-ADCC-191B7139761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5" name="Крапля 94">
            <a:hlinkClick r:id="rId36" action="ppaction://hlinksldjump"/>
            <a:extLst>
              <a:ext uri="{FF2B5EF4-FFF2-40B4-BE49-F238E27FC236}">
                <a16:creationId xmlns:a16="http://schemas.microsoft.com/office/drawing/2014/main" id="{C3035B76-A3FE-485D-94BB-F2EA4BEA4BB2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6" name="Крапля 95">
            <a:hlinkClick r:id="rId33" action="ppaction://hlinksldjump"/>
            <a:extLst>
              <a:ext uri="{FF2B5EF4-FFF2-40B4-BE49-F238E27FC236}">
                <a16:creationId xmlns:a16="http://schemas.microsoft.com/office/drawing/2014/main" id="{16C46219-08D9-4C75-94D7-8CE2D8AC3B12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8" name="Крапля 97">
            <a:hlinkClick r:id="rId36" action="ppaction://hlinksldjump"/>
            <a:extLst>
              <a:ext uri="{FF2B5EF4-FFF2-40B4-BE49-F238E27FC236}">
                <a16:creationId xmlns:a16="http://schemas.microsoft.com/office/drawing/2014/main" id="{983F6AB1-30F4-48AB-827C-23F4B6FEF569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9" name="Крапля 98">
            <a:hlinkClick r:id="rId37" action="ppaction://hlinksldjump"/>
            <a:extLst>
              <a:ext uri="{FF2B5EF4-FFF2-40B4-BE49-F238E27FC236}">
                <a16:creationId xmlns:a16="http://schemas.microsoft.com/office/drawing/2014/main" id="{B5FCAB8D-C611-460C-AC45-0981F275B0BC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0" name="Крапля 99">
            <a:hlinkClick r:id="rId38" action="ppaction://hlinksldjump"/>
            <a:extLst>
              <a:ext uri="{FF2B5EF4-FFF2-40B4-BE49-F238E27FC236}">
                <a16:creationId xmlns:a16="http://schemas.microsoft.com/office/drawing/2014/main" id="{541A796E-85DC-4B54-9320-1FB5A3D1DD55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1" name="Крапля 100">
            <a:hlinkClick r:id="" action="ppaction://noaction"/>
            <a:extLst>
              <a:ext uri="{FF2B5EF4-FFF2-40B4-BE49-F238E27FC236}">
                <a16:creationId xmlns:a16="http://schemas.microsoft.com/office/drawing/2014/main" id="{191CD756-A68D-42AC-9FA5-46BDB69B8D60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2" name="Крапля 101">
            <a:hlinkClick r:id="" action="ppaction://noaction"/>
            <a:extLst>
              <a:ext uri="{FF2B5EF4-FFF2-40B4-BE49-F238E27FC236}">
                <a16:creationId xmlns:a16="http://schemas.microsoft.com/office/drawing/2014/main" id="{D1BC4475-7725-4808-B4FB-188180BD0997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3" name="Крапля 102">
            <a:hlinkClick r:id="" action="ppaction://noaction"/>
            <a:extLst>
              <a:ext uri="{FF2B5EF4-FFF2-40B4-BE49-F238E27FC236}">
                <a16:creationId xmlns:a16="http://schemas.microsoft.com/office/drawing/2014/main" id="{FDD473C0-65BF-4586-835F-29FB769E4E88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4" name="Крапля 103">
            <a:hlinkClick r:id="" action="ppaction://noaction"/>
            <a:extLst>
              <a:ext uri="{FF2B5EF4-FFF2-40B4-BE49-F238E27FC236}">
                <a16:creationId xmlns:a16="http://schemas.microsoft.com/office/drawing/2014/main" id="{927271ED-07BC-4100-8C68-4977DCD67907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5" name="Крапля 104">
            <a:hlinkClick r:id="" action="ppaction://noaction"/>
            <a:extLst>
              <a:ext uri="{FF2B5EF4-FFF2-40B4-BE49-F238E27FC236}">
                <a16:creationId xmlns:a16="http://schemas.microsoft.com/office/drawing/2014/main" id="{D4CBD322-B547-47E1-B0F0-E6F42C2B1234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6" name="Крапля 105">
            <a:hlinkClick r:id="rId34" action="ppaction://hlinksldjump"/>
            <a:extLst>
              <a:ext uri="{FF2B5EF4-FFF2-40B4-BE49-F238E27FC236}">
                <a16:creationId xmlns:a16="http://schemas.microsoft.com/office/drawing/2014/main" id="{D3032D63-E144-45AF-AFF8-3ABE3A50FF7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7" name="Крапля 106">
            <a:hlinkClick r:id="" action="ppaction://noaction"/>
            <a:extLst>
              <a:ext uri="{FF2B5EF4-FFF2-40B4-BE49-F238E27FC236}">
                <a16:creationId xmlns:a16="http://schemas.microsoft.com/office/drawing/2014/main" id="{6B8F07E0-A7DB-47CE-9202-64DFFE16686C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8" name="Крапля 107">
            <a:hlinkClick r:id="" action="ppaction://noaction"/>
            <a:extLst>
              <a:ext uri="{FF2B5EF4-FFF2-40B4-BE49-F238E27FC236}">
                <a16:creationId xmlns:a16="http://schemas.microsoft.com/office/drawing/2014/main" id="{CC99D3DF-7819-45AF-8283-2E4C5E2F0EFB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9" name="Крапля 108">
            <a:hlinkClick r:id="" action="ppaction://noaction"/>
            <a:extLst>
              <a:ext uri="{FF2B5EF4-FFF2-40B4-BE49-F238E27FC236}">
                <a16:creationId xmlns:a16="http://schemas.microsoft.com/office/drawing/2014/main" id="{9D23C428-E9C9-4983-838A-92FAEEA07FB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10" name="Стрічка: вигнута та нахилена вгору 109">
            <a:extLst>
              <a:ext uri="{FF2B5EF4-FFF2-40B4-BE49-F238E27FC236}">
                <a16:creationId xmlns:a16="http://schemas.microsoft.com/office/drawing/2014/main" id="{3D944BFE-F8EE-4BB3-A5CB-F0F99FA25BCB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Чернігівська область</a:t>
            </a:r>
            <a:endParaRPr lang="LID4096" dirty="0"/>
          </a:p>
        </p:txBody>
      </p: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CED443FB-6F63-4829-8236-85D2CB8A77BF}"/>
              </a:ext>
            </a:extLst>
          </p:cNvPr>
          <p:cNvGrpSpPr/>
          <p:nvPr/>
        </p:nvGrpSpPr>
        <p:grpSpPr>
          <a:xfrm>
            <a:off x="1542746" y="273975"/>
            <a:ext cx="7237441" cy="6078630"/>
            <a:chOff x="1542746" y="273975"/>
            <a:chExt cx="7237441" cy="6078630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E84F462-BCD5-41C0-8E3A-3AE5EAC9E53A}"/>
                </a:ext>
              </a:extLst>
            </p:cNvPr>
            <p:cNvSpPr txBox="1"/>
            <p:nvPr/>
          </p:nvSpPr>
          <p:spPr>
            <a:xfrm>
              <a:off x="4519460" y="5320932"/>
              <a:ext cx="1863110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Павло </a:t>
              </a:r>
              <a:r>
                <a:rPr lang="uk-UA" sz="1800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Братиця</a:t>
              </a:r>
              <a:endParaRPr lang="LID4096" dirty="0"/>
            </a:p>
          </p:txBody>
        </p:sp>
        <p:grpSp>
          <p:nvGrpSpPr>
            <p:cNvPr id="4" name="Групувати 3">
              <a:extLst>
                <a:ext uri="{FF2B5EF4-FFF2-40B4-BE49-F238E27FC236}">
                  <a16:creationId xmlns:a16="http://schemas.microsoft.com/office/drawing/2014/main" id="{88CFD2EA-DC23-484A-B794-188F6EB835AC}"/>
                </a:ext>
              </a:extLst>
            </p:cNvPr>
            <p:cNvGrpSpPr/>
            <p:nvPr/>
          </p:nvGrpSpPr>
          <p:grpSpPr>
            <a:xfrm>
              <a:off x="1542746" y="273975"/>
              <a:ext cx="2224302" cy="3179264"/>
              <a:chOff x="1542746" y="273975"/>
              <a:chExt cx="2224302" cy="3179264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49EF12F2-1FFE-42E4-B8EE-5F70DA2F6468}"/>
                  </a:ext>
                </a:extLst>
              </p:cNvPr>
              <p:cNvSpPr txBox="1"/>
              <p:nvPr/>
            </p:nvSpPr>
            <p:spPr>
              <a:xfrm>
                <a:off x="1743069" y="3083907"/>
                <a:ext cx="1863110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Остап Вересай</a:t>
                </a:r>
                <a:endParaRPr lang="LID4096" dirty="0"/>
              </a:p>
            </p:txBody>
          </p:sp>
          <p:pic>
            <p:nvPicPr>
              <p:cNvPr id="68" name="Рисунок 67">
                <a:extLst>
                  <a:ext uri="{FF2B5EF4-FFF2-40B4-BE49-F238E27FC236}">
                    <a16:creationId xmlns:a16="http://schemas.microsoft.com/office/drawing/2014/main" id="{E77BE0C2-825A-43AA-AD04-84CC0D25A05A}"/>
                  </a:ext>
                </a:extLst>
              </p:cNvPr>
              <p:cNvPicPr/>
              <p:nvPr/>
            </p:nvPicPr>
            <p:blipFill>
              <a:blip r:embed="rId3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42746" y="273975"/>
                <a:ext cx="2224302" cy="275021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5" name="Групувати 4">
              <a:extLst>
                <a:ext uri="{FF2B5EF4-FFF2-40B4-BE49-F238E27FC236}">
                  <a16:creationId xmlns:a16="http://schemas.microsoft.com/office/drawing/2014/main" id="{6F984BB1-513A-4716-97A0-15D522D5E6B8}"/>
                </a:ext>
              </a:extLst>
            </p:cNvPr>
            <p:cNvGrpSpPr/>
            <p:nvPr/>
          </p:nvGrpSpPr>
          <p:grpSpPr>
            <a:xfrm>
              <a:off x="4231205" y="779735"/>
              <a:ext cx="2018489" cy="3069368"/>
              <a:chOff x="4231205" y="779735"/>
              <a:chExt cx="2018489" cy="3069368"/>
            </a:xfrm>
          </p:grpSpPr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613F3582-BC17-4E0A-BB3D-67D409D5513B}"/>
                  </a:ext>
                </a:extLst>
              </p:cNvPr>
              <p:cNvSpPr txBox="1"/>
              <p:nvPr/>
            </p:nvSpPr>
            <p:spPr>
              <a:xfrm>
                <a:off x="4301271" y="3479771"/>
                <a:ext cx="1863110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Андрій </a:t>
                </a:r>
                <a:r>
                  <a:rPr lang="uk-UA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Шут</a:t>
                </a:r>
                <a:endParaRPr lang="LID4096" dirty="0"/>
              </a:p>
            </p:txBody>
          </p:sp>
          <p:pic>
            <p:nvPicPr>
              <p:cNvPr id="70" name="Рисунок 69">
                <a:extLst>
                  <a:ext uri="{FF2B5EF4-FFF2-40B4-BE49-F238E27FC236}">
                    <a16:creationId xmlns:a16="http://schemas.microsoft.com/office/drawing/2014/main" id="{5748A0C2-F65B-427A-BD3D-ECBAEF9F29FE}"/>
                  </a:ext>
                </a:extLst>
              </p:cNvPr>
              <p:cNvPicPr/>
              <p:nvPr/>
            </p:nvPicPr>
            <p:blipFill>
              <a:blip r:embed="rId4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31205" y="779735"/>
                <a:ext cx="2018489" cy="266340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6" name="Групувати 5">
              <a:extLst>
                <a:ext uri="{FF2B5EF4-FFF2-40B4-BE49-F238E27FC236}">
                  <a16:creationId xmlns:a16="http://schemas.microsoft.com/office/drawing/2014/main" id="{175A3FDF-2310-468F-BDA0-E188C2C40C24}"/>
                </a:ext>
              </a:extLst>
            </p:cNvPr>
            <p:cNvGrpSpPr/>
            <p:nvPr/>
          </p:nvGrpSpPr>
          <p:grpSpPr>
            <a:xfrm>
              <a:off x="6684687" y="1110541"/>
              <a:ext cx="2095500" cy="3733094"/>
              <a:chOff x="6684687" y="1110541"/>
              <a:chExt cx="2095500" cy="3733094"/>
            </a:xfrm>
          </p:grpSpPr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B794259A-1E58-4E38-BF19-3D8E51CDB2B9}"/>
                  </a:ext>
                </a:extLst>
              </p:cNvPr>
              <p:cNvSpPr txBox="1"/>
              <p:nvPr/>
            </p:nvSpPr>
            <p:spPr>
              <a:xfrm>
                <a:off x="6751844" y="4197304"/>
                <a:ext cx="1863110" cy="64633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Терентій Пархоменко</a:t>
                </a:r>
                <a:endParaRPr lang="LID4096" dirty="0"/>
              </a:p>
            </p:txBody>
          </p:sp>
          <p:pic>
            <p:nvPicPr>
              <p:cNvPr id="72" name="Рисунок 71">
                <a:extLst>
                  <a:ext uri="{FF2B5EF4-FFF2-40B4-BE49-F238E27FC236}">
                    <a16:creationId xmlns:a16="http://schemas.microsoft.com/office/drawing/2014/main" id="{531F17A6-123A-4121-8FA4-5A0ED0B44D61}"/>
                  </a:ext>
                </a:extLst>
              </p:cNvPr>
              <p:cNvPicPr/>
              <p:nvPr/>
            </p:nvPicPr>
            <p:blipFill>
              <a:blip r:embed="rId4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84687" y="1110541"/>
                <a:ext cx="2095500" cy="30480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8853B59-342A-476C-B5B2-71BEC6C5B482}"/>
                </a:ext>
              </a:extLst>
            </p:cNvPr>
            <p:cNvSpPr txBox="1"/>
            <p:nvPr/>
          </p:nvSpPr>
          <p:spPr>
            <a:xfrm>
              <a:off x="4907936" y="5983273"/>
              <a:ext cx="1863110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Батурин</a:t>
              </a:r>
              <a:endParaRPr lang="LID4096" dirty="0"/>
            </a:p>
          </p:txBody>
        </p:sp>
      </p:grpSp>
    </p:spTree>
    <p:extLst>
      <p:ext uri="{BB962C8B-B14F-4D97-AF65-F5344CB8AC3E}">
        <p14:creationId xmlns:p14="http://schemas.microsoft.com/office/powerpoint/2010/main" val="47358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A66A2293-C01A-4BD5-9E6A-0434F8B66BAD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E9F0EC74-71B8-41D6-8355-E3ADBE66E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C0500C3E-059A-4413-9E2F-C641110D4F71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F956BDCB-FBC4-48DF-8144-6AC0A037A0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589503E3-38EA-452E-B64F-7D0492A5C8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42696A8A-50CA-4E6E-ADE6-C90C0BF56D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32075D35-3FBD-4506-AE2A-C64EA6E727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D8D217C3-D959-41E6-AAFC-42280503EF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318FE57A-B6FA-491F-AB0C-0A5F7BB10B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B55AB511-8219-40E0-8115-B62B764C6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4877E492-6464-4DEF-88F2-BDC6F19264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81082311-EA21-4AC7-832E-C0812F8331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DE3B52A1-F26B-4792-A7CC-3AF48EF35D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0BEF1D24-9D04-435C-9662-70ED5F107C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500E009A-5171-4126-B479-9BECA1D745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2653A47B-61C8-4263-9394-8F62170D1C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985622EC-A742-4E80-A4E2-D5D78A2E1B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9CD46F33-D3C5-4C37-97EE-A7B256DFBE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D3C70C41-8801-4751-BCA2-02D30199A9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BC6376D4-76FC-4EED-B207-B5105540AC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7D39DF18-8388-4098-A1CD-25CD081989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8BDC49C6-3A54-486A-AD63-BF206C0BD4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9685D1CB-6C97-4326-9B3A-EA1F981AE0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8A67D076-C9D7-4402-A38D-4CFD95F52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361356A1-FBD8-4E63-9FDE-3147F153E9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550EF75B-159C-4DD4-9CD8-4170E97267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EE6DFE77-D872-470F-A9A9-18AC3B97FC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D3EEECA-A6EA-4356-BAB6-0FE2BCE002F1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95475" y="11699"/>
            <a:ext cx="1661799" cy="1931654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3F943D5-EABA-4CCC-8D8E-3B2BAAD0872B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D7CA844B-FDEA-4913-9D60-A145B8FE77E5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F60C4904-AA18-4DB9-961D-9BF223E8C523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01070603-9381-4BBC-897E-21FFA7F6ACE3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D1CCF9A5-5B1D-408F-ACFD-C8DFF9CDB93F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1C4DE007-5CBB-4968-A410-AA0E8CDD030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D4A11127-0485-4802-AC96-52ECBCA4EE19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0DFE5D70-ED52-45CF-B113-2CDCE11186F4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632BE666-8990-466C-BFED-2B87DF7E2E51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08A28095-125A-4D35-B8AD-ADE088845EE7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CCD1EA2D-3581-4401-96F8-2DF33C86D54A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D375B17D-8A0D-409A-B6EB-066BD97C1891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26F7E4CB-B8B1-4EF6-AA29-1BB0CA4CFA0F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0AE2AC4D-7A6A-4D7D-99CD-A24B53E708D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2A56AABA-F1DA-47AE-B5D8-39F57BB4DD8B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:a16="http://schemas.microsoft.com/office/drawing/2014/main" id="{33DCDFC3-BB3C-46EA-864A-70F527CD295D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E46E27B0-87A2-43E7-AA88-30AC0BD54022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73190B53-9123-4BC0-9BF9-2F996C9FD446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877F13E4-39B3-4B61-800F-DBC5C481167D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6EE9D2BA-E2F9-4324-A2ED-D1B051CE088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65E7D3DC-431E-46B2-94FC-2C158E96A710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CD602E60-2EF0-407B-84BD-D28DBA9E869D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9C194A51-F925-49DD-BA08-3956C7577DD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B1429856-0257-4DC1-8AB3-1D77DBB854B1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21B53F16-D07F-485A-A4F1-E8FC29A78C9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A09E7042-CB9A-46C9-BA89-6800F5078E2E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Сумська область</a:t>
            </a:r>
            <a:endParaRPr lang="LID4096" dirty="0"/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F9F7318C-3792-4559-87EE-FBA6CD0EE38A}"/>
              </a:ext>
            </a:extLst>
          </p:cNvPr>
          <p:cNvGrpSpPr/>
          <p:nvPr/>
        </p:nvGrpSpPr>
        <p:grpSpPr>
          <a:xfrm>
            <a:off x="4951902" y="1952595"/>
            <a:ext cx="6626835" cy="3921753"/>
            <a:chOff x="4951902" y="1952595"/>
            <a:chExt cx="6626835" cy="3921753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B7012EA1-C9F4-4E80-9422-BC3E2E3ECFE3}"/>
                </a:ext>
              </a:extLst>
            </p:cNvPr>
            <p:cNvSpPr txBox="1"/>
            <p:nvPr/>
          </p:nvSpPr>
          <p:spPr>
            <a:xfrm>
              <a:off x="10046332" y="3151312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Захар </a:t>
              </a:r>
              <a:r>
                <a:rPr lang="uk-UA" sz="1800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Бенший</a:t>
              </a:r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LID4096" dirty="0"/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311BA225-991A-41D9-9A64-04419206EA35}"/>
                </a:ext>
              </a:extLst>
            </p:cNvPr>
            <p:cNvSpPr txBox="1"/>
            <p:nvPr/>
          </p:nvSpPr>
          <p:spPr>
            <a:xfrm>
              <a:off x="7161821" y="5505016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Єгор Мовчан </a:t>
              </a:r>
              <a:endParaRPr lang="LID4096" dirty="0"/>
            </a:p>
          </p:txBody>
        </p:sp>
        <p:pic>
          <p:nvPicPr>
            <p:cNvPr id="88" name="Рисунок 87">
              <a:extLst>
                <a:ext uri="{FF2B5EF4-FFF2-40B4-BE49-F238E27FC236}">
                  <a16:creationId xmlns:a16="http://schemas.microsoft.com/office/drawing/2014/main" id="{435A1744-DA30-489A-9D87-1A4BD749E6BF}"/>
                </a:ext>
              </a:extLst>
            </p:cNvPr>
            <p:cNvPicPr/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1933" y="2451168"/>
              <a:ext cx="1892179" cy="2933072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" name="Групувати 3">
              <a:extLst>
                <a:ext uri="{FF2B5EF4-FFF2-40B4-BE49-F238E27FC236}">
                  <a16:creationId xmlns:a16="http://schemas.microsoft.com/office/drawing/2014/main" id="{AB353BB4-F551-4212-9C01-2DED2E062B51}"/>
                </a:ext>
              </a:extLst>
            </p:cNvPr>
            <p:cNvGrpSpPr/>
            <p:nvPr/>
          </p:nvGrpSpPr>
          <p:grpSpPr>
            <a:xfrm>
              <a:off x="4951902" y="1952595"/>
              <a:ext cx="1621815" cy="3101983"/>
              <a:chOff x="4951902" y="1952595"/>
              <a:chExt cx="1621815" cy="3101983"/>
            </a:xfrm>
          </p:grpSpPr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7DD6079-ADA6-4F0C-B5A7-E74D10290222}"/>
                  </a:ext>
                </a:extLst>
              </p:cNvPr>
              <p:cNvSpPr txBox="1"/>
              <p:nvPr/>
            </p:nvSpPr>
            <p:spPr>
              <a:xfrm>
                <a:off x="4980093" y="4408247"/>
                <a:ext cx="1532405" cy="64633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Степан </a:t>
                </a:r>
                <a:r>
                  <a:rPr lang="uk-UA" sz="18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Пасюга</a:t>
                </a:r>
                <a:endParaRPr lang="LID4096" dirty="0"/>
              </a:p>
            </p:txBody>
          </p:sp>
          <p:pic>
            <p:nvPicPr>
              <p:cNvPr id="89" name="Рисунок 88">
                <a:extLst>
                  <a:ext uri="{FF2B5EF4-FFF2-40B4-BE49-F238E27FC236}">
                    <a16:creationId xmlns:a16="http://schemas.microsoft.com/office/drawing/2014/main" id="{524C6E3D-F126-41EE-BF3B-13B8C9A63BED}"/>
                  </a:ext>
                </a:extLst>
              </p:cNvPr>
              <p:cNvPicPr/>
              <p:nvPr/>
            </p:nvPicPr>
            <p:blipFill>
              <a:blip r:embed="rId4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51902" y="1952595"/>
                <a:ext cx="1621815" cy="234621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78540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5465C785-5121-4A02-B277-EEDA2427ED8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3D522E35-A554-4AFD-B613-FFE4A8DB47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B3A40513-BCFA-4A76-85A3-1FF5D964AB8A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4B2C35B2-9AB1-4DD9-BBE9-9E5846F280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FE219BBB-E4E3-4506-A0BD-0CF8001795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0EFD91AC-A71A-4C3C-BA98-C96FC0DD26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CF972CB8-A56E-4021-9680-9C37C5452D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6A5D61F7-D3DB-43E9-91BB-DE1AF633C3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B65EC294-30A3-4603-8FFD-F0FEC53FF4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1597C831-47A5-45B9-ADB6-087F030B09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4590062F-4391-4446-B767-BC4E1BB50D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82B6FC55-048E-42ED-9568-BD454A3AD3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6C86EAC3-7D19-42AB-8003-383BDE899F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BDD8FC06-9123-4B5F-AA7D-675F6E7032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6835F3D0-3A4F-418B-A992-84E73C64E1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62B78984-9588-4315-80A7-DD1A1D1A06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F6A72827-8264-436F-8291-E1AF64B332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11E160F5-73E9-45CA-BE04-8668BA7D97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735928AE-1C34-42F3-B385-C811528278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A335B4D1-7622-415E-8ADE-B30BA22D90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849831BD-6408-456C-B2E5-E83C143A2C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94049856-51F8-4DB3-AF60-A3F736AF21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249BF96D-BF78-44F3-83C2-5ADB6199B3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1849C0CD-52C0-41D2-A7B5-0AB4A0C14B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DA200217-DB16-4CF7-BC8C-93BC16D4B7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29D41D58-0834-4EB7-A6D2-D6A5F1450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795D84C2-9D48-4FBF-980B-598FFC91BF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C073A8A-C32A-4FAB-B411-003E7FAD503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53684" y="1646031"/>
            <a:ext cx="1962299" cy="163132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A49EBD0-BBA0-408D-ADC2-2A02AB24E516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A6A4150B-E9DA-46CC-8E80-68F9FC8019B0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3C138ECD-4BBB-4291-8395-9D23CE705E8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C8A51D43-1B87-4A31-A076-7D6BBEEFF85C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466811D6-B7AD-4176-8F64-77A74096E5AA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02D685DC-376D-44FE-BC03-B9F5AC8C25A8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AF0A2C33-F9B6-45C2-80AE-11DADCD23E29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A9F5AD53-004D-4A09-8A21-E9D480101FE3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4F1DE93E-D52B-47CF-960E-80BC96FF6A09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54516107-405D-4143-B8B3-1CB1A919A6B9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43D40AA5-E44D-4630-84A4-1938A2867B91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1A507CC0-1231-49DA-8F03-1FC97B25AC17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61BEDB0E-B9C5-47A9-822A-21A6EF36316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63B83F53-5061-4A38-BEBF-D4594D369091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C37CBC1D-EF78-42B2-886C-5C1A843B644E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AFEBAE72-BADA-4C0D-99B9-E55B5E641AC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:a16="http://schemas.microsoft.com/office/drawing/2014/main" id="{48FD2426-2B8F-4342-9BF1-16C67D2D78ED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9AC424E3-468B-49AC-A5BE-E45845FD317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61FB22DA-049D-464A-9C8E-6E5D19008C23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F0E18475-2352-4B47-A51C-0E83159B7AEA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BB325978-B958-4E44-BB11-D6ED7D78F6A1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68E53252-C71B-485C-8FB8-D4670147204D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6C906074-61AC-4863-93E9-1E8252CE1A68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8D32D5A9-93F4-428A-B34C-2A12DB8B9865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E989DA6E-AF93-4B14-8F4C-B3B0736ADE85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CDE10DD4-14EC-4CA0-B5B6-CFCFD4257B8F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Харківська область</a:t>
            </a:r>
            <a:endParaRPr lang="LID4096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A6B0ECB-FFFA-4420-8778-8CF16A0C4B3D}"/>
              </a:ext>
            </a:extLst>
          </p:cNvPr>
          <p:cNvSpPr txBox="1"/>
          <p:nvPr/>
        </p:nvSpPr>
        <p:spPr>
          <a:xfrm>
            <a:off x="208511" y="2833273"/>
            <a:ext cx="2429838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Гнат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Гончаренко</a:t>
            </a:r>
            <a:endParaRPr lang="LID4096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36013B7-7DEB-44D9-B797-1CABB4CF1431}"/>
              </a:ext>
            </a:extLst>
          </p:cNvPr>
          <p:cNvSpPr txBox="1"/>
          <p:nvPr/>
        </p:nvSpPr>
        <p:spPr>
          <a:xfrm>
            <a:off x="8195024" y="2010972"/>
            <a:ext cx="1532405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Петро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Кулиба</a:t>
            </a:r>
            <a:endParaRPr lang="LID4096" dirty="0"/>
          </a:p>
        </p:txBody>
      </p:sp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7B87B44F-EE4B-48A9-8272-1B72C03C9701}"/>
              </a:ext>
            </a:extLst>
          </p:cNvPr>
          <p:cNvPicPr/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0624" y="236707"/>
            <a:ext cx="1809749" cy="253364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93EB1B31-624A-4DB3-8766-57EED257CC37}"/>
              </a:ext>
            </a:extLst>
          </p:cNvPr>
          <p:cNvSpPr txBox="1"/>
          <p:nvPr/>
        </p:nvSpPr>
        <p:spPr>
          <a:xfrm>
            <a:off x="3220599" y="3203823"/>
            <a:ext cx="2429838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Іван Кучугура-Куценко</a:t>
            </a:r>
            <a:endParaRPr lang="LID4096" dirty="0"/>
          </a:p>
        </p:txBody>
      </p:sp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CD7A1BFC-4E25-4AB7-8B81-59BBBED65724}"/>
              </a:ext>
            </a:extLst>
          </p:cNvPr>
          <p:cNvPicPr/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99548" y="331278"/>
            <a:ext cx="1742240" cy="27038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011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C3F763CD-835A-4542-B3D9-F200B748315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2B4DFACF-81EE-48C3-9930-BB01FC47C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0FCAD634-796B-41E5-B109-FB780A3ACA2E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888EE347-D63D-4DB3-A7A2-B7B7F88D5F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D1FDE045-5F7D-47E6-B202-F5CA5CB130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5DDBF906-2F5F-48FB-8D52-29B15C2193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A2222335-B3E1-4DD4-9DD9-9F4FAB8E91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84091B1D-4268-48B8-8C7A-D1D86B9A6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68931DD8-9EAC-4463-B9E2-6AFB5F946F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77960667-1F91-4719-913F-6BA0A59A3D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C8A70CE2-722D-49E0-A421-78A87F0A2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57734229-F18F-4435-9F9A-A01ED6D394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D0FACEF8-9FBB-410D-8FF9-24AE966439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FA3C1902-595A-4A0C-A2AA-3690D9EC6B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5B9500C8-10E1-4E5B-B4DC-9AF9F0E4DD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B5065B1F-B7D7-43CB-8096-A36D95BDC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A68A9618-3DE3-4804-BDD6-62FDFC4FC8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DBD4C4D6-993B-41F4-8D04-9E4B147A01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955A8208-7289-4359-9492-D40D424F8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4B2AB8D1-23E3-4092-82C5-24E6108F42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A9F26156-ECF9-4E02-ACE2-AE881CF081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F6C27ED3-D100-40CB-A5CA-0FB0813AC1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0431EEEE-6A4B-4D3E-A371-2A9B4398C9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0720234D-E8AF-4607-9BFA-1DE2F84E09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E5E8811D-8A07-412E-A9FF-49B903B602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828BF9CD-70FF-4DF4-A05F-3B391FFA39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348456DA-FBE7-4625-9E3F-DEE59FB248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C0522B0-03B7-4750-9BD0-F55D52F33CC4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004812" y="1955053"/>
            <a:ext cx="1401125" cy="1918003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F3C68060-BCE8-4499-9B67-84698E262FB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BDA01125-DCD8-4C66-A13A-6268957659C6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9DF93DDB-F50A-4E7B-8654-E6EC660496DC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B3A703FC-8C77-4E7B-ABAD-94E61A38A3E1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676A5912-9DEA-4572-8D9C-516F76232AB1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09515959-CA5D-4EBF-B435-D7497ABA31A1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E2EBC4E3-B343-48AF-B0C3-FDD4E752231E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9E4388F7-289E-499B-A14A-4F6C29DBFC1D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3031FF44-A0E1-4CCE-95EA-07DC5EE1DEEC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95BF3D7F-6927-450C-893A-9929624C6086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41899E71-21B7-4BD3-9CC1-14BE6CD8AAD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122D61C0-B34C-4852-9C3A-40010A4458B5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DCBED2B9-E890-41F8-A0CD-30AE74675BD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F3FD0EAC-06E3-46FA-A49B-B38741B42DB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75957F33-E593-429D-9C84-D716190473D0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:a16="http://schemas.microsoft.com/office/drawing/2014/main" id="{CF077D4A-8C74-4373-B637-3ABB25259633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F4047282-3740-4E28-BF7F-1AD8DA021ACF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B7493ED9-FD94-4D8D-8DA6-9E819E1D1B2F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B8F71995-9D7F-4623-97DE-974F1873259F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F78D8996-DE5C-45F3-A5B3-10AB9AF18BD4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9521A422-E0B8-4511-8757-02BB21690159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132FABFB-C6A1-4D3C-802F-DB3CDAFEBF7E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73D116E4-7A0A-4E21-B7C7-42E86BAED74D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1B0CB83F-304F-434A-801F-76B6AECD49EF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36C57A8F-CEB2-4E55-AA1D-ECEDA83699B7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3AA80B70-D10A-4A5A-A268-D100BF2E7C88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Луганська область</a:t>
            </a:r>
            <a:endParaRPr lang="LID4096" dirty="0"/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A53A1FBB-E30A-4917-A4B6-D3468F45A555}"/>
              </a:ext>
            </a:extLst>
          </p:cNvPr>
          <p:cNvGrpSpPr/>
          <p:nvPr/>
        </p:nvGrpSpPr>
        <p:grpSpPr>
          <a:xfrm>
            <a:off x="7533884" y="2053883"/>
            <a:ext cx="2165423" cy="2211748"/>
            <a:chOff x="7533884" y="2053883"/>
            <a:chExt cx="2165423" cy="2211748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65A491EB-D952-450E-BFE0-44E01F591231}"/>
                </a:ext>
              </a:extLst>
            </p:cNvPr>
            <p:cNvSpPr txBox="1"/>
            <p:nvPr/>
          </p:nvSpPr>
          <p:spPr>
            <a:xfrm>
              <a:off x="7533884" y="2053883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Кисіль Тимофій </a:t>
              </a:r>
              <a:endParaRPr lang="LID4096" dirty="0"/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4139331B-5A61-46AE-BA8F-703DA52B088D}"/>
                </a:ext>
              </a:extLst>
            </p:cNvPr>
            <p:cNvSpPr txBox="1"/>
            <p:nvPr/>
          </p:nvSpPr>
          <p:spPr>
            <a:xfrm>
              <a:off x="8166902" y="3619300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Антоненко Борис </a:t>
              </a:r>
              <a:endParaRPr lang="LID4096" dirty="0"/>
            </a:p>
          </p:txBody>
        </p:sp>
      </p:grpSp>
    </p:spTree>
    <p:extLst>
      <p:ext uri="{BB962C8B-B14F-4D97-AF65-F5344CB8AC3E}">
        <p14:creationId xmlns:p14="http://schemas.microsoft.com/office/powerpoint/2010/main" val="153421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D9155AAB-9919-4606-A339-45899F0D7422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131927FE-D5B9-4D57-ACB5-C7D1D0658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E2A8A527-9DD4-4885-9E17-D4D8FA3F945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E1014E9D-F958-4AD1-9BD1-2ED690736F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3EF05AF5-9F86-47A5-9B85-8F80FF22F3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80840CA6-8467-4468-AA46-A0FEBD89A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0D4BE104-59F5-49D3-A28F-EC4C8FA12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F6A3D561-6A4E-45DA-AB2A-14EBE8C2A5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B516527C-65DC-414B-988E-62D5D6627E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D168EB9E-1A1E-4658-9E67-BE3E0B32B6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470DFDEA-ADAB-4A66-B799-548795565A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FDC1FF9D-3A35-4B3A-8286-3283E84074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9402C95D-16F2-4060-8703-BB16A04AA4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7A725684-2B3E-45F4-AE41-85580D4221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63F1CE6A-CA51-4AD1-BA99-437CE0ABD7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0F792462-C2C7-4F20-A2A5-E75B9856C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127186D5-5B28-452F-B1AE-3FA3DC74F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25D301B0-D6BB-4A0D-BAAD-B814DCE47E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595FD916-6419-4413-9206-2878AC1A60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2672A062-2BEF-4151-B2D4-F229016A3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2E979D05-59D9-40ED-8DD1-0411F60703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A94BF1AC-8EFF-46A5-AD19-54BE0D1616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E10952FA-D40C-4165-B5A3-A2D729D028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F6B20782-5FD3-4A6D-8005-6F3FBF6F50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3317EBDC-3A50-4F8A-BC9D-3A1B055431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7D0AD100-7033-4E46-91E5-9876E8D063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F6A1EDD7-5649-4F36-93AA-015AA5D1FB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F8F7DB-371B-4AA0-BB77-9D44E738604B}"/>
              </a:ext>
            </a:extLst>
          </p:cNvPr>
          <p:cNvPicPr>
            <a:picLocks noChangeAspect="1"/>
          </p:cNvPicPr>
          <p:nvPr/>
        </p:nvPicPr>
        <p:blipFill>
          <a:blip r:embed="rId19">
            <a:duotone>
              <a:prstClr val="black"/>
              <a:srgbClr val="FFD7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466035" y="1547476"/>
            <a:ext cx="2060051" cy="153235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A981E63F-C7C2-4CE0-8D07-FF278D9C9FDC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D13D44B1-1BA0-4A36-A26C-9628E5FD2932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B63F9852-CD75-4E72-9257-3A238CADA1A9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AA0A33FA-8F9F-4EFE-A388-94F140FC5BAA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35F3508D-C1EB-420C-A27E-2DF1E025F20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D0548804-B80D-4823-AD7D-13B5CF82D9C4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9F0375D9-5235-4570-BE5A-F22593B9E054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4DFA1BF3-EC68-43AF-9024-B8BD643D74C9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76D4A72C-ABF8-41B3-BECC-ACB1DBEAB3E7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5BD09FAC-64E6-4750-9F2D-8B922ADFF0D5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C2E3D946-BD41-4680-88E8-35EC85A3B4C0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8A612533-7A44-4419-987C-10515055BF3B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6322437C-6A7D-49D3-A381-A986FBA0522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C8338E1C-9DE4-486D-85FB-01610E592857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9FA11D45-0F70-4766-8035-D896C955BC2C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3" name="Крапля 72">
            <a:hlinkClick r:id="rId38" action="ppaction://hlinksldjump"/>
            <a:extLst>
              <a:ext uri="{FF2B5EF4-FFF2-40B4-BE49-F238E27FC236}">
                <a16:creationId xmlns:a16="http://schemas.microsoft.com/office/drawing/2014/main" id="{E5A3F783-558F-4551-B266-CC7DC2844D23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7351BC4C-4504-406B-9FFF-F4C5F5BAD78E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64244337-E898-4DB0-A1D0-B9D701E646AA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81AA44EE-9E20-4455-9DB5-C60DCC1D03D2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84ACA55A-AA44-4346-A828-A52D911E0047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16A1AB2A-F677-4430-BDE1-65515D3C8C94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DAB86C20-28A7-4FF6-93F6-0298DF94E7D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7756EB2A-B71B-4388-BE4B-26674A2B0716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BD36A235-7B74-404A-A663-8FEE1AC1AEFA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9EAA1097-6B53-4BC3-A796-8EDAEFC70A13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0112056C-2F6B-4111-A96F-C1CEA3E8ECB8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Полтавська область</a:t>
            </a:r>
            <a:endParaRPr lang="LID4096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01DC520-7AA3-4555-9928-69D5D669074F}"/>
              </a:ext>
            </a:extLst>
          </p:cNvPr>
          <p:cNvSpPr txBox="1"/>
          <p:nvPr/>
        </p:nvSpPr>
        <p:spPr>
          <a:xfrm>
            <a:off x="8511996" y="542320"/>
            <a:ext cx="1532405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Іван Стрічка</a:t>
            </a:r>
            <a:endParaRPr lang="LID4096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811BF25-7018-4F40-AA7E-E82CBADE9268}"/>
              </a:ext>
            </a:extLst>
          </p:cNvPr>
          <p:cNvSpPr txBox="1"/>
          <p:nvPr/>
        </p:nvSpPr>
        <p:spPr>
          <a:xfrm>
            <a:off x="2817150" y="3434208"/>
            <a:ext cx="1532405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/>
              <a:t>Іван Кравченко-Крюковський</a:t>
            </a:r>
            <a:endParaRPr lang="LID4096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2885B366-738D-430A-99E0-8398E1F0B08C}"/>
              </a:ext>
            </a:extLst>
          </p:cNvPr>
          <p:cNvSpPr txBox="1"/>
          <p:nvPr/>
        </p:nvSpPr>
        <p:spPr>
          <a:xfrm>
            <a:off x="495992" y="3349670"/>
            <a:ext cx="1695983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Хведір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Гриценко-Холодний</a:t>
            </a:r>
            <a:endParaRPr lang="LID4096" dirty="0"/>
          </a:p>
        </p:txBody>
      </p:sp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D053AC72-281C-467F-9032-A8614E9BABD9}"/>
              </a:ext>
            </a:extLst>
          </p:cNvPr>
          <p:cNvPicPr/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732" y="616032"/>
            <a:ext cx="2057399" cy="2686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5123941-9F21-432A-9F00-C9E495D2D967}"/>
              </a:ext>
            </a:extLst>
          </p:cNvPr>
          <p:cNvPicPr/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50811" y="606814"/>
            <a:ext cx="1783382" cy="2565399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D13E4FC5-C4FB-4BD2-8506-11ACEBD0B710}"/>
              </a:ext>
            </a:extLst>
          </p:cNvPr>
          <p:cNvSpPr txBox="1"/>
          <p:nvPr/>
        </p:nvSpPr>
        <p:spPr>
          <a:xfrm>
            <a:off x="4726724" y="3514276"/>
            <a:ext cx="1532405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Михайло Кравченко</a:t>
            </a:r>
            <a:endParaRPr lang="LID4096" dirty="0"/>
          </a:p>
        </p:txBody>
      </p:sp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000216E0-47AD-4CCB-979D-6A12AE1F6106}"/>
              </a:ext>
            </a:extLst>
          </p:cNvPr>
          <p:cNvPicPr/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55565" y="1028483"/>
            <a:ext cx="1893194" cy="236234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TextBox 89">
            <a:extLst>
              <a:ext uri="{FF2B5EF4-FFF2-40B4-BE49-F238E27FC236}">
                <a16:creationId xmlns:a16="http://schemas.microsoft.com/office/drawing/2014/main" id="{31868414-C5B2-42BB-9455-75956E3CE10E}"/>
              </a:ext>
            </a:extLst>
          </p:cNvPr>
          <p:cNvSpPr txBox="1"/>
          <p:nvPr/>
        </p:nvSpPr>
        <p:spPr>
          <a:xfrm>
            <a:off x="8569244" y="1102563"/>
            <a:ext cx="1532405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Федір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Баша</a:t>
            </a:r>
            <a:endParaRPr lang="LID4096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A34C59DC-AF18-4EDB-99BF-767EAA0FD583}"/>
              </a:ext>
            </a:extLst>
          </p:cNvPr>
          <p:cNvSpPr txBox="1"/>
          <p:nvPr/>
        </p:nvSpPr>
        <p:spPr>
          <a:xfrm>
            <a:off x="6997616" y="5992514"/>
            <a:ext cx="1532405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Петро </a:t>
            </a:r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Древченко</a:t>
            </a:r>
            <a:endParaRPr lang="LID4096" dirty="0"/>
          </a:p>
        </p:txBody>
      </p:sp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B66F72C5-5EAB-4D06-A00C-A62166EB9240}"/>
              </a:ext>
            </a:extLst>
          </p:cNvPr>
          <p:cNvPicPr/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00778" y="2698530"/>
            <a:ext cx="1466443" cy="3143248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9F5E4ABF-49C0-485D-89FB-8AAD970823E0}"/>
              </a:ext>
            </a:extLst>
          </p:cNvPr>
          <p:cNvSpPr txBox="1"/>
          <p:nvPr/>
        </p:nvSpPr>
        <p:spPr>
          <a:xfrm>
            <a:off x="8863840" y="1663349"/>
            <a:ext cx="1532405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Мусій Кулик</a:t>
            </a:r>
            <a:endParaRPr lang="LID4096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53FB717-D5A2-4F2A-A5A3-A7F826B1B97B}"/>
              </a:ext>
            </a:extLst>
          </p:cNvPr>
          <p:cNvSpPr txBox="1"/>
          <p:nvPr/>
        </p:nvSpPr>
        <p:spPr>
          <a:xfrm>
            <a:off x="9134833" y="2249887"/>
            <a:ext cx="1532405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Василь Назаренко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7208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3C9F1996-00E4-47DF-B9FD-1EA90017804B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A4787604-A739-4735-BB6D-07AF846B4A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:a16="http://schemas.microsoft.com/office/drawing/2014/main" id="{199F5BE4-0689-4B19-8C3C-30EE2FF3B79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:a16="http://schemas.microsoft.com/office/drawing/2014/main" id="{010EA6B0-BEA9-4F01-8710-4C5A764855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:a16="http://schemas.microsoft.com/office/drawing/2014/main" id="{ED99BE9C-6BF4-4760-A266-DEC5100F7A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:a16="http://schemas.microsoft.com/office/drawing/2014/main" id="{47BC00CB-4B05-4F96-8F83-3587403FFB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:a16="http://schemas.microsoft.com/office/drawing/2014/main" id="{888D7B28-FA47-4D58-83F0-DAA35F5DC1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:a16="http://schemas.microsoft.com/office/drawing/2014/main" id="{8920F801-22FD-457B-BEF4-F540884D24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8797C779-25AC-42FD-84AD-C2A61A5A8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:a16="http://schemas.microsoft.com/office/drawing/2014/main" id="{B0B547DE-245D-416A-8032-6CB84AB8F9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DC516345-612C-4211-8A59-660C51DCBC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:a16="http://schemas.microsoft.com/office/drawing/2014/main" id="{E5D34C1B-D882-4BCD-90D4-13A34A3E34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:a16="http://schemas.microsoft.com/office/drawing/2014/main" id="{27811D66-695F-481B-8D3E-A406B6242A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:a16="http://schemas.microsoft.com/office/drawing/2014/main" id="{0FBA336F-FDDE-484D-A41E-67111BFC7D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:a16="http://schemas.microsoft.com/office/drawing/2014/main" id="{C400A47D-D5E1-4DA4-81CC-6FA46A1B9E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765926CF-F1CF-4848-A985-CE5A0DB3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:a16="http://schemas.microsoft.com/office/drawing/2014/main" id="{C136F943-5144-4CD7-93FC-6237B9049B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:a16="http://schemas.microsoft.com/office/drawing/2014/main" id="{961D3842-BF5F-4864-AE36-3B3AAD4EDD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:a16="http://schemas.microsoft.com/office/drawing/2014/main" id="{88BE9B9E-8731-435D-9556-954D5FB223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:a16="http://schemas.microsoft.com/office/drawing/2014/main" id="{F116E394-FE83-44BD-9AE7-961F991EFA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47AC6529-7328-4759-8D26-E67188387D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:a16="http://schemas.microsoft.com/office/drawing/2014/main" id="{62D12AD0-D2DD-473D-BC1C-C26DA6FE2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:a16="http://schemas.microsoft.com/office/drawing/2014/main" id="{140FF84D-5A18-4EF4-9A34-7271F226A2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:a16="http://schemas.microsoft.com/office/drawing/2014/main" id="{FF22FFC4-6948-49EB-9B76-E1630F7B43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53B283E8-4F31-486E-A113-63DC4EC4C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383CEDEE-45FC-4EFE-959E-BE06BF3580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:a16="http://schemas.microsoft.com/office/drawing/2014/main" id="{E1F7A946-577A-46E8-A5E5-E43FF96478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9F632B4-BC37-4077-85D2-CE1C4E67E066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82167" y="1804147"/>
            <a:ext cx="1976781" cy="1542593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6301090-4EB7-43BB-9B29-614E03A3509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:a16="http://schemas.microsoft.com/office/drawing/2014/main" id="{045AA5C7-4B11-4772-AB12-544A3394C2B9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:a16="http://schemas.microsoft.com/office/drawing/2014/main" id="{51DC3C63-7DA5-4DC3-8724-6C4D4C7758CB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:a16="http://schemas.microsoft.com/office/drawing/2014/main" id="{F23C0681-BA97-43A8-B089-01E77F4B047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:a16="http://schemas.microsoft.com/office/drawing/2014/main" id="{B8169B06-C375-467B-96C5-8F2DA3E696B7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:a16="http://schemas.microsoft.com/office/drawing/2014/main" id="{932CB927-5693-4849-8227-EFAE99953D6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:a16="http://schemas.microsoft.com/office/drawing/2014/main" id="{FB455E98-59D2-4B8A-B344-79D973523675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:a16="http://schemas.microsoft.com/office/drawing/2014/main" id="{43E7864C-4923-4483-AB76-9A0274940E1D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:a16="http://schemas.microsoft.com/office/drawing/2014/main" id="{453C87D2-8C18-48B6-BFA5-272FA8CAC13C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:a16="http://schemas.microsoft.com/office/drawing/2014/main" id="{D5FCED63-B9A6-42DA-AB24-A307BB7BB500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7" name="Крапля 66">
            <a:hlinkClick r:id="rId29" action="ppaction://hlinksldjump"/>
            <a:extLst>
              <a:ext uri="{FF2B5EF4-FFF2-40B4-BE49-F238E27FC236}">
                <a16:creationId xmlns:a16="http://schemas.microsoft.com/office/drawing/2014/main" id="{9677E937-4D49-480B-AB78-9AE9EA546B66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:a16="http://schemas.microsoft.com/office/drawing/2014/main" id="{14AA5A15-74F4-4949-8E8E-955778F10FB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69" name="Крапля 68">
            <a:hlinkClick r:id="rId33" action="ppaction://hlinksldjump"/>
            <a:extLst>
              <a:ext uri="{FF2B5EF4-FFF2-40B4-BE49-F238E27FC236}">
                <a16:creationId xmlns:a16="http://schemas.microsoft.com/office/drawing/2014/main" id="{9BC0BED7-5823-4AED-AF42-8BC08E5DC2DC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0" name="Крапля 69">
            <a:hlinkClick r:id="rId37" action="ppaction://hlinksldjump"/>
            <a:extLst>
              <a:ext uri="{FF2B5EF4-FFF2-40B4-BE49-F238E27FC236}">
                <a16:creationId xmlns:a16="http://schemas.microsoft.com/office/drawing/2014/main" id="{2E6F71FB-F73B-4140-975F-92696BC34F1E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1" name="Крапля 70">
            <a:hlinkClick r:id="rId36" action="ppaction://hlinksldjump"/>
            <a:extLst>
              <a:ext uri="{FF2B5EF4-FFF2-40B4-BE49-F238E27FC236}">
                <a16:creationId xmlns:a16="http://schemas.microsoft.com/office/drawing/2014/main" id="{D78DE178-4FC6-4CD2-8012-F3621DCEF56F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:a16="http://schemas.microsoft.com/office/drawing/2014/main" id="{D54276F1-5D9F-4D39-B7D4-38B7EAE5790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4" name="Крапля 73">
            <a:hlinkClick r:id="" action="ppaction://noaction"/>
            <a:extLst>
              <a:ext uri="{FF2B5EF4-FFF2-40B4-BE49-F238E27FC236}">
                <a16:creationId xmlns:a16="http://schemas.microsoft.com/office/drawing/2014/main" id="{7E837DB1-5D97-435E-8692-22F2BDEF506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5" name="Крапля 74">
            <a:hlinkClick r:id="" action="ppaction://noaction"/>
            <a:extLst>
              <a:ext uri="{FF2B5EF4-FFF2-40B4-BE49-F238E27FC236}">
                <a16:creationId xmlns:a16="http://schemas.microsoft.com/office/drawing/2014/main" id="{910156B7-571D-4A09-B8D8-2A95B572C234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6" name="Крапля 75">
            <a:hlinkClick r:id="" action="ppaction://noaction"/>
            <a:extLst>
              <a:ext uri="{FF2B5EF4-FFF2-40B4-BE49-F238E27FC236}">
                <a16:creationId xmlns:a16="http://schemas.microsoft.com/office/drawing/2014/main" id="{6424B301-249C-42EF-92F1-220C91D8A18E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7" name="Крапля 76">
            <a:hlinkClick r:id="" action="ppaction://noaction"/>
            <a:extLst>
              <a:ext uri="{FF2B5EF4-FFF2-40B4-BE49-F238E27FC236}">
                <a16:creationId xmlns:a16="http://schemas.microsoft.com/office/drawing/2014/main" id="{62C7CFD8-96E3-4ADB-99AC-06C3675FABF6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8" name="Крапля 77">
            <a:hlinkClick r:id="" action="ppaction://noaction"/>
            <a:extLst>
              <a:ext uri="{FF2B5EF4-FFF2-40B4-BE49-F238E27FC236}">
                <a16:creationId xmlns:a16="http://schemas.microsoft.com/office/drawing/2014/main" id="{BE952E55-9F5D-4CB4-94CC-A90F3DA6BDCC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9" name="Крапля 78">
            <a:hlinkClick r:id="rId34" action="ppaction://hlinksldjump"/>
            <a:extLst>
              <a:ext uri="{FF2B5EF4-FFF2-40B4-BE49-F238E27FC236}">
                <a16:creationId xmlns:a16="http://schemas.microsoft.com/office/drawing/2014/main" id="{6ED629AD-B71A-4CFB-8D15-FBACC3B48A8D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0" name="Крапля 79">
            <a:hlinkClick r:id="" action="ppaction://noaction"/>
            <a:extLst>
              <a:ext uri="{FF2B5EF4-FFF2-40B4-BE49-F238E27FC236}">
                <a16:creationId xmlns:a16="http://schemas.microsoft.com/office/drawing/2014/main" id="{9F43A833-2446-4872-BA96-8D6AE2B711DE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1" name="Крапля 80">
            <a:hlinkClick r:id="" action="ppaction://noaction"/>
            <a:extLst>
              <a:ext uri="{FF2B5EF4-FFF2-40B4-BE49-F238E27FC236}">
                <a16:creationId xmlns:a16="http://schemas.microsoft.com/office/drawing/2014/main" id="{EBA2680D-BDAE-4E1D-9AEF-526505431C72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2" name="Крапля 81">
            <a:hlinkClick r:id="" action="ppaction://noaction"/>
            <a:extLst>
              <a:ext uri="{FF2B5EF4-FFF2-40B4-BE49-F238E27FC236}">
                <a16:creationId xmlns:a16="http://schemas.microsoft.com/office/drawing/2014/main" id="{EAEAE230-B5C8-4B1E-BD67-74807E38FCA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:a16="http://schemas.microsoft.com/office/drawing/2014/main" id="{AC5207CC-729E-44E5-8368-095E8B3CD10F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Черкаська область</a:t>
            </a:r>
            <a:endParaRPr lang="LID4096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6F66D80-C0B3-4976-8178-4AE194F3320B}"/>
              </a:ext>
            </a:extLst>
          </p:cNvPr>
          <p:cNvSpPr txBox="1"/>
          <p:nvPr/>
        </p:nvSpPr>
        <p:spPr>
          <a:xfrm>
            <a:off x="686342" y="2896254"/>
            <a:ext cx="1838123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Білоградський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Тимофій 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79259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77</Words>
  <Application>Microsoft Office PowerPoint</Application>
  <PresentationFormat>Широкий екран</PresentationFormat>
  <Paragraphs>40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Учитель</dc:creator>
  <cp:lastModifiedBy>Учитель</cp:lastModifiedBy>
  <cp:revision>20</cp:revision>
  <dcterms:created xsi:type="dcterms:W3CDTF">2023-10-04T11:03:50Z</dcterms:created>
  <dcterms:modified xsi:type="dcterms:W3CDTF">2023-12-19T09:59:37Z</dcterms:modified>
</cp:coreProperties>
</file>