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906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8" d="100"/>
          <a:sy n="68" d="100"/>
        </p:scale>
        <p:origin x="17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4731-1D82-4B60-803B-18F6EF7B9E5A}" type="datetimeFigureOut">
              <a:rPr lang="ru-RU" smtClean="0"/>
              <a:t>28.11.2023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6DB35-6403-4C3E-A62B-550CDBBCE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265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4731-1D82-4B60-803B-18F6EF7B9E5A}" type="datetimeFigureOut">
              <a:rPr lang="ru-RU" smtClean="0"/>
              <a:t>28.11.2023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6DB35-6403-4C3E-A62B-550CDBBCE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746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4731-1D82-4B60-803B-18F6EF7B9E5A}" type="datetimeFigureOut">
              <a:rPr lang="ru-RU" smtClean="0"/>
              <a:t>28.11.2023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6DB35-6403-4C3E-A62B-550CDBBCE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634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65212" y="3808766"/>
            <a:ext cx="1620738" cy="90782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971675" y="3808766"/>
            <a:ext cx="1620739" cy="90782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4731-1D82-4B60-803B-18F6EF7B9E5A}" type="datetimeFigureOut">
              <a:rPr lang="ru-RU" smtClean="0"/>
              <a:t>28.11.2023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6DB35-6403-4C3E-A62B-550CDBBCE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07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4731-1D82-4B60-803B-18F6EF7B9E5A}" type="datetimeFigureOut">
              <a:rPr lang="ru-RU" smtClean="0"/>
              <a:t>28.11.2023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6DB35-6403-4C3E-A62B-550CDBBCE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9564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4731-1D82-4B60-803B-18F6EF7B9E5A}" type="datetimeFigureOut">
              <a:rPr lang="ru-RU" smtClean="0"/>
              <a:t>28.11.2023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6DB35-6403-4C3E-A62B-550CDBBCE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325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4731-1D82-4B60-803B-18F6EF7B9E5A}" type="datetimeFigureOut">
              <a:rPr lang="ru-RU" smtClean="0"/>
              <a:t>28.11.2023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6DB35-6403-4C3E-A62B-550CDBBCE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965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4731-1D82-4B60-803B-18F6EF7B9E5A}" type="datetimeFigureOut">
              <a:rPr lang="ru-RU" smtClean="0"/>
              <a:t>28.11.2023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6DB35-6403-4C3E-A62B-550CDBBCE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844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4731-1D82-4B60-803B-18F6EF7B9E5A}" type="datetimeFigureOut">
              <a:rPr lang="ru-RU" smtClean="0"/>
              <a:t>28.11.2023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6DB35-6403-4C3E-A62B-550CDBBCE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2576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4731-1D82-4B60-803B-18F6EF7B9E5A}" type="datetimeFigureOut">
              <a:rPr lang="ru-RU" smtClean="0"/>
              <a:t>28.11.2023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6DB35-6403-4C3E-A62B-550CDBBCE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199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2761060" y="761294"/>
            <a:ext cx="831354" cy="1212567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5212" y="761294"/>
            <a:ext cx="2410122" cy="1212567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64731-1D82-4B60-803B-18F6EF7B9E5A}" type="datetimeFigureOut">
              <a:rPr lang="ru-RU" smtClean="0"/>
              <a:t>28.11.2023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6DB35-6403-4C3E-A62B-550CDBBCE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881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64731-1D82-4B60-803B-18F6EF7B9E5A}" type="datetimeFigureOut">
              <a:rPr lang="ru-RU" smtClean="0"/>
              <a:t>28.11.2023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6DB35-6403-4C3E-A62B-550CDBBCE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067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1.png"/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12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https://www.youtube.com/watch?v=i4QdWDXyAdw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858000" cy="16632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6" y="118713"/>
            <a:ext cx="2007303" cy="1696832"/>
          </a:xfrm>
          <a:prstGeom prst="ellipse">
            <a:avLst/>
          </a:prstGeom>
          <a:ln w="3175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738" y="1"/>
            <a:ext cx="5092262" cy="349268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425917" y="1688751"/>
            <a:ext cx="3464253" cy="83051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dirty="0" smtClean="0"/>
              <a:t>Статус</a:t>
            </a:r>
            <a:r>
              <a:rPr lang="uk-UA" dirty="0" smtClean="0"/>
              <a:t>:</a:t>
            </a:r>
          </a:p>
          <a:p>
            <a:endParaRPr lang="ru-RU" dirty="0"/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61980" y="2701409"/>
            <a:ext cx="3024592" cy="2451562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dirty="0">
                <a:solidFill>
                  <a:schemeClr val="tx1"/>
                </a:solidFill>
              </a:rPr>
              <a:t>Р</a:t>
            </a:r>
            <a:r>
              <a:rPr lang="uk-UA" sz="2000" dirty="0" smtClean="0">
                <a:solidFill>
                  <a:schemeClr val="tx1"/>
                </a:solidFill>
              </a:rPr>
              <a:t>иси вдачі</a:t>
            </a:r>
            <a:r>
              <a:rPr lang="uk-UA" sz="2000" dirty="0" smtClean="0">
                <a:solidFill>
                  <a:schemeClr val="tx1"/>
                </a:solidFill>
              </a:rPr>
              <a:t>:</a:t>
            </a:r>
          </a:p>
          <a:p>
            <a:endParaRPr lang="uk-UA" sz="2000" dirty="0">
              <a:solidFill>
                <a:schemeClr val="tx1"/>
              </a:solidFill>
            </a:endParaRPr>
          </a:p>
          <a:p>
            <a:endParaRPr lang="uk-UA" sz="2000" dirty="0" smtClean="0">
              <a:solidFill>
                <a:schemeClr val="tx1"/>
              </a:solidFill>
            </a:endParaRPr>
          </a:p>
          <a:p>
            <a:endParaRPr lang="uk-UA" dirty="0">
              <a:solidFill>
                <a:schemeClr val="tx1"/>
              </a:solidFill>
            </a:endParaRPr>
          </a:p>
          <a:p>
            <a:endParaRPr lang="uk-UA" dirty="0" smtClean="0">
              <a:solidFill>
                <a:schemeClr val="tx1"/>
              </a:solidFill>
            </a:endParaRPr>
          </a:p>
          <a:p>
            <a:endParaRPr lang="uk-UA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58043" y="3613190"/>
            <a:ext cx="3577387" cy="24601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dirty="0" smtClean="0">
                <a:solidFill>
                  <a:schemeClr val="tx1"/>
                </a:solidFill>
              </a:rPr>
              <a:t>Цікаві факти:</a:t>
            </a:r>
          </a:p>
          <a:p>
            <a:endParaRPr lang="uk-UA" sz="2000" dirty="0">
              <a:solidFill>
                <a:schemeClr val="tx1"/>
              </a:solidFill>
            </a:endParaRPr>
          </a:p>
          <a:p>
            <a:endParaRPr lang="uk-UA" dirty="0">
              <a:solidFill>
                <a:schemeClr val="tx1"/>
              </a:solidFill>
            </a:endParaRPr>
          </a:p>
          <a:p>
            <a:pPr algn="ctr"/>
            <a:endParaRPr lang="uk-UA" dirty="0" smtClean="0">
              <a:solidFill>
                <a:schemeClr val="tx1"/>
              </a:solidFill>
            </a:endParaRPr>
          </a:p>
          <a:p>
            <a:pPr algn="ctr"/>
            <a:endParaRPr lang="uk-UA" dirty="0">
              <a:solidFill>
                <a:schemeClr val="tx1"/>
              </a:solidFill>
            </a:endParaRPr>
          </a:p>
          <a:p>
            <a:pPr algn="ctr"/>
            <a:endParaRPr lang="uk-UA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110" y="1694818"/>
            <a:ext cx="1799320" cy="18404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</p:pic>
      <p:sp>
        <p:nvSpPr>
          <p:cNvPr id="3" name="TextBox 2"/>
          <p:cNvSpPr txBox="1"/>
          <p:nvPr/>
        </p:nvSpPr>
        <p:spPr>
          <a:xfrm flipH="1">
            <a:off x="2384981" y="744541"/>
            <a:ext cx="35170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dirty="0" smtClean="0"/>
              <a:t>Кобзарі</a:t>
            </a:r>
            <a:endParaRPr lang="ru-RU" sz="4400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01841" y="3817398"/>
            <a:ext cx="24502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301841" y="4062953"/>
            <a:ext cx="2450237" cy="282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301841" y="4326904"/>
            <a:ext cx="2450237" cy="188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301841" y="4590854"/>
            <a:ext cx="24502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301841" y="4854804"/>
            <a:ext cx="2450237" cy="188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V="1">
            <a:off x="3192275" y="4586324"/>
            <a:ext cx="3397061" cy="45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>
            <a:stCxn id="14" idx="1"/>
          </p:cNvCxnSpPr>
          <p:nvPr/>
        </p:nvCxnSpPr>
        <p:spPr>
          <a:xfrm>
            <a:off x="3158043" y="4843258"/>
            <a:ext cx="3431293" cy="209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flipV="1">
            <a:off x="3192275" y="5137609"/>
            <a:ext cx="3397061" cy="374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V="1">
            <a:off x="3261674" y="5437136"/>
            <a:ext cx="3327662" cy="49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1574276" y="2281287"/>
            <a:ext cx="32359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" name="Рисунок 7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6" y="5175031"/>
            <a:ext cx="2879645" cy="688441"/>
          </a:xfrm>
          <a:prstGeom prst="rect">
            <a:avLst/>
          </a:prstGeom>
        </p:spPr>
      </p:pic>
      <p:pic>
        <p:nvPicPr>
          <p:cNvPr id="74" name="Рисунок 7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6" y="6268960"/>
            <a:ext cx="1354971" cy="1614820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276" y="6268960"/>
            <a:ext cx="1392305" cy="1614820"/>
          </a:xfrm>
          <a:prstGeom prst="rect">
            <a:avLst/>
          </a:prstGeom>
        </p:spPr>
      </p:pic>
      <p:pic>
        <p:nvPicPr>
          <p:cNvPr id="76" name="Рисунок 75" descr="C:\Users\User\Desktop\Terentiy-Parkhomenko.jpg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275" y="6268960"/>
            <a:ext cx="1492847" cy="1668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Рисунок 76" descr="C:\Users\User\Desktop\Drevchenko2.jpeg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110" y="6268960"/>
            <a:ext cx="1194858" cy="1709697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Двойная волна 79"/>
          <p:cNvSpPr/>
          <p:nvPr/>
        </p:nvSpPr>
        <p:spPr>
          <a:xfrm>
            <a:off x="2748543" y="8077580"/>
            <a:ext cx="3638745" cy="1341912"/>
          </a:xfrm>
          <a:prstGeom prst="doubleWave">
            <a:avLst>
              <a:gd name="adj1" fmla="val 6250"/>
              <a:gd name="adj2" fmla="val -77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dirty="0" smtClean="0">
              <a:solidFill>
                <a:schemeClr val="tx1"/>
              </a:solidFill>
            </a:endParaRPr>
          </a:p>
          <a:p>
            <a:r>
              <a:rPr lang="uk-UA" dirty="0" smtClean="0">
                <a:solidFill>
                  <a:schemeClr val="tx1"/>
                </a:solidFill>
              </a:rPr>
              <a:t>Прослухай!</a:t>
            </a:r>
          </a:p>
          <a:p>
            <a:r>
              <a:rPr lang="en-US" dirty="0" smtClean="0">
                <a:solidFill>
                  <a:schemeClr val="tx1"/>
                </a:solidFill>
                <a:hlinkClick r:id="rId11"/>
              </a:rPr>
              <a:t>https</a:t>
            </a:r>
            <a:r>
              <a:rPr lang="en-US" dirty="0">
                <a:solidFill>
                  <a:schemeClr val="tx1"/>
                </a:solidFill>
                <a:hlinkClick r:id="rId11"/>
              </a:rPr>
              <a:t>://</a:t>
            </a:r>
            <a:r>
              <a:rPr lang="en-US" dirty="0" smtClean="0">
                <a:solidFill>
                  <a:schemeClr val="tx1"/>
                </a:solidFill>
                <a:hlinkClick r:id="rId11"/>
              </a:rPr>
              <a:t>www.youtube.com/watch?v=i4QdWDXyAdw</a:t>
            </a:r>
            <a:endParaRPr lang="uk-UA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5" name="Рисунок 8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455867"/>
            <a:ext cx="6858000" cy="432168"/>
          </a:xfrm>
          <a:prstGeom prst="rect">
            <a:avLst/>
          </a:prstGeom>
        </p:spPr>
      </p:pic>
      <p:pic>
        <p:nvPicPr>
          <p:cNvPr id="89" name="Рисунок 8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7" y="7973397"/>
            <a:ext cx="2502572" cy="136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103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14</Words>
  <Application>Microsoft Office PowerPoint</Application>
  <PresentationFormat>Лист A4 (210x297 мм)</PresentationFormat>
  <Paragraphs>15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11</cp:revision>
  <dcterms:created xsi:type="dcterms:W3CDTF">2023-11-26T20:18:41Z</dcterms:created>
  <dcterms:modified xsi:type="dcterms:W3CDTF">2023-11-28T15:34:38Z</dcterms:modified>
</cp:coreProperties>
</file>