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303" r:id="rId3"/>
    <p:sldId id="302" r:id="rId4"/>
    <p:sldId id="257" r:id="rId5"/>
    <p:sldId id="268" r:id="rId6"/>
    <p:sldId id="264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F2377F-52A8-4736-9BEB-74D7962E6B9D}" type="datetimeFigureOut">
              <a:rPr lang="uk-UA" smtClean="0"/>
              <a:pPr/>
              <a:t>07.12.2023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1515B3-E369-4192-9537-4C5412A2EC9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7811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7639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5162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1639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5944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14287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858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94515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7161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03999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5137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7532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C052F-C7F9-4EB5-95EE-EC36E2F18A65}" type="datetimeFigureOut">
              <a:rPr lang="uk-UA" smtClean="0"/>
              <a:pPr/>
              <a:t>07.12.2023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6A36A-D4ED-4C36-A386-9CAFE043017F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18938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microsoft.com/office/2007/relationships/hdphoto" Target="../media/hdphoto1.wdp"/><Relationship Id="rId3" Type="http://schemas.openxmlformats.org/officeDocument/2006/relationships/audio" Target="file:///C:\Users\User\Desktop\&#1057;&#1091;&#1095;&#1072;&#1089;&#1085;&#1110;%20&#1074;&#1080;&#1082;&#1086;&#1085;&#1072;&#1074;&#1094;&#1110;%20&#1076;&#1091;&#1084;.1\R_Grink&#1110;v_bandura_-Eleg&#1110;ya.mp3" TargetMode="Externa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audio" Target="file:///C:\Users\User\Desktop\&#1059;&#1088;&#1082;&#1072;&#1111;&#1085;&#1089;&#1100;&#1082;&#1072;%20&#1083;-&#1088;&#1072;.%208%20&#1082;&#1083;\&#1059;&#1082;&#1088;&#1072;&#1111;&#1085;&#1089;&#1100;&#1082;&#1110;%20%20&#1085;&#1072;&#1088;&#1086;&#1076;&#1085;&#1110;%20%20&#1076;&#1091;&#1084;&#1080;\&#1050;&#1086;&#1073;&#1079;&#1072;&#1088;&#1110;%20&#1090;&#1072;%20&#1083;&#1110;&#1088;&#1085;&#1080;&#1082;&#1080;\1.mp3" TargetMode="External"/><Relationship Id="rId16" Type="http://schemas.openxmlformats.org/officeDocument/2006/relationships/image" Target="../media/image10.png"/><Relationship Id="rId1" Type="http://schemas.openxmlformats.org/officeDocument/2006/relationships/audio" Target="file:///C:\Users\User\Desktop\&#1059;&#1082;&#1088;&#1072;&#1111;&#1085;&#1089;&#1100;&#1082;&#1110;%20%20&#1085;&#1072;&#1088;&#1086;&#1076;&#1085;&#1110;%20%20&#1076;&#1091;&#1084;&#1080;\&#1050;&#1086;&#1073;&#1079;&#1072;&#1088;&#1110;%20&#1090;&#1072;%20&#1083;&#1110;&#1088;&#1085;&#1080;&#1082;&#1080;\1.mp3" TargetMode="Externa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5.jpeg"/><Relationship Id="rId5" Type="http://schemas.openxmlformats.org/officeDocument/2006/relationships/audio" Target="../media/media1.mp3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microsoft.com/office/2007/relationships/media" Target="../media/media1.mp3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12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12" Type="http://schemas.microsoft.com/office/2007/relationships/hdphoto" Target="../media/hdphoto1.wdp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7" name="1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3" name="R_Grinkіv_bandura_-Elegіya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3" name="R_Grinkіv_bandura_-Elegіya.mp3">
            <a:hlinkClick r:id="" action="ppaction://media"/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413986" y="-1092219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6911427" y="1198719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184">
            <a:off x="6804562" y="137780"/>
            <a:ext cx="2204237" cy="200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1450336" flipH="1">
            <a:off x="5827332" y="657038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98848" y="1979814"/>
            <a:ext cx="63367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solidFill>
                  <a:srgbClr val="C00000"/>
                </a:solidFill>
                <a:latin typeface="Segoe Script" pitchFamily="34" charset="0"/>
              </a:rPr>
              <a:t>Цікаві факти про кобзарів</a:t>
            </a:r>
            <a:endParaRPr lang="uk-UA" sz="6000" b="1" dirty="0">
              <a:solidFill>
                <a:srgbClr val="C00000"/>
              </a:solidFill>
              <a:latin typeface="Segoe Script" pitchFamily="34" charset="0"/>
            </a:endParaRPr>
          </a:p>
        </p:txBody>
      </p:sp>
      <p:pic>
        <p:nvPicPr>
          <p:cNvPr id="11" name="Picture 2" descr="http://novoross.info/uploads/posts/2013-09/1378024286_1-1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693" b="100000" l="0" r="90000">
                        <a14:backgroundMark x1="69200" y1="90069" x2="69200" y2="90069"/>
                        <a14:backgroundMark x1="60600" y1="95843" x2="60600" y2="958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029" y="4077072"/>
            <a:ext cx="2823418" cy="244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7" repeatCount="10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numSld="15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numSld="15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numSld="16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_Grinkіv_bandura_-Elegі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261586" y="-1204351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6911427" y="1198719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184">
            <a:off x="6804562" y="137780"/>
            <a:ext cx="2204237" cy="200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1450336" flipH="1">
            <a:off x="5973753" y="482866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novoross.info/uploads/posts/2013-09/1378024286_1-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93" b="100000" l="0" r="90000">
                        <a14:backgroundMark x1="69200" y1="90069" x2="69200" y2="90069"/>
                        <a14:backgroundMark x1="60600" y1="95843" x2="60600" y2="958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697915"/>
            <a:ext cx="2195787" cy="2660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908720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6000" b="1" dirty="0" smtClean="0">
                <a:latin typeface="Times New Roman" pitchFamily="18" charset="0"/>
                <a:cs typeface="Times New Roman" pitchFamily="18" charset="0"/>
              </a:rPr>
              <a:t>ТАЄМНА МОВА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1962839"/>
            <a:ext cx="75608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МЕТА: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кобзарських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таємниць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усередині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старцівського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братерства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Особливості: </a:t>
            </a:r>
          </a:p>
          <a:p>
            <a:pPr marL="457200" indent="-457200" algn="just">
              <a:buAutoNum type="arabicParenR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вставка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 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arenR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фонетичне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(каша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ашоха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метафоричні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метонімні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годинник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цибуля);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іншомовні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запозичення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охвес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θεός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бог). </a:t>
            </a: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7747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numSld="9">
                <p:cTn id="2" repeatCount="10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_Grinkіv_bandura_-Elegі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425455" y="-1064897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6911427" y="1198719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184">
            <a:off x="6804562" y="137780"/>
            <a:ext cx="2204237" cy="2002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1450336" flipH="1">
            <a:off x="5973753" y="482866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novoross.info/uploads/posts/2013-09/1378024286_1-1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693" b="100000" l="0" r="90000">
                        <a14:backgroundMark x1="69200" y1="90069" x2="69200" y2="90069"/>
                        <a14:backgroundMark x1="60600" y1="95843" x2="60600" y2="958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914" y="4077072"/>
            <a:ext cx="2823418" cy="244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87624" y="1293641"/>
            <a:ext cx="6051733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ПРОЧИТАЙ!</a:t>
            </a:r>
          </a:p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Годі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сухмаї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куслюрити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хоч ставлеників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накурляю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Намиша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сламива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неми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вмреми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неми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замигине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-18404"/>
            <a:ext cx="88204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7747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numSld="9">
                <p:cTn id="2" repeatCount="100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404479" y="-1128847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066075" y="1472333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918" y="162665"/>
            <a:ext cx="1927688" cy="1751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2225221" flipH="1">
            <a:off x="6073661" y="665190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270010"/>
            <a:ext cx="64087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КОБЗАРІ-РОЗВІДНИКИ</a:t>
            </a:r>
            <a:endParaRPr lang="uk-UA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://www.tmf-museum.kiev.ua/ua/1/music/img/bandura/bandura4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7947">
            <a:off x="5999093" y="2993251"/>
            <a:ext cx="1734669" cy="334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2041759"/>
            <a:ext cx="60094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</a:pPr>
            <a:r>
              <a:rPr lang="uk-UA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Завдання: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Узнати про кількість ворожого війська, маршрути пересувань;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Пошук і викуп невільників.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38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295634" y="-1013775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066075" y="1472333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184">
            <a:off x="7019301" y="237719"/>
            <a:ext cx="1801149" cy="1636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1450336" flipH="1">
            <a:off x="5973753" y="482866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677148"/>
            <a:ext cx="80648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БОЙОВЕ МИСТЕЦТВО</a:t>
            </a:r>
            <a:endParaRPr lang="uk-UA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783472"/>
            <a:ext cx="62337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Костурець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особливий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вид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кобзарської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боротьби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2824645"/>
            <a:ext cx="5814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Техніка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костурця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"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базувалась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розкритті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людини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унікальних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резервних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можливостей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адже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лише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таким чином вона могла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компенсувати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втрату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зору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3008" y="3911079"/>
            <a:ext cx="2824645" cy="2824645"/>
          </a:xfrm>
          <a:prstGeom prst="rect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1294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413986" y="-1160303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2012507" flipH="1">
            <a:off x="5893035" y="542934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538518"/>
            <a:ext cx="66247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УСТИНСЬКІ КНИГИ</a:t>
            </a:r>
            <a:endParaRPr lang="uk-UA" sz="4800" dirty="0"/>
          </a:p>
        </p:txBody>
      </p:sp>
      <p:pic>
        <p:nvPicPr>
          <p:cNvPr id="11" name="Picture 2" descr="http://thumbs.dreamstime.com/z/old-parchment-scroll-300982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38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7783"/>
          <a:stretch/>
        </p:blipFill>
        <p:spPr bwMode="auto">
          <a:xfrm rot="385947">
            <a:off x="861826" y="2973698"/>
            <a:ext cx="2774495" cy="333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10800000" flipV="1">
            <a:off x="1259631" y="3382556"/>
            <a:ext cx="16561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 err="1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Устинські</a:t>
            </a:r>
            <a:r>
              <a:rPr lang="uk-UA" sz="2400" dirty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книги - </a:t>
            </a:r>
          </a:p>
          <a:p>
            <a:pPr algn="ctr"/>
            <a:r>
              <a:rPr lang="uk-UA" sz="2400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1541104"/>
            <a:ext cx="51845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1773 року, передчуваючи знищення Січі, козацькі характерники зібрали таємну раду, на якій вирішено було з метою збереження української душі, ініціювати створення рукописних книг, у яких буде описана історія України, й поширити їх серед народу.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8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1_V.I.P.files!!!\dok\Ратушна Н.М\Свитки\4159d67247d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7117" r="12284" b="10099"/>
          <a:stretch/>
        </p:blipFill>
        <p:spPr bwMode="auto">
          <a:xfrm rot="5400000">
            <a:off x="1413986" y="-1092219"/>
            <a:ext cx="6552729" cy="894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100114" y="1389610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9020" flipH="1">
            <a:off x="4962722" y="384545"/>
            <a:ext cx="1736444" cy="150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42562">
            <a:off x="7244175" y="503142"/>
            <a:ext cx="1834190" cy="1593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c-st.edusite.ru/images/51555993990b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2722">
            <a:off x="7066075" y="1472333"/>
            <a:ext cx="1659116" cy="144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ptica-65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184">
            <a:off x="7019301" y="237719"/>
            <a:ext cx="1801149" cy="1636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ttp://imc-st.edusite.ru/images/51555993990b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5"/>
          <a:stretch/>
        </p:blipFill>
        <p:spPr bwMode="auto">
          <a:xfrm rot="1450336" flipH="1">
            <a:off x="5973753" y="482866"/>
            <a:ext cx="1736444" cy="126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96326" y="767296"/>
            <a:ext cx="643997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 ЩО: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-норми і правила поведінки кобзарів;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-техніка гри на кобзі, бандурі, лірі;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-вивчення народних дум, пісень;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лебійська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(таємна) мова;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-відомості про кінець світу, уміння пророкувати (тільки для перевірених осіб);</a:t>
            </a:r>
          </a:p>
          <a:p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-техніка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кострубця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</a:endParaRPr>
          </a:p>
          <a:p>
            <a:endParaRPr lang="uk-UA" dirty="0" smtClean="0"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294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904</TotalTime>
  <Words>193</Words>
  <Application>Microsoft Office PowerPoint</Application>
  <PresentationFormat>Экран (4:3)</PresentationFormat>
  <Paragraphs>32</Paragraphs>
  <Slides>7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Ратушна Н.М.</dc:creator>
  <cp:lastModifiedBy>User</cp:lastModifiedBy>
  <cp:revision>87</cp:revision>
  <dcterms:created xsi:type="dcterms:W3CDTF">2016-01-30T06:54:02Z</dcterms:created>
  <dcterms:modified xsi:type="dcterms:W3CDTF">2023-12-07T18:52:28Z</dcterms:modified>
</cp:coreProperties>
</file>