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5"/>
  </p:notesMasterIdLst>
  <p:sldIdLst>
    <p:sldId id="280" r:id="rId2"/>
    <p:sldId id="278" r:id="rId3"/>
    <p:sldId id="281" r:id="rId4"/>
    <p:sldId id="282" r:id="rId5"/>
    <p:sldId id="283" r:id="rId6"/>
    <p:sldId id="284" r:id="rId7"/>
    <p:sldId id="285" r:id="rId8"/>
    <p:sldId id="286" r:id="rId9"/>
    <p:sldId id="290" r:id="rId10"/>
    <p:sldId id="291" r:id="rId11"/>
    <p:sldId id="292" r:id="rId12"/>
    <p:sldId id="293" r:id="rId13"/>
    <p:sldId id="294" r:id="rId1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0066"/>
    <a:srgbClr val="993366"/>
    <a:srgbClr val="CC6600"/>
    <a:srgbClr val="FF99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C2AED-2356-4D85-9056-013B929B4F4C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6DD7FC-4172-40C2-8079-42A76A5CDB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1098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FD39777-89F0-4C5B-9E94-7070780A7865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7F0374B-29B5-4944-9C09-18902B3DB2C3}" type="slidenum">
              <a:rPr lang="uk-UA" smtClean="0"/>
              <a:t>‹#›</a:t>
            </a:fld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32657"/>
            <a:ext cx="8712968" cy="216024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uk-UA" sz="4800" b="1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Українські </a:t>
            </a:r>
            <a:r>
              <a:rPr lang="uk-UA" sz="2800" b="1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  історичні </a:t>
            </a:r>
            <a:r>
              <a:rPr lang="uk-UA" sz="2800" b="1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пісні. Пісні про звитяжну боротьбу козаків з турецько-татарськими нападниками. </a:t>
            </a:r>
            <a:r>
              <a:rPr lang="uk-UA" sz="2800" b="1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uk-UA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4293096"/>
            <a:ext cx="5328592" cy="1227366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Вчитель</a:t>
            </a:r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української</a:t>
            </a:r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літератури</a:t>
            </a:r>
            <a:endParaRPr lang="ru-RU" sz="18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вечірньої</a:t>
            </a:r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змінної</a:t>
            </a:r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школи</a:t>
            </a:r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20 м. </a:t>
            </a:r>
            <a:r>
              <a:rPr lang="ru-RU" sz="1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Києва</a:t>
            </a:r>
            <a:endParaRPr lang="ru-RU" sz="18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Кондратюк Людмила </a:t>
            </a:r>
            <a:r>
              <a:rPr lang="ru-RU" sz="1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Олександрівна</a:t>
            </a:r>
            <a:endParaRPr lang="uk-UA" sz="18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25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139952" y="1772817"/>
            <a:ext cx="4752529" cy="3312368"/>
          </a:xfrm>
        </p:spPr>
        <p:txBody>
          <a:bodyPr>
            <a:noAutofit/>
          </a:bodyPr>
          <a:lstStyle/>
          <a:p>
            <a:pPr algn="ctr"/>
            <a:r>
              <a:rPr lang="uk-UA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Історичні пісні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- це ліро-епічні фольклорні твори про конкретні чи типові історичні події та процеси, про відомих історичних осіб і безіменних героїв.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4624"/>
            <a:ext cx="4176464" cy="6696744"/>
          </a:xfrm>
        </p:spPr>
      </p:pic>
    </p:spTree>
    <p:extLst>
      <p:ext uri="{BB962C8B-B14F-4D97-AF65-F5344CB8AC3E}">
        <p14:creationId xmlns:p14="http://schemas.microsoft.com/office/powerpoint/2010/main" val="386685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88840"/>
            <a:ext cx="8640960" cy="1998720"/>
          </a:xfrm>
        </p:spPr>
        <p:txBody>
          <a:bodyPr>
            <a:normAutofit fontScale="90000"/>
          </a:bodyPr>
          <a:lstStyle/>
          <a:p>
            <a:r>
              <a:rPr lang="uk-UA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Пісні доби козаччини (</a:t>
            </a:r>
            <a:r>
              <a:rPr lang="en-US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XV-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перша половина </a:t>
            </a:r>
            <a:r>
              <a:rPr lang="en-US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XVII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століття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).</a:t>
            </a:r>
            <a:b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Пісні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доби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Гайдамаччини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(друга половина </a:t>
            </a:r>
            <a:r>
              <a:rPr lang="en-US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XVII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2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XVII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століття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Пісні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селянських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повстань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(перша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половинаХІХ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століття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Пісні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національно-визвольних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рухів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(перша половина ХХ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столяття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7365" y="404665"/>
            <a:ext cx="6417734" cy="720080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Класифікація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історичних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пісень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uk-UA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140968"/>
            <a:ext cx="8712968" cy="2088232"/>
          </a:xfrm>
        </p:spPr>
        <p:txBody>
          <a:bodyPr>
            <a:normAutofit/>
          </a:bodyPr>
          <a:lstStyle/>
          <a:p>
            <a:pPr algn="just"/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548681"/>
            <a:ext cx="8136904" cy="7920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Тематика 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історичних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пісень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uk-UA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1475656" y="1988840"/>
            <a:ext cx="484632" cy="978408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трелка вниз 4"/>
          <p:cNvSpPr/>
          <p:nvPr/>
        </p:nvSpPr>
        <p:spPr>
          <a:xfrm>
            <a:off x="4335615" y="1499636"/>
            <a:ext cx="484632" cy="978408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трелка вниз 5"/>
          <p:cNvSpPr/>
          <p:nvPr/>
        </p:nvSpPr>
        <p:spPr>
          <a:xfrm>
            <a:off x="7446081" y="1975611"/>
            <a:ext cx="484632" cy="97840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7504" y="3140968"/>
            <a:ext cx="2448272" cy="288032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боротьбу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проти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татарсько-турецького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поневолення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«Зажурилась </a:t>
            </a:r>
            <a:r>
              <a:rPr lang="ru-RU" sz="1600" b="1" i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Україна</a:t>
            </a:r>
            <a:r>
              <a:rPr lang="ru-RU" sz="16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»,</a:t>
            </a:r>
          </a:p>
          <a:p>
            <a:pPr algn="ctr"/>
            <a:r>
              <a:rPr lang="ru-RU" sz="16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«Та, ой, як крикнув же </a:t>
            </a:r>
            <a:r>
              <a:rPr lang="ru-RU" sz="1600" b="1" i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16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Сірко</a:t>
            </a:r>
            <a:r>
              <a:rPr lang="ru-RU" sz="16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uk-UA" sz="1600" b="1" i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47864" y="2967248"/>
            <a:ext cx="2664296" cy="224024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народних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месників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боротьбу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проти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національного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гніту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«Максим </a:t>
            </a:r>
            <a:r>
              <a:rPr lang="ru-RU" sz="1600" b="1" i="1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1600" b="1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Залізняк</a:t>
            </a:r>
            <a:r>
              <a:rPr lang="ru-RU" sz="1600" b="1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»,</a:t>
            </a:r>
          </a:p>
          <a:p>
            <a:pPr algn="ctr"/>
            <a:r>
              <a:rPr lang="ru-RU" sz="1600" b="1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«За </a:t>
            </a:r>
            <a:r>
              <a:rPr lang="ru-RU" sz="1600" b="1" i="1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Сибіром</a:t>
            </a:r>
            <a:r>
              <a:rPr lang="ru-RU" sz="1600" b="1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сонце</a:t>
            </a:r>
            <a:r>
              <a:rPr lang="ru-RU" sz="1600" b="1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сходить».</a:t>
            </a:r>
            <a:endParaRPr lang="uk-UA" sz="1600" b="1" i="1" dirty="0">
              <a:solidFill>
                <a:srgbClr val="CC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76256" y="3532854"/>
            <a:ext cx="1944216" cy="252028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боротьбу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польською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шляхтою</a:t>
            </a:r>
          </a:p>
          <a:p>
            <a:pPr algn="ctr"/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 той то </a:t>
            </a:r>
            <a:r>
              <a:rPr lang="ru-RU" sz="16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хміль</a:t>
            </a:r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</a:t>
            </a:r>
          </a:p>
          <a:p>
            <a:pPr algn="ctr"/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«Ой Морозе, Морозенко».</a:t>
            </a:r>
            <a:endParaRPr lang="uk-UA" sz="16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89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Зажурилась </a:t>
            </a:r>
            <a:r>
              <a:rPr lang="ru-RU" sz="36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Україна</a:t>
            </a:r>
            <a:endParaRPr lang="uk-UA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58847"/>
            <a:ext cx="8496944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 smtClean="0">
              <a:solidFill>
                <a:srgbClr val="333333"/>
              </a:solidFill>
              <a:latin typeface="constantia"/>
            </a:endParaRPr>
          </a:p>
          <a:p>
            <a:pPr algn="ctr"/>
            <a:endParaRPr lang="ru-RU" sz="1400" dirty="0">
              <a:solidFill>
                <a:srgbClr val="333333"/>
              </a:solidFill>
              <a:latin typeface="constantia"/>
            </a:endParaRPr>
          </a:p>
          <a:p>
            <a:pPr algn="ctr"/>
            <a:endParaRPr lang="ru-RU" sz="1400" dirty="0">
              <a:solidFill>
                <a:srgbClr val="333333"/>
              </a:solidFill>
              <a:latin typeface="constantia"/>
            </a:endParaRPr>
          </a:p>
          <a:p>
            <a:pPr algn="ctr"/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Зажурилась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Україна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Бо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 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нічим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прожити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Витоптала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орда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кіньми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Маленькії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діти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Котрі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молодії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—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У полон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забрато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;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Як заняли, то й 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погнали                                        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До пана до хана.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Годі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тобі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 пане-брате,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Ґринджоли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малювати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Бери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шаблю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гостру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довгу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Та 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йди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воювати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!</a:t>
            </a:r>
            <a: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Ой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ти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станеш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на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воротях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А я в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закаулку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Дамо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тому стиха лиха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Та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вражому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турку!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Ой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ти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станеш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з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шабелькою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А я з кулаками,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Ой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щоб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слава не пропала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Проміж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козаками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.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Ой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козак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до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ружини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Бурлака до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дрюка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: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Оце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 ж 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тобі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 вражий 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турчин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,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  <a:t/>
            </a:r>
            <a:b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</a:rPr>
            </a:b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З 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душею</a:t>
            </a:r>
            <a:r>
              <a:rPr lang="ru-RU" sz="16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 </a:t>
            </a:r>
            <a:r>
              <a:rPr lang="ru-RU" sz="160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розлука</a:t>
            </a:r>
            <a:r>
              <a:rPr lang="ru-RU" sz="1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333333"/>
                </a:solidFill>
                <a:latin typeface="constantia"/>
              </a:rPr>
              <a:t>!</a:t>
            </a:r>
            <a:endParaRPr lang="uk-UA" sz="1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245970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3203848" cy="3888432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3779912" y="836712"/>
            <a:ext cx="4968552" cy="528976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Жанр: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історична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пісня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показ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страждань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українського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народу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нападів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турецько-татарських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орд.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800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заклик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 мирного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населиння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єднатися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козацьким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військом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захисту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рідних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земель.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dirty="0" err="1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2800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думка: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одностайні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всього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народу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врятувати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країну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зруйнування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88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032" y="1412776"/>
            <a:ext cx="7772400" cy="403244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Персоніфікація: «Зажурилась Україна», «слава не пропала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b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Риторичні 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оклики: «Дамо тому стиха лиха Та вражому турку!» «Оце ж тобі, вражий турчин, З душею розлука!»</a:t>
            </a:r>
            <a:r>
              <a:rPr lang="uk-UA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.Риторичне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зверта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ння – годі тобі, пане-брат, ґринджоли малювати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 маленькїї діти; шабля гостра, довга; вражий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турчин</a:t>
            </a:r>
            <a:b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Метафори 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Витоптала орда кіньми, Маленькії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діти </a:t>
            </a:r>
            <a:b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Синекдоха 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як заняли, то й погнали до пана, до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хана</a:t>
            </a:r>
            <a:b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7365" y="476673"/>
            <a:ext cx="6417734" cy="576063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Художні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засоби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uk-UA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57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60648"/>
            <a:ext cx="7632848" cy="50405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«Та, ой, як крикнув же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Сірко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271201"/>
            <a:ext cx="2808311" cy="4192488"/>
          </a:xfrm>
        </p:spPr>
      </p:pic>
      <p:sp>
        <p:nvSpPr>
          <p:cNvPr id="6" name="Прямоугольник 5"/>
          <p:cNvSpPr/>
          <p:nvPr/>
        </p:nvSpPr>
        <p:spPr>
          <a:xfrm>
            <a:off x="1115616" y="612845"/>
            <a:ext cx="475252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ой, як крикнув же та козак Сірко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ой, на своїх же, гей, козаченьків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Та сідлайте ж ви коней, хлопці-молодці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збирайтеся до хана у гості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!»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туман поле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покриває,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Гей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та Сірко з Січі та виїжджає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Гей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та ми думали, та ми ж думали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то орли та із Січі вилітали,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—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Аж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то військо та славне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Запорозьке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на Кримський шлях з Січі виїжджало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ми ж думали, ой, та ми ж думали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що сизий орел по степу літає,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—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Аж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то Сірко на конику виїжджає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Гей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ми ж думали, ой, та ми ж думали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що над степом та сонечко сяє.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—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Аж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то військо та славне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Запорозьке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на вороних конях у степу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виграває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ми думали, ой, та ми ж думали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то місяць в степу, ой,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зіходжає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—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Аж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то козак Сірко, та козак же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Сірко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битому шляху на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татар виступає.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3376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395536" y="2060849"/>
            <a:ext cx="3871664" cy="1800200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Опишіть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картину,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висловивши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враженн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374" y="1412776"/>
            <a:ext cx="4241105" cy="4104456"/>
          </a:xfrm>
        </p:spPr>
      </p:pic>
      <p:sp>
        <p:nvSpPr>
          <p:cNvPr id="8" name="Скругленный прямоугольник 7"/>
          <p:cNvSpPr/>
          <p:nvPr/>
        </p:nvSpPr>
        <p:spPr>
          <a:xfrm>
            <a:off x="5148064" y="5805264"/>
            <a:ext cx="3672408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Запорожці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пишуть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листа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турецькому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султану (1880-1891</a:t>
            </a:r>
            <a:r>
              <a:rPr lang="ru-RU" dirty="0" smtClean="0"/>
              <a:t>)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1711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88640"/>
            <a:ext cx="8784976" cy="597666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just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Жанр: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історична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пісня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походу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козацького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війська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керівництвом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Сірка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кримського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хану.</a:t>
            </a: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уславлення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мужності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винахідливості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рішучості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Сірка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війська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думка: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народ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завжди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складає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пісні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 тих,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віддав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заради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вільної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щасливої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Художні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засоби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військо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славне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запорізьке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вороних конях,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сизий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орел, битому 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шляху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метафора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військо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конях в степу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виграває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персоніфікація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туман поле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покриває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місяць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степу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зіходжає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пестливі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слова: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козаченьків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сонечко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риторичні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оклики: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«Та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сідлайте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ж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коней,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хлопці-молодці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Та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збирайтеся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 хана в </a:t>
            </a:r>
            <a:r>
              <a:rPr lang="ru-RU" sz="24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гості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!»</a:t>
            </a:r>
            <a:endParaRPr lang="uk-UA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78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84784"/>
            <a:ext cx="8712968" cy="43204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Україна зажурилася, бо :                              2.Від якого ворога захищали козаки Україну?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 Не мала справжніх своїх захисників;            а) татар;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не мала стати багатою;                                   б) турків;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в) не мала бажання воювати;                              в) князів;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г) нічим прожити.                                                 г) ляхів.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У першому стовпчику твору описано:          4. Захищаючи рідний край, козаки прагнуть, щоб: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 боротьбу козаків з ворогом;                              а) не пропала їхня слава;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страждання України;                                         б) остаточно знищити ворога;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в) козацьку зброю;                                                  в) 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визволити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полонених;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г) українську природу.                                            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 зміцнити державу.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На кого кричав Сірко?                                     6. Військо Запорозьке в пісні названо: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 полонених татар;                                                 а) мужнім;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своїх козаченьків;                                                 б) завзятим;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в) зрадників;                                                              в) 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зброєним;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г) свого джуру.                                                           г) славним.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7365" y="404665"/>
            <a:ext cx="6417734" cy="86409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Закріплення вивченого матеріалу</a:t>
            </a:r>
            <a:endParaRPr lang="uk-UA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11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00808"/>
            <a:ext cx="8229600" cy="2952328"/>
          </a:xfrm>
        </p:spPr>
        <p:txBody>
          <a:bodyPr>
            <a:noAutofit/>
          </a:bodyPr>
          <a:lstStyle/>
          <a:p>
            <a:r>
              <a:rPr lang="uk-UA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Підготувати повідомлення про Станіслава Морозенка як історичну постать.</a:t>
            </a:r>
            <a:r>
              <a:rPr lang="uk-UA" sz="36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3600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74533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032" y="1628800"/>
            <a:ext cx="7772400" cy="2358760"/>
          </a:xfrm>
          <a:solidFill>
            <a:srgbClr val="FF9966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Дякую за увагу.</a:t>
            </a:r>
            <a:endParaRPr lang="uk-UA" sz="5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07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875</TotalTime>
  <Words>529</Words>
  <Application>Microsoft Office PowerPoint</Application>
  <PresentationFormat>Экран (4:3)</PresentationFormat>
  <Paragraphs>72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       Українські        історичні пісні. Пісні про звитяжну боротьбу козаків з турецько-татарськими нападниками.  </vt:lpstr>
      <vt:lpstr>Презентация PowerPoint</vt:lpstr>
      <vt:lpstr>- Пісні доби козаччини (XV- перша половина  XVII століття ).  - Пісні доби Гайдамаччини (друга половина XVII - XVIIІ століття).  - Пісні селянських повстань (перша половинаХІХ століття).  - Пісні національно-визвольних рухів (перша половина ХХ столяття).  </vt:lpstr>
      <vt:lpstr>Презентация PowerPoint</vt:lpstr>
      <vt:lpstr>Зажурилась Україна</vt:lpstr>
      <vt:lpstr>Презентация PowerPoint</vt:lpstr>
      <vt:lpstr>Персоніфікація: «Зажурилась Україна», «слава не пропала». Риторичні оклики: «Дамо тому стиха лиха Та вражому турку!» «Оце ж тобі, вражий турчин, З душею розлука!».Риторичне звертання – годі тобі, пане-брат, ґринджоли малювати… Епітети: маленькїї діти; шабля гостра, довга; вражий турчин Метафори – Витоптала орда кіньми, Маленькії діти  Синекдоха – як заняли, то й погнали до пана, до хана </vt:lpstr>
      <vt:lpstr>«Та, ой, як крикнув же козак Сірко»</vt:lpstr>
      <vt:lpstr>Презентация PowerPoint</vt:lpstr>
      <vt:lpstr>Презентация PowerPoint</vt:lpstr>
      <vt:lpstr>1. Україна зажурилася, бо :                              2.Від якого ворога захищали козаки Україну? а) Не мала справжніх своїх захисників;            а) татар; б) не мала стати багатою;                                   б) турків; в) не мала бажання воювати;                              в) князів; г) нічим прожити.                                                 г) ляхів. 3. У першому стовпчику твору описано:          4. Захищаючи рідний край, козаки прагнуть, щоб: а) боротьбу козаків з ворогом;                              а) не пропала їхня слава; б) страждання України;                                         б) остаточно знищити ворога; в) козацьку зброю;                                                  в) визволити полонених; г) українську природу.                                            г)  зміцнити державу. 5. На кого кричав Сірко?                                     6. Військо Запорозьке в пісні названо: а) полонених татар;                                                 а) мужнім; б) своїх козаченьків;                                                 б) завзятим; в) зрадників;                                                              в) озброєним; г) свого джуру.                                                           г) славним. </vt:lpstr>
      <vt:lpstr>Домашнє завдання: Підготувати повідомлення про Станіслава Морозенка як історичну постать. </vt:lpstr>
      <vt:lpstr>Дякую за увагу.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Oksana</dc:creator>
  <cp:lastModifiedBy>Людмила Кондратюк</cp:lastModifiedBy>
  <cp:revision>66</cp:revision>
  <dcterms:created xsi:type="dcterms:W3CDTF">2016-09-11T12:31:40Z</dcterms:created>
  <dcterms:modified xsi:type="dcterms:W3CDTF">2023-10-06T10:57:12Z</dcterms:modified>
</cp:coreProperties>
</file>