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6"/>
  </p:notes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746" autoAdjust="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20E66C-CCF6-4C85-A471-EC8BAEFC879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F1870D-D518-4C8E-BED8-BCD132BAED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147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1870D-D518-4C8E-BED8-BCD132BAED8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127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7976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306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8728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919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911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0589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526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9686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637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563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260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1750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1793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074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29794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93474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2097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9D9966C-CEFE-441E-A0E2-A4181C2CA905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205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CjHwLU5rY8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png"/><Relationship Id="rId4" Type="http://schemas.openxmlformats.org/officeDocument/2006/relationships/hyperlink" Target="https://zno.if.ua/?p=4673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uain.press/blogs/chervonyj-teror-zakonne-znyshhennya-miljoniv-lyudej-1077211" TargetMode="Externa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mailto:elenaevsykowa@gmail.com" TargetMode="Externa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mailto:elenaevsykowa@gmail.com" TargetMode="Externa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mailto:elenaevsykowa@gmail.com" TargetMode="Externa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uk-UA" dirty="0" smtClean="0"/>
          </a:p>
          <a:p>
            <a:pPr marL="0" indent="0" algn="ctr">
              <a:buNone/>
            </a:pPr>
            <a:r>
              <a:rPr lang="uk-UA" b="1" dirty="0" smtClean="0"/>
              <a:t>Вебквест за творчістю Миколи </a:t>
            </a:r>
            <a:r>
              <a:rPr lang="uk-UA" b="1" dirty="0" smtClean="0"/>
              <a:t>Хвильового</a:t>
            </a:r>
          </a:p>
          <a:p>
            <a:pPr marL="0" indent="0" algn="ctr">
              <a:buNone/>
            </a:pPr>
            <a:r>
              <a:rPr lang="uk-UA" b="1" dirty="0" smtClean="0"/>
              <a:t>Автор : </a:t>
            </a:r>
            <a:r>
              <a:rPr lang="uk-UA" b="1" dirty="0" err="1" smtClean="0"/>
              <a:t>Євсюкова</a:t>
            </a:r>
            <a:r>
              <a:rPr lang="uk-UA" b="1" dirty="0" smtClean="0"/>
              <a:t> </a:t>
            </a:r>
            <a:r>
              <a:rPr lang="uk-UA" b="1" dirty="0" err="1" smtClean="0"/>
              <a:t>О.В.,вчитель</a:t>
            </a:r>
            <a:r>
              <a:rPr lang="uk-UA" b="1" dirty="0" smtClean="0"/>
              <a:t>-методист </a:t>
            </a:r>
            <a:r>
              <a:rPr lang="uk-UA" b="1" dirty="0" err="1" smtClean="0"/>
              <a:t>Граденицького</a:t>
            </a:r>
            <a:r>
              <a:rPr lang="uk-UA" b="1" dirty="0" smtClean="0"/>
              <a:t> ліцею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09390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8880" y="528320"/>
            <a:ext cx="9697718" cy="2028612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Добрий день, шановні одинадцятикласники!</a:t>
            </a:r>
            <a:b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Вас вітає вчителька української літератури Євсюкова Олена </a:t>
            </a: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ікторівна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Пропоную вам взяти участь у вебквесті з української літератури.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7920" y="3165566"/>
            <a:ext cx="3273552" cy="283995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240" y="3277267"/>
            <a:ext cx="3642360" cy="272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84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Життя і творчість Миколи Хвильового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2474" y="2594039"/>
            <a:ext cx="2213644" cy="33178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6712" y="2660904"/>
            <a:ext cx="4876800" cy="302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07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8109" y="228606"/>
            <a:ext cx="8158688" cy="1822514"/>
          </a:xfrm>
        </p:spPr>
        <p:txBody>
          <a:bodyPr/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Інструкція щодо проходження вебквесту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13467" y="2129011"/>
            <a:ext cx="8158690" cy="3113549"/>
          </a:xfrm>
        </p:spPr>
        <p:txBody>
          <a:bodyPr>
            <a:noAutofit/>
          </a:bodyPr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Шановні учасники вебквесту!</a:t>
            </a:r>
            <a:endParaRPr lang="uk-UA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1.Уважно прочитайте мету квесту.</a:t>
            </a:r>
          </a:p>
          <a:p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2.Ознайомтеся з групами ,що вам пропонуються .</a:t>
            </a:r>
          </a:p>
          <a:p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3.Уважно прочитайте завдання для кожної групи.</a:t>
            </a:r>
          </a:p>
          <a:p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Оберіть собі групу.</a:t>
            </a:r>
          </a:p>
          <a:p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5.Усі завдання виконуйте за допомогою мережі Інтернет.</a:t>
            </a:r>
          </a:p>
          <a:p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6.Результати роботи надсилайте вчителю на електронну адресу.</a:t>
            </a:r>
          </a:p>
        </p:txBody>
      </p:sp>
    </p:spTree>
    <p:extLst>
      <p:ext uri="{BB962C8B-B14F-4D97-AF65-F5344CB8AC3E}">
        <p14:creationId xmlns:p14="http://schemas.microsoft.com/office/powerpoint/2010/main" val="142514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2509" y="660400"/>
            <a:ext cx="8158688" cy="903040"/>
          </a:xfrm>
        </p:spPr>
        <p:txBody>
          <a:bodyPr/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 вебквесту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15067" y="1483360"/>
            <a:ext cx="8158690" cy="4039617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romanUcPeriod"/>
            </a:pPr>
            <a:r>
              <a:rPr lang="uk-UA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Навчитися користуватися інтернет-ресурсами ,знаходити потрібну інформацію в мережі;</a:t>
            </a:r>
          </a:p>
          <a:p>
            <a:pPr marL="514350" indent="-514350">
              <a:buFont typeface="+mj-lt"/>
              <a:buAutoNum type="romanUcPeriod"/>
            </a:pPr>
            <a:r>
              <a:rPr lang="uk-UA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Вчитися самостійно мислити ,розв′язувати поставлені проблеми й завдання.</a:t>
            </a:r>
          </a:p>
          <a:p>
            <a:pPr marL="514350" indent="-514350">
              <a:buFont typeface="+mj-lt"/>
              <a:buAutoNum type="romanUcPeriod"/>
            </a:pPr>
            <a:r>
              <a:rPr lang="uk-UA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Вчитися критично мислити.</a:t>
            </a:r>
          </a:p>
          <a:p>
            <a:pPr marL="514350" indent="-514350">
              <a:buFont typeface="+mj-lt"/>
              <a:buAutoNum type="romanUcPeriod"/>
            </a:pPr>
            <a:r>
              <a:rPr lang="uk-UA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Вміти працювати в команді ,знаходити компроміс </a:t>
            </a:r>
          </a:p>
          <a:p>
            <a:pPr marL="514350" indent="-514350">
              <a:buFont typeface="+mj-lt"/>
              <a:buAutoNum type="romanUcPeriod"/>
            </a:pPr>
            <a:r>
              <a:rPr lang="uk-UA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Вміти розподіляти ролі в команді ,злагоджено й швидко діяти в нестандартних ситуаціях.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0567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4480" y="690880"/>
            <a:ext cx="6278880" cy="549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42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6640" y="1513840"/>
            <a:ext cx="10596878" cy="4023360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</a:t>
            </a:r>
            <a:r>
              <a:rPr lang="uk-UA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1.Розподілити ролі у вашій групі</a:t>
            </a:r>
            <a:br>
              <a:rPr lang="uk-UA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2.Уважно вивчити завдання своєї групи</a:t>
            </a:r>
            <a:br>
              <a:rPr lang="uk-UA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3.Після виконання завдання створити «продукт» роботи (схему, таблицю, презентацію, буклет)</a:t>
            </a:r>
            <a:br>
              <a:rPr lang="uk-UA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4.Відправити матеріали на електронну адресу вчителя</a:t>
            </a:r>
            <a:br>
              <a:rPr lang="uk-UA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5.Підготуватися до захисту своєї роботи на уроці</a:t>
            </a:r>
            <a:endParaRPr lang="ru-RU" sz="2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457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863601"/>
            <a:ext cx="3718455" cy="721359"/>
          </a:xfrm>
        </p:spPr>
        <p:txBody>
          <a:bodyPr>
            <a:noAutofit/>
          </a:bodyPr>
          <a:lstStyle/>
          <a:p>
            <a:r>
              <a:rPr lang="uk-UA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групи «Біографи»</a:t>
            </a:r>
            <a:endParaRPr lang="ru-RU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18668" y="982131"/>
            <a:ext cx="5676052" cy="4893735"/>
          </a:xfrm>
        </p:spPr>
        <p:txBody>
          <a:bodyPr>
            <a:normAutofit fontScale="85000" lnSpcReduction="20000"/>
          </a:bodyPr>
          <a:lstStyle/>
          <a:p>
            <a:r>
              <a:rPr lang="uk-UA" b="1" dirty="0" smtClean="0"/>
              <a:t>Знайдіть в мережі Інтернет відомості про життєвий і творчий шлях Миколи Хвильового, його ролі в створенні ВАПЛІТЕ та участі в Літературній дискусії 1925-1928 років.</a:t>
            </a:r>
          </a:p>
          <a:p>
            <a:r>
              <a:rPr lang="uk-UA" b="1" dirty="0" smtClean="0"/>
              <a:t>Перегляньте лекцію у відеолекторії </a:t>
            </a:r>
            <a:r>
              <a:rPr lang="en-US" b="1" dirty="0" smtClean="0"/>
              <a:t>Wese Com</a:t>
            </a:r>
            <a:r>
              <a:rPr lang="uk-UA" b="1" dirty="0" smtClean="0"/>
              <a:t> про Миколу Хвильового із циклу «Українська література в іменах».</a:t>
            </a:r>
          </a:p>
          <a:p>
            <a:r>
              <a:rPr lang="uk-UA" b="1" dirty="0" smtClean="0"/>
              <a:t>Створіть сторінку письменника у мережі </a:t>
            </a:r>
            <a:r>
              <a:rPr lang="en-US" b="1" dirty="0" smtClean="0"/>
              <a:t>Facebook </a:t>
            </a:r>
            <a:r>
              <a:rPr lang="uk-UA" b="1" dirty="0" smtClean="0"/>
              <a:t>та відправте свою роботу на електронну адресу: </a:t>
            </a:r>
            <a:r>
              <a:rPr lang="en-US" b="1" dirty="0" smtClean="0"/>
              <a:t>elenaevsykowa@gmail.com</a:t>
            </a:r>
            <a:endParaRPr lang="uk-UA" b="1" dirty="0" smtClean="0"/>
          </a:p>
          <a:p>
            <a:endParaRPr lang="uk-UA" b="1" dirty="0"/>
          </a:p>
          <a:p>
            <a:r>
              <a:rPr lang="uk-UA" b="1" dirty="0" smtClean="0"/>
              <a:t>Корисні посилання </a:t>
            </a:r>
            <a:r>
              <a:rPr lang="en-US" b="1" dirty="0">
                <a:hlinkClick r:id="rId3"/>
              </a:rPr>
              <a:t>https://</a:t>
            </a:r>
            <a:r>
              <a:rPr lang="en-US" b="1" dirty="0" smtClean="0">
                <a:hlinkClick r:id="rId3"/>
              </a:rPr>
              <a:t>www.youtube.com/watch?v=OCjHwLU5rY8</a:t>
            </a:r>
            <a:endParaRPr lang="uk-UA" b="1" dirty="0" smtClean="0"/>
          </a:p>
          <a:p>
            <a:pPr marL="0" indent="0">
              <a:buNone/>
            </a:pPr>
            <a:r>
              <a:rPr lang="uk-UA" b="1" dirty="0" smtClean="0">
                <a:hlinkClick r:id="rId4"/>
              </a:rPr>
              <a:t>     </a:t>
            </a:r>
            <a:r>
              <a:rPr lang="en-US" b="1" dirty="0" smtClean="0">
                <a:hlinkClick r:id="rId4"/>
              </a:rPr>
              <a:t>https</a:t>
            </a:r>
            <a:r>
              <a:rPr lang="en-US" b="1" dirty="0">
                <a:hlinkClick r:id="rId4"/>
              </a:rPr>
              <a:t>://zno.if.ua/?</a:t>
            </a:r>
            <a:r>
              <a:rPr lang="en-US" b="1" dirty="0" smtClean="0">
                <a:hlinkClick r:id="rId4"/>
              </a:rPr>
              <a:t>p=4673</a:t>
            </a:r>
            <a:endParaRPr lang="uk-UA" b="1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5984" y="1893079"/>
            <a:ext cx="4494108" cy="398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13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853440"/>
            <a:ext cx="3718455" cy="884344"/>
          </a:xfrm>
        </p:spPr>
        <p:txBody>
          <a:bodyPr>
            <a:noAutofit/>
          </a:bodyPr>
          <a:lstStyle/>
          <a:p>
            <a:r>
              <a:rPr lang="uk-UA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групи  «Історики»</a:t>
            </a:r>
            <a:endParaRPr lang="ru-RU" sz="2800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k-UA" b="1" dirty="0" smtClean="0"/>
              <a:t>Які історичні події стали тлом для написання новели «Я (Романтика )» Миколи Хвильового?</a:t>
            </a:r>
          </a:p>
          <a:p>
            <a:r>
              <a:rPr lang="uk-UA" b="1" dirty="0" smtClean="0"/>
              <a:t>Зверніть увагу на поняття «жовтнева революція», «червоний терор», «громадянська війна».</a:t>
            </a:r>
          </a:p>
          <a:p>
            <a:r>
              <a:rPr lang="uk-UA" b="1" dirty="0" smtClean="0"/>
              <a:t>З′ясуйте значення слів «інсургенти», «версальці», «синедріон»</a:t>
            </a:r>
          </a:p>
          <a:p>
            <a:r>
              <a:rPr lang="uk-UA" b="1" dirty="0" smtClean="0"/>
              <a:t>Представте результати своєї роботи у вигляді історичної фотогалереї (гасла ,плакати ,заклики ,хроніка подій) </a:t>
            </a:r>
          </a:p>
          <a:p>
            <a:r>
              <a:rPr lang="uk-UA" b="1" dirty="0" smtClean="0"/>
              <a:t>Корисні посилання:</a:t>
            </a:r>
          </a:p>
          <a:p>
            <a:pPr marL="0" indent="0">
              <a:buNone/>
            </a:pPr>
            <a:r>
              <a:rPr lang="en-US" b="1" dirty="0">
                <a:solidFill>
                  <a:srgbClr val="002060"/>
                </a:solidFill>
                <a:hlinkClick r:id="rId2"/>
              </a:rPr>
              <a:t>https://</a:t>
            </a:r>
            <a:r>
              <a:rPr lang="en-US" b="1" dirty="0" smtClean="0">
                <a:solidFill>
                  <a:srgbClr val="002060"/>
                </a:solidFill>
                <a:hlinkClick r:id="rId2"/>
              </a:rPr>
              <a:t>uain.press/blogs/chervonyj-teror-zakonne-znyshhennya-miljoniv-lyudej-1077211</a:t>
            </a:r>
            <a:endParaRPr lang="uk-UA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b="1" dirty="0"/>
              <a:t>https://ukrclassic.com.ua/katalog/kh/khvilovij-mikola/2424-analiz-noveli-ya-romantika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520" y="1829224"/>
            <a:ext cx="4229947" cy="4131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98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762000"/>
            <a:ext cx="3718455" cy="1026159"/>
          </a:xfrm>
        </p:spPr>
        <p:txBody>
          <a:bodyPr>
            <a:normAutofit/>
          </a:bodyPr>
          <a:lstStyle/>
          <a:p>
            <a:r>
              <a:rPr lang="uk-UA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групи «Дослідники» </a:t>
            </a:r>
            <a:endParaRPr lang="ru-RU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91388" y="1124478"/>
            <a:ext cx="5469466" cy="5587999"/>
          </a:xfrm>
        </p:spPr>
        <p:txBody>
          <a:bodyPr>
            <a:normAutofit fontScale="85000" lnSpcReduction="10000"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Пригадайте поняття з теорії літератури  «новела»,« імпресіонізм», «неоромантизм».</a:t>
            </a:r>
          </a:p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З′ясуйте ,що ,на вашу думку, у творі «Я (Романтика)» імпресіоністичне ,а що – неоромантичне?</a:t>
            </a:r>
          </a:p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Створіть схему (таблицю) зорових і слухових образів новели .</a:t>
            </a:r>
          </a:p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Складіть літературний паспорт твору ,зазначивши </a:t>
            </a:r>
            <a:r>
              <a:rPr lang="uk-UA" b="1" dirty="0" err="1" smtClean="0">
                <a:solidFill>
                  <a:schemeClr val="accent6">
                    <a:lumMod val="75000"/>
                  </a:schemeClr>
                </a:solidFill>
              </a:rPr>
              <a:t>присвяту,тему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 ,ідею, проблематику новели.</a:t>
            </a:r>
          </a:p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Виконане завдання </a:t>
            </a:r>
            <a:r>
              <a:rPr lang="uk-UA" b="1" dirty="0" err="1" smtClean="0">
                <a:solidFill>
                  <a:schemeClr val="accent6">
                    <a:lumMod val="75000"/>
                  </a:schemeClr>
                </a:solidFill>
              </a:rPr>
              <a:t>надішліть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 на електронну адресу: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hlinkClick r:id="rId2"/>
              </a:rPr>
              <a:t>elenaevsykowa@gmail.com</a:t>
            </a:r>
            <a:endParaRPr lang="uk-UA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Корисні посилання: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https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://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ukrclassic.com.ua/katalog/kh/khvilovij-mikola/3273-detalnij-analiz-ya-romantika-khvilovij</a:t>
            </a:r>
            <a:endParaRPr lang="uk-UA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en-US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107" y="1961091"/>
            <a:ext cx="4023360" cy="391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64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843280"/>
            <a:ext cx="3718455" cy="802640"/>
          </a:xfrm>
        </p:spPr>
        <p:txBody>
          <a:bodyPr>
            <a:normAutofit fontScale="90000"/>
          </a:bodyPr>
          <a:lstStyle/>
          <a:p>
            <a:r>
              <a:rPr lang="uk-UA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групи «Психологи»</a:t>
            </a:r>
            <a:endParaRPr lang="ru-RU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1708" y="690881"/>
            <a:ext cx="5469466" cy="5306906"/>
          </a:xfrm>
        </p:spPr>
        <p:txBody>
          <a:bodyPr>
            <a:noAutofit/>
          </a:bodyPr>
          <a:lstStyle/>
          <a:p>
            <a:r>
              <a:rPr lang="uk-UA" sz="1600" b="1" dirty="0" smtClean="0">
                <a:solidFill>
                  <a:schemeClr val="accent6">
                    <a:lumMod val="50000"/>
                  </a:schemeClr>
                </a:solidFill>
              </a:rPr>
              <a:t>Охарактеризуйте образ «Я» у новелі «Я (Романтика)». З′ясуйте причини роздвоєння душі головного героя , подумайте ,в чому трагедія «Я».</a:t>
            </a:r>
            <a:endParaRPr lang="uk-UA" sz="16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uk-UA" sz="1600" b="1" dirty="0" smtClean="0">
                <a:solidFill>
                  <a:schemeClr val="accent6">
                    <a:lumMod val="50000"/>
                  </a:schemeClr>
                </a:solidFill>
              </a:rPr>
              <a:t>Охарактеризуйте образи твору ,спостерігаючи за вчинками персонажів та з′ясовуючи мотиви поведінки  Андрюші, доктора Тагабата ,дегенерата.</a:t>
            </a:r>
          </a:p>
          <a:p>
            <a:r>
              <a:rPr lang="uk-UA" sz="1600" b="1" dirty="0" smtClean="0">
                <a:solidFill>
                  <a:schemeClr val="accent6">
                    <a:lumMod val="50000"/>
                  </a:schemeClr>
                </a:solidFill>
              </a:rPr>
              <a:t>Подумайте ,чи слушною є думка окремих літературознавців про те , що другорядні образи новели – це сторони роздвоєної зболеної душі «Я».</a:t>
            </a:r>
          </a:p>
          <a:p>
            <a:r>
              <a:rPr lang="uk-UA" sz="1600" b="1" dirty="0" smtClean="0">
                <a:solidFill>
                  <a:schemeClr val="accent6">
                    <a:lumMod val="50000"/>
                  </a:schemeClr>
                </a:solidFill>
              </a:rPr>
              <a:t>Оформіть результати вашої роботи у вигляді карти різних граней особистості «Я».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sz="16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</a:rPr>
              <a:t>Виконане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</a:rPr>
              <a:t>завдання надішліть на електронну адресу: 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elenaevsykowa@gmail.com</a:t>
            </a:r>
            <a:endParaRPr lang="ru-RU" sz="16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uk-UA" sz="1600" b="1" dirty="0" smtClean="0">
                <a:solidFill>
                  <a:schemeClr val="accent6">
                    <a:lumMod val="50000"/>
                  </a:schemeClr>
                </a:solidFill>
              </a:rPr>
              <a:t>Корисні посилання:</a:t>
            </a:r>
          </a:p>
          <a:p>
            <a:pPr marL="0" indent="0">
              <a:buNone/>
            </a:pPr>
            <a:r>
              <a:rPr lang="uk-UA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1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dirty="0" smtClean="0">
                <a:solidFill>
                  <a:schemeClr val="accent6">
                    <a:lumMod val="50000"/>
                  </a:schemeClr>
                </a:solidFill>
              </a:rPr>
              <a:t>https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</a:rPr>
              <a:t>://</a:t>
            </a:r>
            <a:r>
              <a:rPr lang="en-US" sz="1600" b="1" dirty="0" smtClean="0">
                <a:solidFill>
                  <a:schemeClr val="accent6">
                    <a:lumMod val="50000"/>
                  </a:schemeClr>
                </a:solidFill>
              </a:rPr>
              <a:t>www.ukrlib.com.ua/tvory/printit.php?tid=9719</a:t>
            </a:r>
            <a:endParaRPr lang="uk-UA" sz="16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8" name="Picture 4" descr="Презентація до уроку на тему &quot;Микола Хвильовий &quot;Я (Романтика)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" y="1859281"/>
            <a:ext cx="4880188" cy="387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32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680720"/>
            <a:ext cx="3718455" cy="1066800"/>
          </a:xfrm>
        </p:spPr>
        <p:txBody>
          <a:bodyPr/>
          <a:lstStyle/>
          <a:p>
            <a:r>
              <a:rPr lang="uk-UA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групи  «Журналісти»</a:t>
            </a:r>
            <a:endParaRPr lang="ru-RU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71068" y="1524001"/>
            <a:ext cx="5469466" cy="4114800"/>
          </a:xfrm>
        </p:spPr>
        <p:txBody>
          <a:bodyPr>
            <a:normAutofit fontScale="92500" lnSpcReduction="20000"/>
          </a:bodyPr>
          <a:lstStyle/>
          <a:p>
            <a:r>
              <a:rPr lang="uk-UA" sz="2200" b="1" dirty="0" smtClean="0"/>
              <a:t>Якщо ви тонко відчуваєте рідне слово, любите різноманітні сенсації, тоді ця роль для вас!</a:t>
            </a:r>
          </a:p>
          <a:p>
            <a:r>
              <a:rPr lang="uk-UA" sz="2200" b="1" dirty="0" smtClean="0"/>
              <a:t>Знайдіть приклади впливу фанатичної відданості певній ідеї на людину в житті (історії).</a:t>
            </a:r>
          </a:p>
          <a:p>
            <a:r>
              <a:rPr lang="uk-UA" sz="2200" b="1" dirty="0" smtClean="0"/>
              <a:t>Результати пошуків викладіть у публікації (напишіть статтю «До чого може призвести засліплення людини певною ідеєю?»)</a:t>
            </a:r>
          </a:p>
          <a:p>
            <a:r>
              <a:rPr lang="ru-RU" sz="2200" b="1" dirty="0" smtClean="0"/>
              <a:t> </a:t>
            </a:r>
            <a:r>
              <a:rPr lang="ru-RU" sz="2200" b="1" dirty="0"/>
              <a:t>Виконане завдання надішліть на електронну адресу: </a:t>
            </a:r>
            <a:r>
              <a:rPr lang="ru-RU" sz="2200" b="1" dirty="0" smtClean="0">
                <a:hlinkClick r:id="rId2"/>
              </a:rPr>
              <a:t>elenaevsykowa@gmail.com</a:t>
            </a:r>
            <a:endParaRPr lang="ru-RU" sz="2200" b="1" dirty="0" smtClean="0"/>
          </a:p>
          <a:p>
            <a:endParaRPr lang="uk-UA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744" y="1868293"/>
            <a:ext cx="4016588" cy="400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16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770" y="853440"/>
            <a:ext cx="3718455" cy="1259840"/>
          </a:xfrm>
        </p:spPr>
        <p:txBody>
          <a:bodyPr/>
          <a:lstStyle/>
          <a:p>
            <a:r>
              <a:rPr lang="uk-UA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групи «Культурологи»</a:t>
            </a:r>
            <a:endParaRPr lang="ru-RU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18668" y="982131"/>
            <a:ext cx="5930052" cy="4893735"/>
          </a:xfrm>
        </p:spPr>
        <p:txBody>
          <a:bodyPr>
            <a:normAutofit fontScale="85000" lnSpcReduction="10000"/>
          </a:bodyPr>
          <a:lstStyle/>
          <a:p>
            <a:r>
              <a:rPr lang="uk-UA" b="1" dirty="0" smtClean="0"/>
              <a:t>Перегляньте в мережі Інтернет фільм М.Калюжного «Я».</a:t>
            </a:r>
          </a:p>
          <a:p>
            <a:r>
              <a:rPr lang="uk-UA" b="1" dirty="0" smtClean="0"/>
              <a:t>Висловте свої враження від фільму :наскільки точно передано атмосферу подій новели ,музичний супровід ,гру акторів .</a:t>
            </a:r>
          </a:p>
          <a:p>
            <a:r>
              <a:rPr lang="uk-UA" b="1" dirty="0" smtClean="0"/>
              <a:t>Підготуйте і розіграйте інтерв′ю кореспондента із глядачем на тему переглянутого фільму.</a:t>
            </a:r>
          </a:p>
          <a:p>
            <a:r>
              <a:rPr lang="uk-UA" b="1" dirty="0"/>
              <a:t>О</a:t>
            </a:r>
            <a:r>
              <a:rPr lang="uk-UA" b="1" dirty="0" smtClean="0"/>
              <a:t>беріть уривок із новели «Я(Романтика)» ,доберіть до нього музичний супровід і підготуйте виразне читання цього уривку на уроці.</a:t>
            </a:r>
          </a:p>
          <a:p>
            <a:r>
              <a:rPr lang="uk-UA" b="1" dirty="0" smtClean="0"/>
              <a:t>Корисні посилання:</a:t>
            </a:r>
            <a:r>
              <a:rPr lang="en-US" b="1" dirty="0"/>
              <a:t>https://</a:t>
            </a:r>
            <a:r>
              <a:rPr lang="en-US" b="1" dirty="0" smtClean="0"/>
              <a:t>youtu.be/Y8ky2BZ</a:t>
            </a:r>
            <a:endParaRPr lang="uk-UA" b="1" dirty="0" smtClean="0"/>
          </a:p>
          <a:p>
            <a:pPr marL="0" indent="0">
              <a:buNone/>
            </a:pPr>
            <a:r>
              <a:rPr lang="en-US" b="1" dirty="0" smtClean="0"/>
              <a:t>9wGM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873" y="2372677"/>
            <a:ext cx="4286250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27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2398" y="2611120"/>
            <a:ext cx="6815669" cy="904240"/>
          </a:xfrm>
        </p:spPr>
        <p:txBody>
          <a:bodyPr/>
          <a:lstStyle/>
          <a:p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Бажаю </a:t>
            </a:r>
            <a:r>
              <a:rPr lang="uk-UA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цікавих відкриттів, </a:t>
            </a:r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успіхів </a:t>
            </a:r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дослідженні </a:t>
            </a:r>
            <a:r>
              <a:rPr lang="uk-UA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твору!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0152" y="3693161"/>
            <a:ext cx="3820160" cy="286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4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166</TotalTime>
  <Words>617</Words>
  <Application>Microsoft Office PowerPoint</Application>
  <PresentationFormat>Широкоэкранный</PresentationFormat>
  <Paragraphs>65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Garamond</vt:lpstr>
      <vt:lpstr>Натуральные материалы</vt:lpstr>
      <vt:lpstr>Презентация PowerPoint</vt:lpstr>
      <vt:lpstr>Добрий день, шановні одинадцятикласники! Вас вітає вчителька української літератури Євсюкова Олена Вікторівна</vt:lpstr>
      <vt:lpstr>Життя і творчість Миколи Хвильового</vt:lpstr>
      <vt:lpstr>Інструкція щодо проходження вебквесту</vt:lpstr>
      <vt:lpstr>Мета вебквесту</vt:lpstr>
      <vt:lpstr>Презентация PowerPoint</vt:lpstr>
      <vt:lpstr>Завдання для груп  1.Розподілити ролі у вашій групі 2.Уважно вивчити завдання своєї групи 3.Після виконання завдання створити «продукт» роботи (схему, таблицю, презентацію, буклет) 4.Відправити матеріали на електронну адресу вчителя 5.Підготуватися до захисту своєї роботи на уроці</vt:lpstr>
      <vt:lpstr>Завдання для групи «Біографи»</vt:lpstr>
      <vt:lpstr>Завдання для групи  «Історики»</vt:lpstr>
      <vt:lpstr>Завдання для групи «Дослідники» </vt:lpstr>
      <vt:lpstr>Завдання для групи «Психологи»</vt:lpstr>
      <vt:lpstr>Завдання для групи  «Журналісти»</vt:lpstr>
      <vt:lpstr>Завдання для групи «Культурологи»</vt:lpstr>
      <vt:lpstr>Бажаю цікавих відкриттів, успіхів у дослідженні твору!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Добрий день,шановні одинадцятикласники! Вас вітає вчителька української літератури Євсюкова Олена вікторівна</dc:title>
  <dc:creator>admin</dc:creator>
  <cp:lastModifiedBy>User</cp:lastModifiedBy>
  <cp:revision>19</cp:revision>
  <dcterms:created xsi:type="dcterms:W3CDTF">2020-11-19T07:51:09Z</dcterms:created>
  <dcterms:modified xsi:type="dcterms:W3CDTF">2024-11-23T10:33:07Z</dcterms:modified>
</cp:coreProperties>
</file>