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66" r:id="rId4"/>
    <p:sldId id="265" r:id="rId5"/>
    <p:sldId id="262" r:id="rId6"/>
    <p:sldId id="264" r:id="rId7"/>
    <p:sldId id="259" r:id="rId8"/>
    <p:sldId id="267" r:id="rId9"/>
    <p:sldId id="257" r:id="rId10"/>
    <p:sldId id="261" r:id="rId11"/>
    <p:sldId id="258" r:id="rId12"/>
    <p:sldId id="269" r:id="rId1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DE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02.04.2021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02.04.2021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02.04.2021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02.04.2021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02.04.2021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02.04.2021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02.04.2021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02.04.2021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рисунка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02.04.2021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напис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02.04.2021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напис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02.04.2021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959E6-847B-4937-8C3D-49CDB5BA4EF3}" type="datetimeFigureOut">
              <a:rPr lang="uk-UA" smtClean="0"/>
              <a:pPr/>
              <a:t>02.04.2021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0" y="2621979"/>
            <a:ext cx="4752528" cy="1470025"/>
          </a:xfrm>
        </p:spPr>
        <p:txBody>
          <a:bodyPr>
            <a:noAutofit/>
          </a:bodyPr>
          <a:lstStyle/>
          <a:p>
            <a:r>
              <a:rPr lang="uk-UA" sz="5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ЦІКАВІ ФАКТИ </a:t>
            </a:r>
            <a:br>
              <a:rPr lang="uk-UA" sz="5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</a:t>
            </a:r>
            <a:br>
              <a:rPr lang="uk-UA" sz="5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ТАРАСА ШЕВЧЕНКА</a:t>
            </a:r>
            <a:endParaRPr lang="ru-RU" sz="56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Картинки по запросу &quot;&quot;"/>
          <p:cNvPicPr>
            <a:picLocks noChangeAspect="1" noChangeArrowheads="1"/>
          </p:cNvPicPr>
          <p:nvPr/>
        </p:nvPicPr>
        <p:blipFill>
          <a:blip r:embed="rId2" cstate="print"/>
          <a:srcRect t="3706" r="-2507" b="1178"/>
          <a:stretch>
            <a:fillRect/>
          </a:stretch>
        </p:blipFill>
        <p:spPr bwMode="auto">
          <a:xfrm>
            <a:off x="0" y="404664"/>
            <a:ext cx="4907766" cy="5904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Вірші Тараса Шевченка перекладені більш ніж ста мовами світу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Результат пошуку зображень за запитом переклади  творів шевчен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700808"/>
            <a:ext cx="2516920" cy="3528392"/>
          </a:xfrm>
          <a:prstGeom prst="rect">
            <a:avLst/>
          </a:prstGeom>
          <a:noFill/>
        </p:spPr>
      </p:pic>
      <p:sp>
        <p:nvSpPr>
          <p:cNvPr id="11268" name="AutoShape 4" descr="Результат пошуку зображень за запитом переклади  творів шевчен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69" name="Picture 5" descr="C:\Users\Ирина\Desktop\Без назван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060848"/>
            <a:ext cx="2758033" cy="4018424"/>
          </a:xfrm>
          <a:prstGeom prst="rect">
            <a:avLst/>
          </a:prstGeom>
          <a:noFill/>
        </p:spPr>
      </p:pic>
      <p:pic>
        <p:nvPicPr>
          <p:cNvPr id="11271" name="Picture 7" descr="Результат пошуку зображень за запитом переклади  творів шевченк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2564904"/>
            <a:ext cx="2638425" cy="4029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«Кобзареві» (1840) слово «Бог» зустрічається 630 разів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 descr="Результат пошуку зображень за запитом КОБЗАР"/>
          <p:cNvPicPr>
            <a:picLocks noChangeAspect="1" noChangeArrowheads="1"/>
          </p:cNvPicPr>
          <p:nvPr/>
        </p:nvPicPr>
        <p:blipFill>
          <a:blip r:embed="rId2" cstate="print"/>
          <a:srcRect l="1477" t="2130" r="2548" b="2041"/>
          <a:stretch>
            <a:fillRect/>
          </a:stretch>
        </p:blipFill>
        <p:spPr bwMode="auto">
          <a:xfrm>
            <a:off x="1187624" y="1772816"/>
            <a:ext cx="6912768" cy="4785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Найменше в світі видання </a:t>
            </a:r>
            <a:r>
              <a:rPr lang="uk-UA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“Кобзаря”</a:t>
            </a:r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має розмір близько половини квадратного міліметра, що менше за макове зернятко. 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Результат пошуку зображень за запитом найменше зображення кобзар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177480"/>
            <a:ext cx="7715143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 життя Шевченко намалював 1300 картин, портретів, малюнків, ескізів тощо, з яких  до нас дійшли близько 800 робіт.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0" name="AutoShape 2" descr="Результат пошуку зображень за запитом малюнки тараса шевчен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2" name="Picture 4" descr="Результат пошуку зображень за запитом малюнки тараса шевчен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564904"/>
            <a:ext cx="2936944" cy="3960440"/>
          </a:xfrm>
          <a:prstGeom prst="rect">
            <a:avLst/>
          </a:prstGeom>
          <a:noFill/>
        </p:spPr>
      </p:pic>
      <p:pic>
        <p:nvPicPr>
          <p:cNvPr id="12294" name="Picture 6" descr="Результат пошуку зображень за запитом малюнки тараса шевчен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437659"/>
            <a:ext cx="4932040" cy="44203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Найбільший портрет Тараса Шевченка площею понад 500 м² було намальовано у Харкові  на 17-поверхівці. Це графіті занесене до Книги рекордів України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pm-lntu.lutsk.ua/wp-content/uploads/2019/03/najbilshyj_portret_shevchenko_taras-600x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492896"/>
            <a:ext cx="8316416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Україні на честь Тараса Шевченка названі  164 населені пункти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Результат пошуку зображень за запитом шевченко тара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17" y="1772816"/>
            <a:ext cx="9151017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Тарас Шевченко любив музику і вмів  грати на гармоніці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4" name="Picture 6" descr="Результат пошуку зображень за запитом ШЕВЧЕН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00808"/>
            <a:ext cx="7432134" cy="4176464"/>
          </a:xfrm>
          <a:prstGeom prst="rect">
            <a:avLst/>
          </a:prstGeom>
          <a:noFill/>
        </p:spPr>
      </p:pic>
      <p:pic>
        <p:nvPicPr>
          <p:cNvPr id="22530" name="Picture 2" descr="Результат пошуку зображень за запитом гармоніка інструмент"/>
          <p:cNvPicPr>
            <a:picLocks noChangeAspect="1" noChangeArrowheads="1"/>
          </p:cNvPicPr>
          <p:nvPr/>
        </p:nvPicPr>
        <p:blipFill>
          <a:blip r:embed="rId3" cstate="print"/>
          <a:srcRect l="13462" t="11538" r="9615" b="13462"/>
          <a:stretch>
            <a:fillRect/>
          </a:stretch>
        </p:blipFill>
        <p:spPr bwMode="auto">
          <a:xfrm>
            <a:off x="6012160" y="3789040"/>
            <a:ext cx="2880320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Один із 300 кратерів Меркурія отримав ім’я Тараса Григоровича. Діаметр цього кратера -  </a:t>
            </a:r>
            <a:b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137 кілометрів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Picture 4" descr="Результат пошуку зображень за запитом кратер на меркурії  на честь шевченка"/>
          <p:cNvPicPr>
            <a:picLocks noChangeAspect="1" noChangeArrowheads="1"/>
          </p:cNvPicPr>
          <p:nvPr/>
        </p:nvPicPr>
        <p:blipFill>
          <a:blip r:embed="rId2" cstate="print"/>
          <a:srcRect t="12193" b="20743"/>
          <a:stretch>
            <a:fillRect/>
          </a:stretch>
        </p:blipFill>
        <p:spPr bwMode="auto">
          <a:xfrm>
            <a:off x="179512" y="2780928"/>
            <a:ext cx="8743950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Іменем Великого Кобзаря </a:t>
            </a:r>
            <a:b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названі кораблі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 descr="Результат пошуку зображень за запитом корабель тарас шевчен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268760"/>
            <a:ext cx="7344889" cy="5256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748464" cy="11430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1384 пам’ятники Кобзареві встановлено у 35 країнах  світу. Більшість з них, а саме 1256, розташовані на території України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Результат пошуку зображень за запитом памятникишевчен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708920"/>
            <a:ext cx="2780974" cy="2133600"/>
          </a:xfrm>
          <a:prstGeom prst="rect">
            <a:avLst/>
          </a:prstGeom>
          <a:noFill/>
        </p:spPr>
      </p:pic>
      <p:pic>
        <p:nvPicPr>
          <p:cNvPr id="9220" name="Picture 4" descr="Результат пошуку зображень за запитом памятникишевчен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869160"/>
            <a:ext cx="2808312" cy="1827218"/>
          </a:xfrm>
          <a:prstGeom prst="rect">
            <a:avLst/>
          </a:prstGeom>
          <a:noFill/>
        </p:spPr>
      </p:pic>
      <p:pic>
        <p:nvPicPr>
          <p:cNvPr id="9222" name="Picture 6" descr="Результат пошуку зображень за запитом памятникишевченк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653136"/>
            <a:ext cx="2900342" cy="2016224"/>
          </a:xfrm>
          <a:prstGeom prst="rect">
            <a:avLst/>
          </a:prstGeom>
          <a:noFill/>
        </p:spPr>
      </p:pic>
      <p:pic>
        <p:nvPicPr>
          <p:cNvPr id="9224" name="Picture 8" descr="Результат пошуку зображень за запитом памятникишевченк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2636912"/>
            <a:ext cx="2984391" cy="1872208"/>
          </a:xfrm>
          <a:prstGeom prst="rect">
            <a:avLst/>
          </a:prstGeom>
          <a:noFill/>
        </p:spPr>
      </p:pic>
      <p:pic>
        <p:nvPicPr>
          <p:cNvPr id="9226" name="Picture 10" descr="Результат пошуку зображень за запитом памятникишевченк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708920"/>
            <a:ext cx="2700300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Результат пошуку зображень за запитом дякую за увагу!"/>
          <p:cNvPicPr>
            <a:picLocks noChangeAspect="1" noChangeArrowheads="1"/>
          </p:cNvPicPr>
          <p:nvPr/>
        </p:nvPicPr>
        <p:blipFill>
          <a:blip r:embed="rId2" cstate="print"/>
          <a:srcRect r="1963" b="2751"/>
          <a:stretch>
            <a:fillRect/>
          </a:stretch>
        </p:blipFill>
        <p:spPr bwMode="auto">
          <a:xfrm>
            <a:off x="-1" y="0"/>
            <a:ext cx="921804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132</Words>
  <Application>Microsoft Office PowerPoint</Application>
  <PresentationFormat>Экран (4:3)</PresentationFormat>
  <Paragraphs>11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ЦІКАВІ ФАКТИ  ПРО  ТАРАСА ШЕВЧЕНКА</vt:lpstr>
      <vt:lpstr>Вірші Тараса Шевченка перекладені більш ніж ста мовами світу </vt:lpstr>
      <vt:lpstr>У «Кобзареві» (1840) слово «Бог» зустрічається 630 разів</vt:lpstr>
      <vt:lpstr>Найменше в світі видання “Кобзаря” має розмір близько половини квадратного міліметра, що менше за макове зернятко. </vt:lpstr>
      <vt:lpstr>За життя Шевченко намалював 1300 картин, портретів, малюнків, ескізів тощо, з яких  до нас дійшли близько 800 робіт.</vt:lpstr>
      <vt:lpstr>Найбільший портрет Тараса Шевченка площею понад 500 м² було намальовано у Харкові  на 17-поверхівці. Це графіті занесене до Книги рекордів України</vt:lpstr>
      <vt:lpstr>В Україні на честь Тараса Шевченка названі  164 населені пункти</vt:lpstr>
      <vt:lpstr>Тарас Шевченко любив музику і вмів  грати на гармоніці</vt:lpstr>
      <vt:lpstr>Один із 300 кратерів Меркурія отримав ім’я Тараса Григоровича. Діаметр цього кратера -   137 кілометрів</vt:lpstr>
      <vt:lpstr>Іменем Великого Кобзаря  названі кораблі</vt:lpstr>
      <vt:lpstr>1384 пам’ятники Кобзареві встановлено у 35 країнах  світу. Більшість з них, а саме 1256, розташовані на території України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 життя Шевченко намалював 1300 картин, портретів, малюнків, офортів, ескізів тощо, з яких дійшли до нас близько 800 робіт</dc:title>
  <dc:creator>Ірина Порубльова</dc:creator>
  <cp:lastModifiedBy>Пользователь</cp:lastModifiedBy>
  <cp:revision>39</cp:revision>
  <dcterms:created xsi:type="dcterms:W3CDTF">2021-02-15T07:03:24Z</dcterms:created>
  <dcterms:modified xsi:type="dcterms:W3CDTF">2021-04-02T20:14:45Z</dcterms:modified>
</cp:coreProperties>
</file>