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51" d="100"/>
          <a:sy n="51" d="100"/>
        </p:scale>
        <p:origin x="43" y="37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8229B3-4AE5-4F3A-8A0A-7D71B3585AD9}" type="datetimeFigureOut">
              <a:rPr lang="ru-UA" smtClean="0"/>
              <a:t>16.11.2024</a:t>
            </a:fld>
            <a:endParaRPr lang="ru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52A95-84E3-4115-8192-9C3D4F32E47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3681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52A95-84E3-4115-8192-9C3D4F32E478}" type="slidenum">
              <a:rPr lang="ru-UA" smtClean="0"/>
              <a:t>1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373571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11/16/2024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017139-735C-B1AA-DEE9-AA564DF082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15128" y="1349146"/>
            <a:ext cx="8361229" cy="1320163"/>
          </a:xfrm>
        </p:spPr>
        <p:txBody>
          <a:bodyPr/>
          <a:lstStyle/>
          <a:p>
            <a:r>
              <a:rPr lang="uk-UA" sz="4400" dirty="0"/>
              <a:t>Життя та Творчість Івана Котляревського</a:t>
            </a:r>
            <a:endParaRPr lang="ru-UA" sz="44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59598EE-39ED-62A6-28F3-FA5676BD4E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5742" y="2807856"/>
            <a:ext cx="4461163" cy="2863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36593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32D293C-792F-DF54-BB5D-592ADCF54FAA}"/>
              </a:ext>
            </a:extLst>
          </p:cNvPr>
          <p:cNvSpPr txBox="1"/>
          <p:nvPr/>
        </p:nvSpPr>
        <p:spPr>
          <a:xfrm>
            <a:off x="886691" y="254567"/>
            <a:ext cx="10649527" cy="25237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endParaRPr lang="ru-RU" dirty="0"/>
          </a:p>
          <a:p>
            <a:pPr algn="just"/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9 вересня 1769-го року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народився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український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письменник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основоположник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сучасної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української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літератури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громадський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діяч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Іван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Іван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народився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Полтаві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родині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дрібного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дворянина,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служив канцеляристом 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Полтавському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магістраті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Навчався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Катеринославській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духовній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семінарії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однак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духовної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кар’єри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обрав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Згодом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почав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працювати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канцеляристом 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домашнім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учителем 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сільських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поміщицьких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родинах.</a:t>
            </a:r>
          </a:p>
          <a:p>
            <a:pPr algn="just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Музей-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садиба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Івана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Полтаві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UA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B4F7D4D-65EB-7499-5E20-239BB3C09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691" y="2715491"/>
            <a:ext cx="10825018" cy="3887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5857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549042E-F8DE-21BB-E13F-ED1800DB5C55}"/>
              </a:ext>
            </a:extLst>
          </p:cNvPr>
          <p:cNvSpPr txBox="1"/>
          <p:nvPr/>
        </p:nvSpPr>
        <p:spPr>
          <a:xfrm>
            <a:off x="895927" y="475872"/>
            <a:ext cx="1078807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Його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поема "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Енеїда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" 1798-го стала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першим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українській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літературі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твором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написаним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народною мовою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Саме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започаткувало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новий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етап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формування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української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літературної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мови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1798 р – видано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перші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чотири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частини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	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1826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рік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– завершено “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Енеїду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”, 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1842 р– “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Енеїда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надрукована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повністю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Тема “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Енеїда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”: 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змалювання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життя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українського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суспільства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к. Х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ІІІ —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поч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ХІХ ст.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різних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верств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населення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Ідея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Енеїда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”: 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висміювання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українських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панів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чиновників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козацьких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старшин,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паразитичного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життя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обжерливості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пияцтва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нікчемних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сварок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водночас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уславлення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патріотизму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вірності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обов’язку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мужності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товариської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солідарності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.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Основна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думка: 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засобом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сміху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викрити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засудити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негативні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соціальні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явища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суспільства</a:t>
            </a:r>
            <a:endParaRPr lang="ru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009FCBF-B8DB-B562-B2B4-84CDAE8A2E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5710" y="3892191"/>
            <a:ext cx="3362036" cy="276858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6D4D902-9B1B-4C68-3814-42F6C6478F6A}"/>
              </a:ext>
            </a:extLst>
          </p:cNvPr>
          <p:cNvSpPr txBox="1"/>
          <p:nvPr/>
        </p:nvSpPr>
        <p:spPr>
          <a:xfrm>
            <a:off x="1006763" y="3799095"/>
            <a:ext cx="451196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Проблематика «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Енеїди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»: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Соціальна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нерівність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Патріотизм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народних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мас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Виховання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майбутнього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покоління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Tx/>
              <a:buChar char="-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Дружба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ворожість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FontTx/>
              <a:buChar char="-"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Любов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ненависть;</a:t>
            </a:r>
          </a:p>
          <a:p>
            <a:pPr marL="285750" indent="-285750">
              <a:buFontTx/>
              <a:buChar char="-"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Людяність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моральна </a:t>
            </a:r>
          </a:p>
          <a:p>
            <a:pPr marL="285750" indent="-285750">
              <a:buFontTx/>
              <a:buChar char="-"/>
            </a:pP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нікчемність</a:t>
            </a:r>
            <a:endParaRPr lang="ru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484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3986D2-6294-658D-5F3E-4616E4182C85}"/>
              </a:ext>
            </a:extLst>
          </p:cNvPr>
          <p:cNvSpPr txBox="1"/>
          <p:nvPr/>
        </p:nvSpPr>
        <p:spPr>
          <a:xfrm>
            <a:off x="923636" y="640820"/>
            <a:ext cx="10963564" cy="59400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Уперше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"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Енеїда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була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видана без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відома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автора 1798-го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видавцем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Максимом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Парпурою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42900" indent="-342900">
              <a:buFontTx/>
              <a:buAutoNum type="arabicPeriod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Енеїда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була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бібліотеках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найвідоміших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людей того часу.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Навіть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бібліотеці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Наполеона.</a:t>
            </a:r>
          </a:p>
          <a:p>
            <a:pPr marL="342900" indent="-342900">
              <a:buAutoNum type="arabicPeriod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Із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1796-го до 1808-го року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перебував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військовій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службі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342900" indent="-342900">
              <a:buAutoNum type="arabicPeriod"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Брав участь 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задунайському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поході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російської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армії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час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російсько-турецької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війни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Отримав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чин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капітана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та орден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святої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Анни за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виявлену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хоробрість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боях 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виконання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дипломатичних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доручень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B47E3F3-2092-38DF-01DC-3C38963134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9528" y="277092"/>
            <a:ext cx="5717309" cy="253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9049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795578B-D89C-316F-C56A-39EE9A4AA5FC}"/>
              </a:ext>
            </a:extLst>
          </p:cNvPr>
          <p:cNvSpPr txBox="1"/>
          <p:nvPr/>
        </p:nvSpPr>
        <p:spPr>
          <a:xfrm>
            <a:off x="868216" y="614602"/>
            <a:ext cx="11046691" cy="4708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час походу Наполеона І Бонапарта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сформував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Полтавщині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український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козацький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полк.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6.  1816-го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призначили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директором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Полтавського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театру. 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7. Входив до складу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Полтавської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масонської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ложі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Любов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істини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8. Сприяв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викупові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кріпацтва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українського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російського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актора Михайла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Щепкіна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9.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Іван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був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одружений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Дослідники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твердять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 через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нещасливу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любов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юності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коли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дівчина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Марія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в яку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він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закохався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у 25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років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йому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відмовила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10.Прямих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нащадків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Котляревський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залишив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Перед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смертю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відпустив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 волю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кріпаків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дім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горі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Полтаві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заповів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своїй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економці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Мотрі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Векливечивій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унтер-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офіцерській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вдові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319444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BC94682-F2DA-20D1-23CB-36D588D71170}"/>
              </a:ext>
            </a:extLst>
          </p:cNvPr>
          <p:cNvSpPr txBox="1"/>
          <p:nvPr/>
        </p:nvSpPr>
        <p:spPr>
          <a:xfrm>
            <a:off x="785091" y="559230"/>
            <a:ext cx="10621818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У 1835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році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через хворобу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Котляревський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залишає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службу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йде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відставку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Останні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роки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життя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зовсім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мало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виходив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з дому,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але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його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безперервно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відвідували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друзі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й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знайомі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Незадовго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перед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смертю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він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відпустив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на волю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дві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сім'ї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своїх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кріпаків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роздав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родичам та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знайомим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усе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своє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майно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Помер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Котляревський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29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жовтня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1838 року. </a:t>
            </a:r>
          </a:p>
          <a:p>
            <a:pPr algn="just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похорон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зійшлося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населення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всього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міста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виявляючи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свою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глибоку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шану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великому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письменникові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простій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щирій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гуманній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людині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UA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916B3EC-44EE-EA4D-61E5-ABB6BA699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6945" y="2867554"/>
            <a:ext cx="6696364" cy="3607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15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9390093-7C72-B0EC-5EF4-36F2973576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0473" y="1948871"/>
            <a:ext cx="8361229" cy="1902691"/>
          </a:xfrm>
        </p:spPr>
        <p:txBody>
          <a:bodyPr/>
          <a:lstStyle/>
          <a:p>
            <a:r>
              <a:rPr lang="uk-UA" dirty="0"/>
              <a:t>ДЯКУЮ ЗА УВАГУ!</a:t>
            </a:r>
            <a:endParaRPr lang="ru-UA" dirty="0"/>
          </a:p>
        </p:txBody>
      </p:sp>
    </p:spTree>
    <p:extLst>
      <p:ext uri="{BB962C8B-B14F-4D97-AF65-F5344CB8AC3E}">
        <p14:creationId xmlns:p14="http://schemas.microsoft.com/office/powerpoint/2010/main" val="1957298120"/>
      </p:ext>
    </p:extLst>
  </p:cSld>
  <p:clrMapOvr>
    <a:masterClrMapping/>
  </p:clrMapOvr>
</p:sld>
</file>

<file path=ppt/theme/theme1.xml><?xml version="1.0" encoding="utf-8"?>
<a:theme xmlns:a="http://schemas.openxmlformats.org/drawingml/2006/main" name="Уголки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TM10001105[[fn=Уголки]]</Template>
  <TotalTime>40</TotalTime>
  <Words>495</Words>
  <Application>Microsoft Office PowerPoint</Application>
  <PresentationFormat>Широкоэкранный</PresentationFormat>
  <Paragraphs>51</Paragraphs>
  <Slides>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Aptos</vt:lpstr>
      <vt:lpstr>Arial</vt:lpstr>
      <vt:lpstr>Franklin Gothic Book</vt:lpstr>
      <vt:lpstr>Уголки</vt:lpstr>
      <vt:lpstr>Життя та Творчість Івана Котляревського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ДЯКУЮ ЗА УВАГУ!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Катерина Деркач</dc:creator>
  <cp:lastModifiedBy>Mayorova Anna</cp:lastModifiedBy>
  <cp:revision>2</cp:revision>
  <dcterms:created xsi:type="dcterms:W3CDTF">2024-11-14T18:03:16Z</dcterms:created>
  <dcterms:modified xsi:type="dcterms:W3CDTF">2024-11-16T18:36:47Z</dcterms:modified>
</cp:coreProperties>
</file>