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43532" y="3252158"/>
            <a:ext cx="8522899" cy="810883"/>
          </a:xfrm>
        </p:spPr>
        <p:txBody>
          <a:bodyPr/>
          <a:lstStyle/>
          <a:p>
            <a:pPr algn="ctr"/>
            <a:r>
              <a:rPr lang="ru-RU" sz="3200" b="1" dirty="0" err="1"/>
              <a:t>Іван</a:t>
            </a:r>
            <a:r>
              <a:rPr lang="ru-RU" sz="3200" b="1" dirty="0"/>
              <a:t> </a:t>
            </a:r>
            <a:r>
              <a:rPr lang="ru-RU" sz="3200" b="1" dirty="0" err="1"/>
              <a:t>Багряний</a:t>
            </a:r>
            <a:r>
              <a:rPr lang="ru-RU" sz="3200" b="1" dirty="0"/>
              <a:t>.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err="1" smtClean="0"/>
              <a:t>Життєвий</a:t>
            </a:r>
            <a:r>
              <a:rPr lang="ru-RU" sz="3200" b="1" dirty="0" smtClean="0"/>
              <a:t> </a:t>
            </a:r>
            <a:r>
              <a:rPr lang="ru-RU" sz="3200" b="1" dirty="0"/>
              <a:t>і </a:t>
            </a:r>
            <a:r>
              <a:rPr lang="ru-RU" sz="3200" b="1" dirty="0" err="1"/>
              <a:t>творчий</a:t>
            </a:r>
            <a:r>
              <a:rPr lang="ru-RU" sz="3200" b="1" dirty="0"/>
              <a:t> </a:t>
            </a:r>
            <a:r>
              <a:rPr lang="ru-RU" sz="3200" b="1" dirty="0" smtClean="0"/>
              <a:t>шлях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err="1" smtClean="0"/>
              <a:t>Завдання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«</a:t>
            </a:r>
            <a:r>
              <a:rPr lang="ru-RU" sz="3200" dirty="0" err="1"/>
              <a:t>Встановіть</a:t>
            </a:r>
            <a:r>
              <a:rPr lang="ru-RU" sz="3200" dirty="0"/>
              <a:t> </a:t>
            </a:r>
            <a:r>
              <a:rPr lang="ru-RU" sz="3200" dirty="0" err="1"/>
              <a:t>відповідність</a:t>
            </a:r>
            <a:r>
              <a:rPr lang="ru-RU" sz="3200" dirty="0"/>
              <a:t> </a:t>
            </a:r>
            <a:r>
              <a:rPr lang="ru-RU" sz="3200" dirty="0" err="1"/>
              <a:t>між</a:t>
            </a:r>
            <a:r>
              <a:rPr lang="ru-RU" sz="3200" dirty="0"/>
              <a:t> </a:t>
            </a:r>
            <a:r>
              <a:rPr lang="ru-RU" sz="3200" dirty="0" err="1"/>
              <a:t>поняттями</a:t>
            </a:r>
            <a:r>
              <a:rPr lang="ru-RU" sz="3200" dirty="0" smtClean="0"/>
              <a:t>»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6216" y="5217327"/>
            <a:ext cx="8825658" cy="86142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&lt;</a:t>
            </a:r>
            <a:r>
              <a:rPr lang="en-US" dirty="0" err="1"/>
              <a:t>iframe</a:t>
            </a:r>
            <a:r>
              <a:rPr lang="en-US" dirty="0"/>
              <a:t> </a:t>
            </a:r>
            <a:r>
              <a:rPr lang="en-US" dirty="0" err="1"/>
              <a:t>src</a:t>
            </a:r>
            <a:r>
              <a:rPr lang="en-US" dirty="0"/>
              <a:t>="https://learningapps.org/</a:t>
            </a:r>
            <a:r>
              <a:rPr lang="en-US" dirty="0" err="1"/>
              <a:t>watch?v</a:t>
            </a:r>
            <a:r>
              <a:rPr lang="en-US" dirty="0"/>
              <a:t>=pejb7k22t20" style="border:0px;width:100%;height:500px" </a:t>
            </a:r>
            <a:r>
              <a:rPr lang="en-US" dirty="0" err="1"/>
              <a:t>allowfullscreen</a:t>
            </a:r>
            <a:r>
              <a:rPr lang="en-US" dirty="0"/>
              <a:t>="true" </a:t>
            </a:r>
            <a:r>
              <a:rPr lang="en-US" dirty="0" err="1"/>
              <a:t>webkitallowfullscreen</a:t>
            </a:r>
            <a:r>
              <a:rPr lang="en-US" dirty="0"/>
              <a:t>="true" </a:t>
            </a:r>
            <a:r>
              <a:rPr lang="en-US" dirty="0" err="1"/>
              <a:t>mozallowfullscreen</a:t>
            </a:r>
            <a:r>
              <a:rPr lang="en-US" dirty="0"/>
              <a:t>="true"&gt;&lt;/</a:t>
            </a:r>
            <a:r>
              <a:rPr lang="en-US" dirty="0" err="1"/>
              <a:t>iframe</a:t>
            </a:r>
            <a:r>
              <a:rPr lang="en-US" dirty="0"/>
              <a:t>&gt;</a:t>
            </a:r>
            <a:endParaRPr lang="ru-RU" dirty="0"/>
          </a:p>
        </p:txBody>
      </p:sp>
      <p:pic>
        <p:nvPicPr>
          <p:cNvPr id="1026" name="Picture 2" descr="https://learningapps.org/qrcode.php?id=pejb7k22t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3232" y="3889556"/>
            <a:ext cx="2841264" cy="284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4895"/>
          <a:stretch/>
        </p:blipFill>
        <p:spPr>
          <a:xfrm>
            <a:off x="297235" y="277231"/>
            <a:ext cx="2946297" cy="364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94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</TotalTime>
  <Words>31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Ион</vt:lpstr>
      <vt:lpstr>Іван Багряний.  Життєвий і творчий шлях  Завдання  «Встановіть відповідність між поняттями»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Іван Багряний.  Життєвий і творчий шлях  Завдання  «Встановіть відповідність між поняттями» </dc:title>
  <dc:creator>HP</dc:creator>
  <cp:lastModifiedBy>HP</cp:lastModifiedBy>
  <cp:revision>1</cp:revision>
  <dcterms:created xsi:type="dcterms:W3CDTF">2021-03-22T16:25:56Z</dcterms:created>
  <dcterms:modified xsi:type="dcterms:W3CDTF">2021-03-22T16:31:23Z</dcterms:modified>
</cp:coreProperties>
</file>