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learningapps.org/display?v=p0nopwgpk2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learningapps.org/display?v=p0nopwgpk20</a:t>
            </a:r>
            <a:endParaRPr lang="uk-UA" dirty="0" smtClean="0"/>
          </a:p>
          <a:p>
            <a:r>
              <a:rPr lang="en-US" dirty="0"/>
              <a:t>&lt;</a:t>
            </a:r>
            <a:r>
              <a:rPr lang="en-US" dirty="0" err="1"/>
              <a:t>iframe</a:t>
            </a:r>
            <a:r>
              <a:rPr lang="en-US" dirty="0"/>
              <a:t> </a:t>
            </a:r>
            <a:r>
              <a:rPr lang="en-US" dirty="0" err="1"/>
              <a:t>src</a:t>
            </a:r>
            <a:r>
              <a:rPr lang="en-US" dirty="0"/>
              <a:t>="https://learningapps.org/</a:t>
            </a:r>
            <a:r>
              <a:rPr lang="en-US" dirty="0" err="1"/>
              <a:t>watch?v</a:t>
            </a:r>
            <a:r>
              <a:rPr lang="en-US" dirty="0"/>
              <a:t>=p0nopwgpk20" style="border:0px;width:100%;height:500px" </a:t>
            </a:r>
            <a:r>
              <a:rPr lang="en-US" dirty="0" err="1"/>
              <a:t>allowfullscreen</a:t>
            </a:r>
            <a:r>
              <a:rPr lang="en-US" dirty="0"/>
              <a:t>="true" </a:t>
            </a:r>
            <a:r>
              <a:rPr lang="en-US" dirty="0" err="1"/>
              <a:t>webkitallowfullscreen</a:t>
            </a:r>
            <a:r>
              <a:rPr lang="en-US" dirty="0"/>
              <a:t>="true" </a:t>
            </a:r>
            <a:r>
              <a:rPr lang="en-US" dirty="0" err="1"/>
              <a:t>mozallowfullscreen</a:t>
            </a:r>
            <a:r>
              <a:rPr lang="en-US" dirty="0"/>
              <a:t>="true"&gt;&lt;/</a:t>
            </a:r>
            <a:r>
              <a:rPr lang="en-US" dirty="0" err="1"/>
              <a:t>iframe</a:t>
            </a:r>
            <a:r>
              <a:rPr lang="en-US" dirty="0"/>
              <a:t>&gt;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27126" y="906576"/>
            <a:ext cx="543931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chemeClr val="bg1"/>
                </a:solidFill>
                <a:latin typeface="tahoma" panose="020B0604030504040204" pitchFamily="34" charset="0"/>
              </a:rPr>
              <a:t>Іван</a:t>
            </a:r>
            <a:r>
              <a:rPr lang="ru-RU" sz="2800" b="1" dirty="0">
                <a:solidFill>
                  <a:schemeClr val="bg1"/>
                </a:solidFill>
                <a:latin typeface="tahoma" panose="020B0604030504040204" pitchFamily="34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Багряний</a:t>
            </a:r>
            <a:r>
              <a:rPr lang="ru-RU" sz="2800" b="1" dirty="0">
                <a:solidFill>
                  <a:schemeClr val="bg1"/>
                </a:solidFill>
                <a:latin typeface="tahoma" panose="020B0604030504040204" pitchFamily="34" charset="0"/>
              </a:rPr>
              <a:t> "</a:t>
            </a:r>
            <a:r>
              <a:rPr lang="ru-RU" sz="2800" b="1" dirty="0" err="1" smtClean="0">
                <a:solidFill>
                  <a:schemeClr val="bg1"/>
                </a:solidFill>
                <a:latin typeface="tahoma" panose="020B0604030504040204" pitchFamily="34" charset="0"/>
              </a:rPr>
              <a:t>Тигролови</a:t>
            </a:r>
            <a:r>
              <a:rPr lang="ru-RU" sz="2800" b="1" dirty="0" smtClean="0">
                <a:solidFill>
                  <a:schemeClr val="bg1"/>
                </a:solidFill>
                <a:latin typeface="tahoma" panose="020B0604030504040204" pitchFamily="34" charset="0"/>
              </a:rPr>
              <a:t>«</a:t>
            </a:r>
          </a:p>
          <a:p>
            <a:r>
              <a:rPr lang="uk-UA" sz="2800" b="1" i="0" dirty="0" smtClean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Гра «Правда чи </a:t>
            </a:r>
            <a:r>
              <a:rPr lang="uk-UA" sz="2800" b="1" i="0" dirty="0" err="1" smtClean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фейк</a:t>
            </a:r>
            <a:r>
              <a:rPr lang="uk-UA" sz="2800" b="1" i="0" dirty="0" smtClean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?»</a:t>
            </a:r>
            <a:endParaRPr lang="ru-RU" sz="2800" b="1" i="0" dirty="0">
              <a:solidFill>
                <a:schemeClr val="bg1"/>
              </a:solidFill>
              <a:effectLst/>
              <a:latin typeface="tahoma" panose="020B0604030504040204" pitchFamily="34" charset="0"/>
            </a:endParaRPr>
          </a:p>
        </p:txBody>
      </p:sp>
      <p:pic>
        <p:nvPicPr>
          <p:cNvPr id="1026" name="Picture 2" descr="https://learningapps.org/qrcode.php?id=p0nopwgpk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3116" y="2224656"/>
            <a:ext cx="2918903" cy="2918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30" y="687696"/>
            <a:ext cx="2022316" cy="30739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357" y="2077744"/>
            <a:ext cx="2878347" cy="248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1606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14</TotalTime>
  <Words>42</Words>
  <Application>Microsoft Office PowerPoint</Application>
  <PresentationFormat>Широкоэкранный</PresentationFormat>
  <Paragraphs>4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Century Gothic</vt:lpstr>
      <vt:lpstr>tahoma</vt:lpstr>
      <vt:lpstr>Wingdings 3</vt:lpstr>
      <vt:lpstr>Ион (конференц-зал)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3</cp:revision>
  <dcterms:created xsi:type="dcterms:W3CDTF">2021-03-22T16:14:04Z</dcterms:created>
  <dcterms:modified xsi:type="dcterms:W3CDTF">2021-03-22T16:32:31Z</dcterms:modified>
</cp:coreProperties>
</file>