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6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learningapps.org/15808849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4431" y="4602992"/>
            <a:ext cx="6400800" cy="1947333"/>
          </a:xfrm>
        </p:spPr>
        <p:txBody>
          <a:bodyPr>
            <a:normAutofit/>
          </a:bodyPr>
          <a:lstStyle/>
          <a:p>
            <a:r>
              <a:rPr lang="en-US" dirty="0" smtClean="0">
                <a:hlinkClick r:id="rId2"/>
              </a:rPr>
              <a:t>https://learningapps.org/15808849</a:t>
            </a:r>
            <a:endParaRPr lang="ru-RU" dirty="0"/>
          </a:p>
        </p:txBody>
      </p:sp>
      <p:pic>
        <p:nvPicPr>
          <p:cNvPr id="1026" name="Picture 2" descr="https://learningapps.org/qrcode.php?id=pei7wbbwa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9878" y="3721280"/>
            <a:ext cx="2731998" cy="273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упити книгу Тигролови (Іван Багряний) - 978-617-629-089-6 |  Інтернет-магазин Yakaboo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31" y="151711"/>
            <a:ext cx="3027572" cy="429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89253" y="379888"/>
            <a:ext cx="71512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Іван</a:t>
            </a:r>
            <a:r>
              <a:rPr lang="ru-RU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 </a:t>
            </a:r>
            <a:r>
              <a:rPr lang="ru-RU" sz="3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Багряний</a:t>
            </a:r>
            <a:r>
              <a:rPr lang="ru-RU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 </a:t>
            </a:r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«</a:t>
            </a:r>
            <a:r>
              <a:rPr lang="ru-RU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Тигролови</a:t>
            </a:r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»</a:t>
            </a:r>
            <a:endParaRPr lang="ru-RU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</a:endParaRPr>
          </a:p>
          <a:p>
            <a:pPr algn="ctr"/>
            <a:r>
              <a:rPr lang="uk-U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Завдання «</a:t>
            </a:r>
            <a:r>
              <a:rPr lang="uk-UA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Пазли</a:t>
            </a:r>
            <a:r>
              <a:rPr lang="uk-UA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rPr>
              <a:t>»</a:t>
            </a:r>
            <a:endParaRPr lang="ru-RU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28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975677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</TotalTime>
  <Words>12</Words>
  <Application>Microsoft Office PowerPoint</Application>
  <PresentationFormat>Широкоэкранный</PresentationFormat>
  <Paragraphs>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Century Gothic</vt:lpstr>
      <vt:lpstr>tahoma</vt:lpstr>
      <vt:lpstr>Wingdings 3</vt:lpstr>
      <vt:lpstr>Сектор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2</cp:revision>
  <dcterms:created xsi:type="dcterms:W3CDTF">2021-03-22T16:19:39Z</dcterms:created>
  <dcterms:modified xsi:type="dcterms:W3CDTF">2021-03-22T16:39:45Z</dcterms:modified>
</cp:coreProperties>
</file>