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Layout+xml" PartName="/ppt/slideLayouts/slideLayout39.xml"/>
  <Override ContentType="application/vnd.openxmlformats-officedocument.theme+xml" PartName="/ppt/theme/theme5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6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117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6.xml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113.xml"/>
  <Override ContentType="application/vnd.openxmlformats-officedocument.presentationml.slide+xml" PartName="/ppt/slides/slide1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2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theme+xml" PartName="/ppt/theme/theme6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8.xml"/>
  <Override ContentType="application/vnd.openxmlformats-officedocument.theme+xml" PartName="/ppt/theme/theme10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18.xml"/>
  <Default ContentType="image/png" Extension="png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07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114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03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21.xml"/>
  <Override ContentType="application/vnd.openxmlformats-officedocument.presentationml.slideMaster+xml" PartName="/ppt/slideMasters/slideMaster9.xml"/>
  <Override ContentType="application/vnd.openxmlformats-officedocument.presentationml.slideLayout+xml" PartName="/ppt/slideLayouts/slideLayout10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10.xml"/>
  <Override ContentType="application/vnd.openxmlformats-officedocument.presentationml.slideLayout+xml" PartName="/ppt/slideLayouts/slideLayout99.xml"/>
  <Override ContentType="application/vnd.openxmlformats-officedocument.theme+xml" PartName="/ppt/theme/theme9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8.xml"/>
  <Override ContentType="application/vnd.openxmlformats-officedocument.theme+xml" PartName="/ppt/theme/theme7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97.xml"/>
  <Override ContentType="application/vnd.openxmlformats-officedocument.theme+xml" PartName="/ppt/theme/theme11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19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4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108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115.xml"/>
  <Default ContentType="application/vnd.openxmlformats-package.relationships+xml" Extension="rels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104.xml"/>
  <Override ContentType="application/vnd.openxmlformats-officedocument.presentationml.slide+xml" PartName="/ppt/slides/slide1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100.xml"/>
  <Override ContentType="application/vnd.openxmlformats-officedocument.presentationml.slideMaster+xml" PartName="/ppt/slideMasters/slideMaster6.xml"/>
  <Override ContentType="application/vnd.openxmlformats-officedocument.theme+xml" PartName="/ppt/theme/theme8.xml"/>
  <Override ContentType="application/vnd.openxmlformats-officedocument.presentationml.slideLayout+xml" PartName="/ppt/slideLayouts/slideLayout89.xml"/>
  <Override ContentType="application/vnd.openxmlformats-officedocument.theme+xml" PartName="/ppt/theme/theme12.xml"/>
  <Override ContentType="application/vnd.openxmlformats-officedocument.presentationml.slide+xml" PartName="/ppt/slides/slide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78.xml"/>
  <Override ContentType="application/vnd.openxmlformats-officedocument.presentationml.slideMaster+xml" PartName="/ppt/slideMasters/slideMaster2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09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16.xml"/>
  <Default ContentType="image/jpeg" Extension="jpeg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05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12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10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756" r:id="rId3"/>
    <p:sldMasterId id="2147483780" r:id="rId4"/>
    <p:sldMasterId id="2147483792" r:id="rId5"/>
    <p:sldMasterId id="2147483804" r:id="rId6"/>
    <p:sldMasterId id="2147483816" r:id="rId7"/>
    <p:sldMasterId id="2147483828" r:id="rId8"/>
    <p:sldMasterId id="2147483840" r:id="rId9"/>
    <p:sldMasterId id="2147483864" r:id="rId10"/>
    <p:sldMasterId id="2147483876" r:id="rId11"/>
  </p:sldMasterIdLst>
  <p:notesMasterIdLst>
    <p:notesMasterId r:id="rId33"/>
  </p:notesMasterIdLst>
  <p:sldIdLst>
    <p:sldId id="275" r:id="rId12"/>
    <p:sldId id="256" r:id="rId13"/>
    <p:sldId id="257" r:id="rId14"/>
    <p:sldId id="259" r:id="rId15"/>
    <p:sldId id="260" r:id="rId16"/>
    <p:sldId id="261" r:id="rId17"/>
    <p:sldId id="262" r:id="rId18"/>
    <p:sldId id="263" r:id="rId19"/>
    <p:sldId id="264" r:id="rId20"/>
    <p:sldId id="272" r:id="rId21"/>
    <p:sldId id="277" r:id="rId22"/>
    <p:sldId id="267" r:id="rId23"/>
    <p:sldId id="268" r:id="rId24"/>
    <p:sldId id="269" r:id="rId25"/>
    <p:sldId id="270" r:id="rId26"/>
    <p:sldId id="278" r:id="rId27"/>
    <p:sldId id="280" r:id="rId28"/>
    <p:sldId id="279" r:id="rId29"/>
    <p:sldId id="265" r:id="rId30"/>
    <p:sldId id="273" r:id="rId31"/>
    <p:sldId id="27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3880"/>
    <a:srgbClr val="2AD6A1"/>
    <a:srgbClr val="FFFF00"/>
    <a:srgbClr val="655701"/>
    <a:srgbClr val="6325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47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AB5F0-537B-4DFE-94D5-5943D608B870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F8607-DBF7-4312-9969-221AA403F22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uk.wikipedia.org/wiki/%D0%9F%D0%B0%D0%BB%D0%B0%D1%86" TargetMode="Externa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hyperlink" Target="http://uk.wikipedia.org/wiki/18_%D1%81%D1%82%D0%BE%D0%BB%D1%96%D1%82%D1%82%D1%8F" TargetMode="External"/><Relationship Id="rId7" Type="http://schemas.openxmlformats.org/officeDocument/2006/relationships/hyperlink" Target="http://uk.wikipedia.org/wiki/%D0%A1%D1%96%D0%BC_%D1%87%D1%83%D0%B4%D0%B5%D1%81_%D0%A3%D0%BA%D1%80%D0%B0%D1%97%D0%BD%D0%B8" TargetMode="External"/><Relationship Id="rId2" Type="http://schemas.openxmlformats.org/officeDocument/2006/relationships/hyperlink" Target="http://uk.wikipedia.org/wiki/13_%D1%81%D1%82%D0%BE%D0%BB%D1%96%D1%82%D1%82%D1%8F" TargetMode="External"/><Relationship Id="rId1" Type="http://schemas.openxmlformats.org/officeDocument/2006/relationships/slideLayout" Target="../slideLayouts/slideLayout26.xml"/><Relationship Id="rId6" Type="http://schemas.openxmlformats.org/officeDocument/2006/relationships/hyperlink" Target="http://uk.wikipedia.org/wiki/%D0%A3%D0%BA%D1%80%D0%B0%D1%97%D0%BD%D0%B0" TargetMode="External"/><Relationship Id="rId5" Type="http://schemas.openxmlformats.org/officeDocument/2006/relationships/hyperlink" Target="http://uk.wikipedia.org/wiki/%D0%A7%D0%B5%D1%80%D0%BD%D1%96%D0%B2%D0%B5%D1%86%D1%8C%D0%BA%D0%B0_%D0%BE%D0%B1%D0%BB%D0%B0%D1%81%D1%82%D1%8C" TargetMode="External"/><Relationship Id="rId4" Type="http://schemas.openxmlformats.org/officeDocument/2006/relationships/hyperlink" Target="http://uk.wikipedia.org/wiki/%D0%A5%D0%BE%D1%82%D0%B8%D0%BD" TargetMode="External"/></Relationships>
</file>

<file path=ppt/slides/_rels/slide2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0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квіти\84730693_1_644x461_repetitor-matematiki-ki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Третя зупинка</a:t>
            </a:r>
            <a:endParaRPr lang="en-US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08104" y="116632"/>
            <a:ext cx="3635896" cy="66247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uk-UA" dirty="0" smtClean="0"/>
              <a:t>  </a:t>
            </a:r>
            <a:endParaRPr lang="en-US" dirty="0" smtClean="0"/>
          </a:p>
          <a:p>
            <a:pPr>
              <a:buNone/>
            </a:pPr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Ластівчине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гніздо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«замок </a:t>
            </a:r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любові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err="1" smtClean="0"/>
              <a:t>Розташований</a:t>
            </a:r>
            <a:r>
              <a:rPr lang="ru-RU" dirty="0" smtClean="0"/>
              <a:t> на</a:t>
            </a:r>
          </a:p>
          <a:p>
            <a:pPr>
              <a:buNone/>
            </a:pPr>
            <a:r>
              <a:rPr lang="ru-RU" dirty="0" smtClean="0"/>
              <a:t> 40 – </a:t>
            </a:r>
            <a:r>
              <a:rPr lang="ru-RU" dirty="0" err="1" smtClean="0"/>
              <a:t>метровій</a:t>
            </a:r>
            <a:r>
              <a:rPr lang="ru-RU" dirty="0" smtClean="0"/>
              <a:t> </a:t>
            </a:r>
            <a:r>
              <a:rPr lang="ru-RU" dirty="0" err="1" smtClean="0"/>
              <a:t>скелі</a:t>
            </a:r>
            <a:r>
              <a:rPr lang="ru-RU" dirty="0" smtClean="0"/>
              <a:t> </a:t>
            </a:r>
            <a:r>
              <a:rPr lang="ru-RU" dirty="0" err="1" smtClean="0"/>
              <a:t>Ай-Тодоровського</a:t>
            </a:r>
            <a:r>
              <a:rPr lang="ru-RU" dirty="0" smtClean="0"/>
              <a:t> </a:t>
            </a:r>
            <a:r>
              <a:rPr lang="ru-RU" dirty="0" err="1" smtClean="0"/>
              <a:t>мису</a:t>
            </a:r>
            <a:r>
              <a:rPr lang="ru-RU" dirty="0" smtClean="0"/>
              <a:t> в </a:t>
            </a:r>
            <a:r>
              <a:rPr lang="ru-RU" dirty="0" err="1" smtClean="0"/>
              <a:t>смт</a:t>
            </a:r>
            <a:r>
              <a:rPr lang="ru-RU" dirty="0" smtClean="0"/>
              <a:t>. </a:t>
            </a:r>
            <a:r>
              <a:rPr lang="ru-RU" dirty="0" err="1" smtClean="0"/>
              <a:t>Гаспра</a:t>
            </a:r>
            <a:r>
              <a:rPr lang="ru-RU" dirty="0" smtClean="0"/>
              <a:t>(АР </a:t>
            </a:r>
            <a:r>
              <a:rPr lang="ru-RU" dirty="0" err="1" smtClean="0"/>
              <a:t>Крим</a:t>
            </a:r>
            <a:r>
              <a:rPr lang="ru-RU" dirty="0" smtClean="0"/>
              <a:t>). </a:t>
            </a:r>
          </a:p>
          <a:p>
            <a:pPr>
              <a:buNone/>
            </a:pPr>
            <a:r>
              <a:rPr lang="ru-RU" dirty="0" smtClean="0"/>
              <a:t>   Будова </a:t>
            </a:r>
            <a:r>
              <a:rPr lang="ru-RU" dirty="0" err="1" smtClean="0"/>
              <a:t>нагадує</a:t>
            </a:r>
            <a:r>
              <a:rPr lang="ru-RU" dirty="0" smtClean="0"/>
              <a:t> </a:t>
            </a:r>
            <a:r>
              <a:rPr lang="ru-RU" dirty="0" err="1" smtClean="0"/>
              <a:t>середньовічний</a:t>
            </a:r>
            <a:r>
              <a:rPr lang="ru-RU" dirty="0" smtClean="0"/>
              <a:t> </a:t>
            </a:r>
            <a:r>
              <a:rPr lang="ru-RU" dirty="0" err="1" smtClean="0"/>
              <a:t>лицарський</a:t>
            </a:r>
            <a:r>
              <a:rPr lang="ru-RU" dirty="0" smtClean="0"/>
              <a:t> замок.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 smtClean="0"/>
          </a:p>
          <a:p>
            <a:endParaRPr lang="en-US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pic>
        <p:nvPicPr>
          <p:cNvPr id="103430" name="Picture 6" descr="C:\Documents and Settings\Admin\Рабочий стол\Новая папка\swallows-nest-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4968552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Працюємо в парах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1662" y="1124744"/>
            <a:ext cx="651676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Admin\Рабочий стол\Новая папка\images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365104"/>
            <a:ext cx="1571625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Четверта зупинка</a:t>
            </a:r>
            <a:endParaRPr lang="en-US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80112" y="620688"/>
            <a:ext cx="3563888" cy="590465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Масандрівський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палац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  <a:hlinkClick r:id="rId2" tooltip="Палац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Палац </a:t>
            </a:r>
            <a:r>
              <a:rPr lang="ru-RU" sz="2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російського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імператора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Олександра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uk-UA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пам’ятка архітектури ХІХ ст. в  </a:t>
            </a:r>
            <a:r>
              <a:rPr lang="uk-UA" sz="28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смт</a:t>
            </a:r>
            <a:r>
              <a:rPr lang="uk-UA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Масандра на Південному березі Криму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uk-UA" sz="28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Будівля є одним з найбільш відвідуваних, красивих і знаменитих музеїв в країні. Відомий він не тільки архітектурою, але і приголомшливим за красою інтер'єром, в якому кожна кімната оформлена в своєму стилі.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86018" name="Picture 2" descr="C:\Documents and Settings\Admin\Рабочий стол\Новая папка\Массандра дворец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1"/>
            <a:ext cx="5256584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05800" cy="5688632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           «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то найшвидше розв’яже задачу»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Вчитель запропонував Віктору розв’язати дома наступне завдання: «Знайти добуток усіх цілих чисел від (- 499) до 501». Віктор, як звичайно, сів за роботу, однак справа йшла не дуже швидко.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Тоді на допомогу йому прийшли мама, тато, бабуся. Обчислювали поки від втоми не стали закриватися очі, а на наступний день всі вони сварили нерозумного вчителя, який задав дітям такі важкі завдання.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 ви, як би розв’язали таке завдання?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87046" name="Picture 6" descr="C:\Documents and Settings\Admin\Рабочий стол\Новая папка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581128"/>
            <a:ext cx="213360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Розв’язування задачі</a:t>
            </a:r>
            <a:endParaRPr lang="en-US" dirty="0"/>
          </a:p>
        </p:txBody>
      </p:sp>
      <p:pic>
        <p:nvPicPr>
          <p:cNvPr id="100355" name="Picture 3" descr="C:\Documents and Settings\Admin\Рабочий стол\Новая папка\images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1792" y="908720"/>
            <a:ext cx="1872208" cy="175116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005013"/>
            <a:ext cx="7344816" cy="4592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81000" y="692696"/>
            <a:ext cx="8458200" cy="5184575"/>
          </a:xfrm>
        </p:spPr>
        <p:txBody>
          <a:bodyPr>
            <a:noAutofit/>
          </a:bodyPr>
          <a:lstStyle/>
          <a:p>
            <a:pPr lvl="0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Підведіться. </a:t>
            </a:r>
            <a:br>
              <a:rPr lang="uk-UA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latin typeface="+mn-lt"/>
                <a:cs typeface="Times New Roman" pitchFamily="18" charset="0"/>
              </a:rPr>
              <a:t>У повітрі правою рукою напишіть своє ім’я.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у повітрі лівою рукою напишіть назву улюбленого замку. </a:t>
            </a:r>
            <a:br>
              <a:rPr lang="uk-UA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Потягніться обома руками дістаньте до вершини цього замку. </a:t>
            </a:r>
            <a:br>
              <a:rPr lang="uk-UA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Пальчиками рук зобразіть хаос. </a:t>
            </a:r>
            <a:br>
              <a:rPr lang="uk-UA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А тепер сядьте і утворіть космос.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81000" y="260648"/>
            <a:ext cx="8458200" cy="504056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Фізкультхвилинка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1378" name="Picture 2" descr="C:\Documents and Settings\Admin\Рабочий стол\Новая папка\7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000" y="4508500"/>
            <a:ext cx="2540000" cy="234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 lang="uk-UA" smtClean="0"/>
              <a:t>Працюємо колективно</a:t>
            </a:r>
            <a:endParaRPr dirty="0" lang="en-US"/>
          </a:p>
        </p:txBody>
      </p:sp>
      <p:pic>
        <p:nvPicPr>
          <p:cNvPr descr="C:\Documents and Settings\Admin\Рабочий стол\Новая папка\ytp.jpg" id="5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79512" y="4221088"/>
            <a:ext cx="1944216" cy="2448272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cstate="print" r:embed="rId3"/>
          <a:srcRect b="193" r="11" t="45643"/>
          <a:stretch>
            <a:fillRect/>
          </a:stretch>
        </p:blipFill>
        <p:spPr bwMode="auto">
          <a:xfrm>
            <a:off x="1102544" y="3068960"/>
            <a:ext cx="6938912" cy="1203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/>
          <p:cNvPicPr>
            <a:picLocks noGrp="1"/>
          </p:cNvPicPr>
          <p:nvPr>
            <p:ph idx="1"/>
          </p:nvPr>
        </p:nvPicPr>
        <p:blipFill>
          <a:blip cstate="print" r:embed="rId3"/>
          <a:srcRect b="193" r="11"/>
          <a:stretch>
            <a:fillRect/>
          </a:stretch>
        </p:blipFill>
        <p:spPr bwMode="auto">
          <a:xfrm>
            <a:off x="729020" y="1556793"/>
            <a:ext cx="6867316" cy="288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 lang="uk-UA" smtClean="0"/>
              <a:t>Працюємо колективно</a:t>
            </a:r>
            <a:endParaRPr dirty="0" lang="en-US"/>
          </a:p>
        </p:txBody>
      </p:sp>
      <p:pic>
        <p:nvPicPr>
          <p:cNvPr descr="C:\Documents and Settings\Admin\Рабочий стол\Новая папка\ytp.jpg" id="9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79512" y="4221088"/>
            <a:ext cx="1944216" cy="2448272"/>
          </a:xfrm>
          <a:prstGeom prst="rect">
            <a:avLst/>
          </a:prstGeom>
          <a:noFill/>
        </p:spPr>
      </p:pic>
      <p:pic>
        <p:nvPicPr>
          <p:cNvPr id="11" name="Содержимое 10"/>
          <p:cNvPicPr>
            <a:picLocks noGrp="1"/>
          </p:cNvPicPr>
          <p:nvPr>
            <p:ph idx="1"/>
          </p:nvPr>
        </p:nvPicPr>
        <p:blipFill>
          <a:blip cstate="print" r:embed="rId3"/>
          <a:stretch>
            <a:fillRect/>
          </a:stretch>
        </p:blipFill>
        <p:spPr bwMode="auto">
          <a:xfrm>
            <a:off x="611560" y="1628800"/>
            <a:ext cx="723900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Завдання від Незнайки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727280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6828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П’ята зупинка:</a:t>
            </a:r>
            <a:endParaRPr lang="en-US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08104" y="404664"/>
            <a:ext cx="3200032" cy="612068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Хотинська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фортеця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smtClean="0">
                <a:solidFill>
                  <a:srgbClr val="002060"/>
                </a:solidFill>
              </a:rPr>
              <a:t> —</a:t>
            </a:r>
            <a:endParaRPr lang="uk-UA" sz="3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200" dirty="0" smtClean="0"/>
              <a:t>   </a:t>
            </a:r>
            <a:r>
              <a:rPr lang="en-US" sz="2200" dirty="0" smtClean="0"/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фортеця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 tooltip="13 століття"/>
              </a:rPr>
              <a:t>13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3" tooltip="18 століття"/>
              </a:rPr>
              <a:t>18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3" tooltip="18 століття"/>
              </a:rPr>
              <a:t>століття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місті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4" tooltip="Хотин"/>
              </a:rPr>
              <a:t>Хотин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Дністрі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5" tooltip="Чернівецька область"/>
              </a:rPr>
              <a:t>Чернівецькій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5" tooltip="Чернівецька область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5" tooltip="Чернівецька область"/>
              </a:rPr>
              <a:t>області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6" tooltip="Україна"/>
              </a:rPr>
              <a:t>Україна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фортеці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розташований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Державний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історико-архітектурний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заповідник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Хотинська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фортеця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Одне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7" tooltip="Сім чудес України"/>
              </a:rPr>
              <a:t>семи чудес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7" tooltip="Сім чудес України"/>
              </a:rPr>
              <a:t>України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en-US" dirty="0"/>
          </a:p>
        </p:txBody>
      </p:sp>
      <p:pic>
        <p:nvPicPr>
          <p:cNvPr id="5122" name="Picture 2" descr="C:\Documents and Settings\Admin\Рабочий стол\Новая папка\хотинськ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4" y="692696"/>
            <a:ext cx="5544616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8229600" cy="865187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Перевіряємо домашнє завдання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3" name="Picture 19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1075"/>
            <a:ext cx="91440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7200" y="260648"/>
            <a:ext cx="83058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Підсумок уроку</a:t>
            </a:r>
            <a:endParaRPr lang="en-US" dirty="0"/>
          </a:p>
        </p:txBody>
      </p:sp>
      <p:pic>
        <p:nvPicPr>
          <p:cNvPr id="104450" name="Picture 2" descr="C:\Documents and Settings\Admin\Рабочий стол\Новая папка\6855_1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556792"/>
            <a:ext cx="7776864" cy="4608512"/>
          </a:xfrm>
        </p:spPr>
        <p:txBody>
          <a:bodyPr/>
          <a:lstStyle/>
          <a:p>
            <a:pPr algn="l"/>
            <a:r>
              <a:rPr lang="uk-UA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Високий рівень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скласти 5 прикладів на </a:t>
            </a:r>
          </a:p>
          <a:p>
            <a:pPr algn="l"/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                             множення раціональних чисел.</a:t>
            </a:r>
          </a:p>
          <a:p>
            <a:pPr algn="l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Достатній рівень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№ 1198(а, в), 1199(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Середній рівень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–  №1191(г, д, е), 1194(а, б)</a:t>
            </a:r>
          </a:p>
          <a:p>
            <a:pPr algn="l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algn="l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59972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Домашнє завдання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7270576" cy="1052736"/>
          </a:xfrm>
        </p:spPr>
        <p:txBody>
          <a:bodyPr>
            <a:noAutofit/>
          </a:bodyPr>
          <a:lstStyle/>
          <a:p>
            <a:pPr algn="ctr"/>
            <a:r>
              <a:rPr lang="uk-UA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en-US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уроку:</a:t>
            </a:r>
            <a:endParaRPr lang="en-US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124744"/>
            <a:ext cx="8206680" cy="2808312"/>
          </a:xfrm>
        </p:spPr>
        <p:txBody>
          <a:bodyPr>
            <a:noAutofit/>
          </a:bodyPr>
          <a:lstStyle/>
          <a:p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Множення раціональних чисел. </a:t>
            </a:r>
          </a:p>
          <a:p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Розв’язування вправ.</a:t>
            </a:r>
            <a:endParaRPr lang="en-US" sz="6000" dirty="0">
              <a:latin typeface="Arial Rounded MT Bold" pitchFamily="34" charset="0"/>
              <a:cs typeface="Times New Roman" pitchFamily="18" charset="0"/>
            </a:endParaRPr>
          </a:p>
        </p:txBody>
      </p:sp>
      <p:pic>
        <p:nvPicPr>
          <p:cNvPr id="3074" name="Picture 2" descr="H:\квіти\readinglog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7381" y="4437112"/>
            <a:ext cx="3216619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Рабочий стол\Новая папка\images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69160"/>
            <a:ext cx="1520981" cy="1858144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83158" y="692696"/>
          <a:ext cx="7381326" cy="5832647"/>
        </p:xfrm>
        <a:graphic>
          <a:graphicData uri="http://schemas.openxmlformats.org/drawingml/2006/table">
            <a:tbl>
              <a:tblPr/>
              <a:tblGrid>
                <a:gridCol w="561621"/>
                <a:gridCol w="561623"/>
                <a:gridCol w="569454"/>
                <a:gridCol w="553792"/>
                <a:gridCol w="561623"/>
                <a:gridCol w="481390"/>
                <a:gridCol w="561623"/>
                <a:gridCol w="641854"/>
                <a:gridCol w="641854"/>
                <a:gridCol w="561623"/>
                <a:gridCol w="561623"/>
                <a:gridCol w="561623"/>
                <a:gridCol w="561623"/>
              </a:tblGrid>
              <a:tr h="340571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71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57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57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57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6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405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7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7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6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10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77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77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775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77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1043608" y="-62672"/>
            <a:ext cx="61926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Кросворд 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2636912"/>
            <a:ext cx="576064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З</a:t>
            </a:r>
          </a:p>
          <a:p>
            <a:pPr algn="ctr"/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algn="ctr"/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/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23728" y="2348880"/>
            <a:ext cx="57606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Ц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Ь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771800" y="1340768"/>
            <a:ext cx="42511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Є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872" y="692696"/>
            <a:ext cx="378630" cy="2664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100" dirty="0" smtClean="0"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algn="ctr"/>
            <a:r>
              <a:rPr lang="uk-UA" sz="2100" dirty="0" smtClean="0"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ctr"/>
            <a:r>
              <a:rPr lang="uk-UA" sz="2100" dirty="0" smtClean="0"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algn="ctr"/>
            <a:r>
              <a:rPr lang="uk-UA" sz="2100" dirty="0" smtClean="0">
                <a:latin typeface="Times New Roman" pitchFamily="18" charset="0"/>
                <a:cs typeface="Times New Roman" pitchFamily="18" charset="0"/>
              </a:rPr>
              <a:t>Ь</a:t>
            </a:r>
          </a:p>
          <a:p>
            <a:pPr algn="ctr"/>
            <a:r>
              <a:rPr lang="uk-UA" sz="2100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uk-UA" sz="2100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uk-UA" sz="2100" dirty="0" smtClean="0"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923928" y="980728"/>
            <a:ext cx="43204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ctr"/>
            <a:endParaRPr lang="uk-UA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5004048" y="2348880"/>
            <a:ext cx="394660" cy="1440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Ю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80113" y="2708920"/>
            <a:ext cx="360040" cy="4242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КО</a:t>
            </a:r>
            <a:endParaRPr lang="uk-UA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Ф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Ц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Є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endParaRPr lang="uk-UA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300" dirty="0"/>
          </a:p>
        </p:txBody>
      </p:sp>
      <p:sp>
        <p:nvSpPr>
          <p:cNvPr id="15" name="TextBox 14"/>
          <p:cNvSpPr txBox="1"/>
          <p:nvPr/>
        </p:nvSpPr>
        <p:spPr>
          <a:xfrm>
            <a:off x="6084168" y="2348880"/>
            <a:ext cx="65396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Ж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ctr"/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32240" y="1700808"/>
            <a:ext cx="55297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354665" y="1340768"/>
            <a:ext cx="38824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Ї</a:t>
            </a:r>
          </a:p>
          <a:p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956376" y="1700808"/>
            <a:ext cx="388248" cy="3077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506793" y="1988840"/>
            <a:ext cx="388248" cy="287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Ц</a:t>
            </a:r>
          </a:p>
          <a:p>
            <a:pPr algn="ctr"/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ctr"/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6264696" cy="49006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Перша зупинка</a:t>
            </a:r>
            <a:endParaRPr lang="en-US" dirty="0"/>
          </a:p>
        </p:txBody>
      </p:sp>
      <p:pic>
        <p:nvPicPr>
          <p:cNvPr id="5" name="Содержимое 4" descr="http://www.rate1.com.ua/uploads/RTEmagicC_1396-10.jpg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764704"/>
            <a:ext cx="5508104" cy="590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6096" y="764705"/>
            <a:ext cx="3250704" cy="583264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«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Казковий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Замок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Шенборн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2000" dirty="0" smtClean="0"/>
              <a:t>     </a:t>
            </a:r>
            <a:r>
              <a:rPr lang="ru-RU" sz="2000" dirty="0" err="1" smtClean="0"/>
              <a:t>розташований</a:t>
            </a:r>
            <a:r>
              <a:rPr lang="ru-RU" sz="2000" dirty="0" smtClean="0"/>
              <a:t> в живописному парку </a:t>
            </a:r>
            <a:r>
              <a:rPr lang="ru-RU" sz="2000" dirty="0" err="1" smtClean="0"/>
              <a:t>поблизу</a:t>
            </a:r>
            <a:r>
              <a:rPr lang="ru-RU" sz="2000" dirty="0" smtClean="0"/>
              <a:t> села </a:t>
            </a:r>
            <a:r>
              <a:rPr lang="ru-RU" sz="2000" dirty="0" err="1" smtClean="0"/>
              <a:t>Чинадієво</a:t>
            </a:r>
            <a:r>
              <a:rPr lang="ru-RU" sz="2000" dirty="0" smtClean="0"/>
              <a:t>, </a:t>
            </a:r>
            <a:r>
              <a:rPr lang="ru-RU" sz="2000" dirty="0" err="1" smtClean="0"/>
              <a:t>Закарпатська</a:t>
            </a:r>
            <a:r>
              <a:rPr lang="ru-RU" sz="2000" dirty="0" smtClean="0"/>
              <a:t> область.</a:t>
            </a:r>
            <a:endParaRPr lang="uk-UA" sz="2000" dirty="0" smtClean="0"/>
          </a:p>
          <a:p>
            <a:pPr>
              <a:buNone/>
            </a:pPr>
            <a:r>
              <a:rPr lang="uk-UA" sz="2000" dirty="0" smtClean="0"/>
              <a:t>    Навіть залізнична станція тут схожа на мініатюрний замок, а у розкішному парку ховається справжнє казкове диво. Спочатку з-за крон дерев з'являється висока башта, прикрашена годинником та фамільними гербами.</a:t>
            </a:r>
            <a:r>
              <a:rPr lang="uk-UA" sz="1600" dirty="0" smtClean="0"/>
              <a:t/>
            </a:r>
            <a:br>
              <a:rPr lang="uk-UA" sz="1600" dirty="0" smtClean="0"/>
            </a:b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60648"/>
            <a:ext cx="6172200" cy="648072"/>
          </a:xfrm>
        </p:spPr>
        <p:txBody>
          <a:bodyPr>
            <a:normAutofit/>
          </a:bodyPr>
          <a:lstStyle/>
          <a:p>
            <a:r>
              <a:rPr lang="uk-UA" dirty="0" smtClean="0"/>
              <a:t>Завдання від Незнайки</a:t>
            </a:r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124744"/>
            <a:ext cx="5688632" cy="1944216"/>
          </a:xfrm>
        </p:spPr>
        <p:txBody>
          <a:bodyPr/>
          <a:lstStyle/>
          <a:p>
            <a:endParaRPr lang="uk-UA" dirty="0" smtClean="0"/>
          </a:p>
          <a:p>
            <a:r>
              <a:rPr lang="uk-UA" dirty="0" smtClean="0"/>
              <a:t> </a:t>
            </a:r>
          </a:p>
        </p:txBody>
      </p:sp>
      <p:pic>
        <p:nvPicPr>
          <p:cNvPr id="2050" name="Picture 2" descr="C:\Documents and Settings\Admin\Рабочий стол\Новая папка\images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08725">
            <a:off x="7076794" y="231295"/>
            <a:ext cx="1790700" cy="2036069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204864"/>
            <a:ext cx="698477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1805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Друга зупинка</a:t>
            </a:r>
            <a:endParaRPr lang="en-US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652120" y="404664"/>
            <a:ext cx="3491880" cy="612068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Білгород-Дністровський замок вважають  </a:t>
            </a:r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наймасштабнішим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uk-UA" sz="2000" dirty="0" smtClean="0"/>
              <a:t>     Найбільша з українських фортець розташована саме тут, на високому скелястому березі Дністровського лиману на залишках античного міста </a:t>
            </a:r>
            <a:r>
              <a:rPr lang="uk-UA" sz="2000" dirty="0" err="1" smtClean="0"/>
              <a:t>Тіри</a:t>
            </a:r>
            <a:r>
              <a:rPr lang="uk-UA" sz="2000" dirty="0" smtClean="0"/>
              <a:t>.</a:t>
            </a:r>
            <a:br>
              <a:rPr lang="uk-UA" sz="2000" dirty="0" smtClean="0"/>
            </a:br>
            <a:r>
              <a:rPr lang="uk-UA" sz="2000" dirty="0" smtClean="0"/>
              <a:t>Два з половиною кілометри оборонних стін - це серйозно. Шкода, не всі з 34 башт дожили до наших днів.</a:t>
            </a:r>
          </a:p>
          <a:p>
            <a:pPr>
              <a:buNone/>
            </a:pPr>
            <a:r>
              <a:rPr lang="uk-UA" sz="2000" dirty="0" smtClean="0"/>
              <a:t>     Екскурсоводи розказують про скарби, залишені тут турками, про дивовижний водогін, про перебування тут О. Пушкіна, Лесі Українки, І. Нечуй-Левицького.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Admin\Рабочий стол\Новая папка\11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5400600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60790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89130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098" name="Picture 2" descr="C:\Documents and Settings\Admin\Рабочий стол\Новая папка\images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3861048"/>
            <a:ext cx="1685925" cy="270510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844824"/>
            <a:ext cx="6048672" cy="50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928</TotalTime>
  <Words>306</Words>
  <Application>Microsoft Office PowerPoint</Application>
  <PresentationFormat>Экран (4:3)</PresentationFormat>
  <Paragraphs>150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21</vt:i4>
      </vt:variant>
    </vt:vector>
  </HeadingPairs>
  <TitlesOfParts>
    <vt:vector size="32" baseType="lpstr">
      <vt:lpstr>Поток</vt:lpstr>
      <vt:lpstr>1_Бумажная</vt:lpstr>
      <vt:lpstr>2_Бумажная</vt:lpstr>
      <vt:lpstr>1_Эркер</vt:lpstr>
      <vt:lpstr>Тема Office</vt:lpstr>
      <vt:lpstr>Солнцестояние</vt:lpstr>
      <vt:lpstr>1_Поток</vt:lpstr>
      <vt:lpstr>Трек</vt:lpstr>
      <vt:lpstr>Изящная</vt:lpstr>
      <vt:lpstr>Официальная</vt:lpstr>
      <vt:lpstr>1_Официальная</vt:lpstr>
      <vt:lpstr>Слайд 1</vt:lpstr>
      <vt:lpstr>Перевіряємо домашнє завдання</vt:lpstr>
      <vt:lpstr>Тема уроку:</vt:lpstr>
      <vt:lpstr>Слайд 4</vt:lpstr>
      <vt:lpstr>Слайд 5</vt:lpstr>
      <vt:lpstr>Перша зупинка</vt:lpstr>
      <vt:lpstr>Завдання від Незнайки</vt:lpstr>
      <vt:lpstr>Друга зупинка</vt:lpstr>
      <vt:lpstr>Слайд 9</vt:lpstr>
      <vt:lpstr>Третя зупинка</vt:lpstr>
      <vt:lpstr>Працюємо в парах</vt:lpstr>
      <vt:lpstr>Четверта зупинка</vt:lpstr>
      <vt:lpstr>               «Хто найшвидше розв’яже задачу» Вчитель запропонував Віктору розв’язати дома наступне завдання: «Знайти добуток усіх цілих чисел від (- 499) до 501». Віктор, як звичайно, сів за роботу, однак справа йшла не дуже швидко.  Тоді на допомогу йому прийшли мама, тато, бабуся. Обчислювали поки від втоми не стали закриватися очі, а на наступний день всі вони сварили нерозумного вчителя, який задав дітям такі важкі завдання. А ви, як би розв’язали таке завдання? </vt:lpstr>
      <vt:lpstr>     Розв’язування задачі</vt:lpstr>
      <vt:lpstr>Підведіться.  У повітрі правою рукою напишіть своє ім’я.  у повітрі лівою рукою напишіть назву улюбленого замку.  Потягніться обома руками дістаньте до вершини цього замку.  Пальчиками рук зобразіть хаос.  А тепер сядьте і утворіть космос.  </vt:lpstr>
      <vt:lpstr>Працюємо колективно</vt:lpstr>
      <vt:lpstr>Працюємо колективно</vt:lpstr>
      <vt:lpstr>Завдання від Незнайки</vt:lpstr>
      <vt:lpstr>П’ята зупинка:</vt:lpstr>
      <vt:lpstr>Підсумок уроку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89</cp:revision>
  <dcterms:modified xsi:type="dcterms:W3CDTF">2013-10-22T19:03:27Z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1418451</vt:lpwstr>
  </property>
  <property fmtid="{D5CDD505-2E9C-101B-9397-08002B2CF9AE}" name="NXPowerLiteVersion" pid="3">
    <vt:lpwstr>D4.1.4</vt:lpwstr>
  </property>
</Properties>
</file>