
<file path=[Content_Types].xml><?xml version="1.0" encoding="utf-8"?>
<Types xmlns="http://schemas.openxmlformats.org/package/2006/content-types">
  <Override ContentType="application/vnd.openxmlformats-officedocument.presentationml.slide+xml" PartName="/ppt/slides/slide6.xml"/>
  <Override ContentType="application/vnd.openxmlformats-officedocument.presentationml.slideLayout+xml" PartName="/ppt/slideLayouts/slideLayout8.xml"/>
  <Override ContentType="application/vnd.openxmlformats-officedocument.presentationml.slideLayout+xml" PartName="/ppt/slideLayouts/slideLayout19.xml"/>
  <Override ContentType="application/vnd.openxmlformats-officedocument.presentationml.notesSlide+xml" PartName="/ppt/notesSlides/notesSlide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Layout+xml" PartName="/ppt/slideLayouts/slideLayout4.xml"/>
  <Override ContentType="application/vnd.openxmlformats-officedocument.presentationml.slideLayout+xml" PartName="/ppt/slideLayouts/slideLayout6.xml"/>
  <Override ContentType="application/vnd.openxmlformats-officedocument.presentationml.slideLayout+xml" PartName="/ppt/slideLayouts/slideLayout17.xml"/>
  <Override ContentType="application/vnd.openxmlformats-officedocument.theme+xml" PartName="/ppt/theme/theme3.xml"/>
  <Override ContentType="application/vnd.openxmlformats-officedocument.presentationml.slide+xml" PartName="/ppt/slides/slide2.xml"/>
  <Override ContentType="application/vnd.openxmlformats-officedocument.presentationml.slide+xml" PartName="/ppt/slides/slide16.xml"/>
  <Override ContentType="application/vnd.openxmlformats-officedocument.theme+xml" PartName="/ppt/theme/theme1.xml"/>
  <Override ContentType="application/vnd.openxmlformats-officedocument.presentationml.slideLayout+xml" PartName="/ppt/slideLayouts/slideLayout2.xml"/>
  <Override ContentType="application/vnd.openxmlformats-officedocument.presentationml.slideLayout+xml" PartName="/ppt/slideLayouts/slideLayout15.xml"/>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slideLayout+xml" PartName="/ppt/slideLayouts/slideLayout1.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extended-properties+xml" PartName="/docProps/app.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20.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10.xml"/>
  <Default ContentType="image/gif" Extension="gif"/>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officedocument.presentationml.notesSlide+xml" PartName="/ppt/notesSlides/notesSlide4.xml"/>
  <Override ContentType="application/vnd.openxmlformats-package.core-properties+xml" PartName="/docProps/core.xml"/>
  <Override ContentType="application/vnd.openxmlformats-officedocument.presentationml.slideMaster+xml" PartName="/ppt/slideMasters/slideMaster2.xml"/>
  <Override ContentType="application/vnd.openxmlformats-officedocument.presentationml.slide+xml" PartName="/ppt/slides/slide5.xml"/>
  <Override ContentType="application/vnd.openxmlformats-officedocument.presentationml.slide+xml" PartName="/ppt/slides/slide19.xml"/>
  <Override ContentType="application/vnd.openxmlformats-officedocument.presentationml.slideLayout+xml" PartName="/ppt/slideLayouts/slideLayout7.xml"/>
  <Default ContentType="image/png" Extension="png"/>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slide+xml" PartName="/ppt/slides/slide3.xml"/>
  <Override ContentType="application/vnd.openxmlformats-officedocument.presentationml.slide+xml" PartName="/ppt/slides/slide17.xml"/>
  <Override ContentType="application/vnd.openxmlformats-officedocument.presentationml.presProps+xml" PartName="/ppt/presProps.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theme+xml" PartName="/ppt/theme/theme2.xml"/>
  <Override ContentType="application/vnd.openxmlformats-officedocument.presentationml.slide+xml" PartName="/ppt/slides/slide1.xml"/>
  <Override ContentType="application/vnd.openxmlformats-officedocument.presentationml.slide+xml" PartName="/ppt/slides/slide15.xml"/>
  <Override ContentType="application/vnd.openxmlformats-officedocument.presentationml.slideLayout+xml" PartName="/ppt/slideLayouts/slideLayout3.xml"/>
  <Override ContentType="application/vnd.openxmlformats-officedocument.presentationml.slideLayout+xml" PartName="/ppt/slideLayouts/slideLayout16.xml"/>
  <Default ContentType="image/jpeg" Extension="jpeg"/>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Lst>
  <p:notesMasterIdLst>
    <p:notesMasterId r:id="rId23"/>
  </p:notesMasterIdLst>
  <p:sldIdLst>
    <p:sldId id="256" r:id="rId3"/>
    <p:sldId id="258" r:id="rId4"/>
    <p:sldId id="261" r:id="rId5"/>
    <p:sldId id="263" r:id="rId6"/>
    <p:sldId id="262" r:id="rId7"/>
    <p:sldId id="264" r:id="rId8"/>
    <p:sldId id="271" r:id="rId9"/>
    <p:sldId id="265" r:id="rId10"/>
    <p:sldId id="272" r:id="rId11"/>
    <p:sldId id="266" r:id="rId12"/>
    <p:sldId id="277" r:id="rId13"/>
    <p:sldId id="267" r:id="rId14"/>
    <p:sldId id="273" r:id="rId15"/>
    <p:sldId id="268" r:id="rId16"/>
    <p:sldId id="274" r:id="rId17"/>
    <p:sldId id="269" r:id="rId18"/>
    <p:sldId id="275" r:id="rId19"/>
    <p:sldId id="270" r:id="rId20"/>
    <p:sldId id="276" r:id="rId21"/>
    <p:sldId id="260" r:id="rId22"/>
  </p:sldIdLst>
  <p:sldSz cx="9144000" cy="6858000" type="screen4x3"/>
  <p:notesSz cx="6858000" cy="9144000"/>
  <p:defaultTextStyle>
    <a:defPPr>
      <a:defRPr lang="en-GB"/>
    </a:defPPr>
    <a:lvl1pPr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n-ea"/>
        <a:cs typeface="+mn-cs"/>
      </a:defRPr>
    </a:lvl1pPr>
    <a:lvl2pPr marL="742950" indent="-285750"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n-ea"/>
        <a:cs typeface="+mn-cs"/>
      </a:defRPr>
    </a:lvl2pPr>
    <a:lvl3pPr marL="1143000" indent="-228600"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n-ea"/>
        <a:cs typeface="+mn-cs"/>
      </a:defRPr>
    </a:lvl3pPr>
    <a:lvl4pPr marL="1600200" indent="-228600"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n-ea"/>
        <a:cs typeface="+mn-cs"/>
      </a:defRPr>
    </a:lvl4pPr>
    <a:lvl5pPr marL="2057400" indent="-228600"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n-ea"/>
        <a:cs typeface="+mn-cs"/>
      </a:defRPr>
    </a:lvl5pPr>
    <a:lvl6pPr marL="2286000" algn="l" defTabSz="914400" rtl="0" eaLnBrk="1" latinLnBrk="0" hangingPunct="1">
      <a:defRPr sz="2400" kern="1200">
        <a:solidFill>
          <a:schemeClr val="bg1"/>
        </a:solidFill>
        <a:latin typeface="Times New Roman" pitchFamily="16" charset="0"/>
        <a:ea typeface="+mn-ea"/>
        <a:cs typeface="+mn-cs"/>
      </a:defRPr>
    </a:lvl6pPr>
    <a:lvl7pPr marL="2743200" algn="l" defTabSz="914400" rtl="0" eaLnBrk="1" latinLnBrk="0" hangingPunct="1">
      <a:defRPr sz="2400" kern="1200">
        <a:solidFill>
          <a:schemeClr val="bg1"/>
        </a:solidFill>
        <a:latin typeface="Times New Roman" pitchFamily="16" charset="0"/>
        <a:ea typeface="+mn-ea"/>
        <a:cs typeface="+mn-cs"/>
      </a:defRPr>
    </a:lvl7pPr>
    <a:lvl8pPr marL="3200400" algn="l" defTabSz="914400" rtl="0" eaLnBrk="1" latinLnBrk="0" hangingPunct="1">
      <a:defRPr sz="2400" kern="1200">
        <a:solidFill>
          <a:schemeClr val="bg1"/>
        </a:solidFill>
        <a:latin typeface="Times New Roman" pitchFamily="16" charset="0"/>
        <a:ea typeface="+mn-ea"/>
        <a:cs typeface="+mn-cs"/>
      </a:defRPr>
    </a:lvl8pPr>
    <a:lvl9pPr marL="3657600" algn="l" defTabSz="914400" rtl="0" eaLnBrk="1" latinLnBrk="0" hangingPunct="1">
      <a:defRPr sz="2400" kern="1200">
        <a:solidFill>
          <a:schemeClr val="bg1"/>
        </a:solidFill>
        <a:latin typeface="Times New Roman" pitchFamily="16"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1" d="100"/>
          <a:sy n="71" d="100"/>
        </p:scale>
        <p:origin x="66" y="-18"/>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Rectangle 1"/>
          <p:cNvSpPr>
            <a:spLocks noGrp="1" noRot="1" noChangeAspect="1" noChangeArrowheads="1"/>
          </p:cNvSpPr>
          <p:nvPr>
            <p:ph type="sldImg"/>
          </p:nvPr>
        </p:nvSpPr>
        <p:spPr bwMode="auto">
          <a:xfrm>
            <a:off x="0" y="695325"/>
            <a:ext cx="0" cy="0"/>
          </a:xfrm>
          <a:prstGeom prst="rect">
            <a:avLst/>
          </a:prstGeom>
          <a:noFill/>
          <a:ln w="9525">
            <a:noFill/>
            <a:round/>
            <a:headEnd/>
            <a:tailEnd/>
          </a:ln>
          <a:effectLst/>
        </p:spPr>
      </p:sp>
      <p:sp>
        <p:nvSpPr>
          <p:cNvPr id="3074" name="Rectangle 2"/>
          <p:cNvSpPr>
            <a:spLocks noGrp="1" noChangeArrowheads="1"/>
          </p:cNvSpPr>
          <p:nvPr>
            <p:ph type="body"/>
          </p:nvPr>
        </p:nvSpPr>
        <p:spPr bwMode="auto">
          <a:xfrm>
            <a:off x="685800" y="4343400"/>
            <a:ext cx="5484813" cy="4113213"/>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ru-RU" smtClean="0"/>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217"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9218"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265"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11266"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265"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11266"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3"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13314"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idx="10"/>
          </p:nvPr>
        </p:nvSpPr>
        <p:spPr/>
        <p:txBody>
          <a:bodyPr/>
          <a:lstStyle>
            <a:lvl1pPr>
              <a:defRPr/>
            </a:lvl1pPr>
          </a:lstStyle>
          <a:p>
            <a:endParaRPr lang="ru-RU"/>
          </a:p>
        </p:txBody>
      </p:sp>
      <p:sp>
        <p:nvSpPr>
          <p:cNvPr id="5" name="Нижний колонтитул 4"/>
          <p:cNvSpPr>
            <a:spLocks noGrp="1"/>
          </p:cNvSpPr>
          <p:nvPr>
            <p:ph type="ftr" idx="11"/>
          </p:nvPr>
        </p:nvSpPr>
        <p:spPr/>
        <p:txBody>
          <a:bodyPr/>
          <a:lstStyle>
            <a:lvl1pPr>
              <a:defRPr/>
            </a:lvl1pPr>
          </a:lstStyle>
          <a:p>
            <a:endParaRPr lang="ru-RU"/>
          </a:p>
        </p:txBody>
      </p:sp>
      <p:sp>
        <p:nvSpPr>
          <p:cNvPr id="6" name="Номер слайда 5"/>
          <p:cNvSpPr>
            <a:spLocks noGrp="1"/>
          </p:cNvSpPr>
          <p:nvPr>
            <p:ph type="sldNum" idx="12"/>
          </p:nvPr>
        </p:nvSpPr>
        <p:spPr/>
        <p:txBody>
          <a:bodyPr/>
          <a:lstStyle>
            <a:lvl1pPr>
              <a:defRPr/>
            </a:lvl1pPr>
          </a:lstStyle>
          <a:p>
            <a:fld id="{C3F4F1EA-7FC4-4477-8D9E-5978C2A814B0}" type="slidenum">
              <a:rPr lang="ru-RU"/>
              <a:pPr/>
              <a:t>‹#›</a:t>
            </a:fld>
            <a:endParaRPr lang="ru-RU"/>
          </a:p>
        </p:txBody>
      </p:sp>
    </p:spTree>
  </p:cSld>
  <p:clrMapOvr>
    <a:masterClrMapping/>
  </p:clrMapOvr>
  <p:transition spd="med">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idx="10"/>
          </p:nvPr>
        </p:nvSpPr>
        <p:spPr/>
        <p:txBody>
          <a:bodyPr/>
          <a:lstStyle>
            <a:lvl1pPr>
              <a:defRPr/>
            </a:lvl1pPr>
          </a:lstStyle>
          <a:p>
            <a:endParaRPr lang="ru-RU"/>
          </a:p>
        </p:txBody>
      </p:sp>
      <p:sp>
        <p:nvSpPr>
          <p:cNvPr id="5" name="Нижний колонтитул 4"/>
          <p:cNvSpPr>
            <a:spLocks noGrp="1"/>
          </p:cNvSpPr>
          <p:nvPr>
            <p:ph type="ftr" idx="11"/>
          </p:nvPr>
        </p:nvSpPr>
        <p:spPr/>
        <p:txBody>
          <a:bodyPr/>
          <a:lstStyle>
            <a:lvl1pPr>
              <a:defRPr/>
            </a:lvl1pPr>
          </a:lstStyle>
          <a:p>
            <a:endParaRPr lang="ru-RU"/>
          </a:p>
        </p:txBody>
      </p:sp>
      <p:sp>
        <p:nvSpPr>
          <p:cNvPr id="6" name="Номер слайда 5"/>
          <p:cNvSpPr>
            <a:spLocks noGrp="1"/>
          </p:cNvSpPr>
          <p:nvPr>
            <p:ph type="sldNum" idx="12"/>
          </p:nvPr>
        </p:nvSpPr>
        <p:spPr/>
        <p:txBody>
          <a:bodyPr/>
          <a:lstStyle>
            <a:lvl1pPr>
              <a:defRPr/>
            </a:lvl1pPr>
          </a:lstStyle>
          <a:p>
            <a:fld id="{E2DFBA14-FBE9-436F-8FE3-A6CEFEB779BD}" type="slidenum">
              <a:rPr lang="ru-RU"/>
              <a:pPr/>
              <a:t>‹#›</a:t>
            </a:fld>
            <a:endParaRPr lang="ru-RU"/>
          </a:p>
        </p:txBody>
      </p:sp>
    </p:spTree>
  </p:cSld>
  <p:clrMapOvr>
    <a:masterClrMapping/>
  </p:clrMapOvr>
  <p:transition spd="med">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92150"/>
            <a:ext cx="1941513" cy="51736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92150"/>
            <a:ext cx="5676900" cy="51736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idx="10"/>
          </p:nvPr>
        </p:nvSpPr>
        <p:spPr/>
        <p:txBody>
          <a:bodyPr/>
          <a:lstStyle>
            <a:lvl1pPr>
              <a:defRPr/>
            </a:lvl1pPr>
          </a:lstStyle>
          <a:p>
            <a:endParaRPr lang="ru-RU"/>
          </a:p>
        </p:txBody>
      </p:sp>
      <p:sp>
        <p:nvSpPr>
          <p:cNvPr id="5" name="Нижний колонтитул 4"/>
          <p:cNvSpPr>
            <a:spLocks noGrp="1"/>
          </p:cNvSpPr>
          <p:nvPr>
            <p:ph type="ftr" idx="11"/>
          </p:nvPr>
        </p:nvSpPr>
        <p:spPr/>
        <p:txBody>
          <a:bodyPr/>
          <a:lstStyle>
            <a:lvl1pPr>
              <a:defRPr/>
            </a:lvl1pPr>
          </a:lstStyle>
          <a:p>
            <a:endParaRPr lang="ru-RU"/>
          </a:p>
        </p:txBody>
      </p:sp>
      <p:sp>
        <p:nvSpPr>
          <p:cNvPr id="6" name="Номер слайда 5"/>
          <p:cNvSpPr>
            <a:spLocks noGrp="1"/>
          </p:cNvSpPr>
          <p:nvPr>
            <p:ph type="sldNum" idx="12"/>
          </p:nvPr>
        </p:nvSpPr>
        <p:spPr/>
        <p:txBody>
          <a:bodyPr/>
          <a:lstStyle>
            <a:lvl1pPr>
              <a:defRPr/>
            </a:lvl1pPr>
          </a:lstStyle>
          <a:p>
            <a:fld id="{059F25F9-F119-4BDB-B11D-C0A93F7DC375}" type="slidenum">
              <a:rPr lang="ru-RU"/>
              <a:pPr/>
              <a:t>‹#›</a:t>
            </a:fld>
            <a:endParaRPr lang="ru-RU"/>
          </a:p>
        </p:txBody>
      </p:sp>
    </p:spTree>
  </p:cSld>
  <p:clrMapOvr>
    <a:masterClrMapping/>
  </p:clrMapOvr>
  <p:transition spd="med">
    <p:wedg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idx="10"/>
          </p:nvPr>
        </p:nvSpPr>
        <p:spPr/>
        <p:txBody>
          <a:bodyPr/>
          <a:lstStyle>
            <a:lvl1pPr>
              <a:defRPr/>
            </a:lvl1pPr>
          </a:lstStyle>
          <a:p>
            <a:endParaRPr lang="ru-RU"/>
          </a:p>
        </p:txBody>
      </p:sp>
      <p:sp>
        <p:nvSpPr>
          <p:cNvPr id="5" name="Нижний колонтитул 4"/>
          <p:cNvSpPr>
            <a:spLocks noGrp="1"/>
          </p:cNvSpPr>
          <p:nvPr>
            <p:ph type="ftr" idx="11"/>
          </p:nvPr>
        </p:nvSpPr>
        <p:spPr/>
        <p:txBody>
          <a:bodyPr/>
          <a:lstStyle>
            <a:lvl1pPr>
              <a:defRPr/>
            </a:lvl1pPr>
          </a:lstStyle>
          <a:p>
            <a:endParaRPr lang="ru-RU"/>
          </a:p>
        </p:txBody>
      </p:sp>
      <p:sp>
        <p:nvSpPr>
          <p:cNvPr id="6" name="Номер слайда 5"/>
          <p:cNvSpPr>
            <a:spLocks noGrp="1"/>
          </p:cNvSpPr>
          <p:nvPr>
            <p:ph type="sldNum" idx="12"/>
          </p:nvPr>
        </p:nvSpPr>
        <p:spPr/>
        <p:txBody>
          <a:bodyPr/>
          <a:lstStyle>
            <a:lvl1pPr>
              <a:defRPr/>
            </a:lvl1pPr>
          </a:lstStyle>
          <a:p>
            <a:fld id="{1060520F-B4FD-47DA-BC45-EB655F64B7D2}" type="slidenum">
              <a:rPr lang="ru-RU"/>
              <a:pPr/>
              <a:t>‹#›</a:t>
            </a:fld>
            <a:endParaRPr lang="ru-RU"/>
          </a:p>
        </p:txBody>
      </p:sp>
    </p:spTree>
  </p:cSld>
  <p:clrMapOvr>
    <a:masterClrMapping/>
  </p:clrMapOvr>
  <p:transition spd="med">
    <p:wedg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idx="10"/>
          </p:nvPr>
        </p:nvSpPr>
        <p:spPr/>
        <p:txBody>
          <a:bodyPr/>
          <a:lstStyle>
            <a:lvl1pPr>
              <a:defRPr/>
            </a:lvl1pPr>
          </a:lstStyle>
          <a:p>
            <a:endParaRPr lang="ru-RU"/>
          </a:p>
        </p:txBody>
      </p:sp>
      <p:sp>
        <p:nvSpPr>
          <p:cNvPr id="5" name="Нижний колонтитул 4"/>
          <p:cNvSpPr>
            <a:spLocks noGrp="1"/>
          </p:cNvSpPr>
          <p:nvPr>
            <p:ph type="ftr" idx="11"/>
          </p:nvPr>
        </p:nvSpPr>
        <p:spPr/>
        <p:txBody>
          <a:bodyPr/>
          <a:lstStyle>
            <a:lvl1pPr>
              <a:defRPr/>
            </a:lvl1pPr>
          </a:lstStyle>
          <a:p>
            <a:endParaRPr lang="ru-RU"/>
          </a:p>
        </p:txBody>
      </p:sp>
      <p:sp>
        <p:nvSpPr>
          <p:cNvPr id="6" name="Номер слайда 5"/>
          <p:cNvSpPr>
            <a:spLocks noGrp="1"/>
          </p:cNvSpPr>
          <p:nvPr>
            <p:ph type="sldNum" idx="12"/>
          </p:nvPr>
        </p:nvSpPr>
        <p:spPr/>
        <p:txBody>
          <a:bodyPr/>
          <a:lstStyle>
            <a:lvl1pPr>
              <a:defRPr/>
            </a:lvl1pPr>
          </a:lstStyle>
          <a:p>
            <a:fld id="{F44A3496-5604-4AA8-9372-270E10767802}" type="slidenum">
              <a:rPr lang="ru-RU"/>
              <a:pPr/>
              <a:t>‹#›</a:t>
            </a:fld>
            <a:endParaRPr lang="ru-RU"/>
          </a:p>
        </p:txBody>
      </p:sp>
    </p:spTree>
  </p:cSld>
  <p:clrMapOvr>
    <a:masterClrMapping/>
  </p:clrMapOvr>
  <p:transition spd="med">
    <p:wedg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idx="10"/>
          </p:nvPr>
        </p:nvSpPr>
        <p:spPr/>
        <p:txBody>
          <a:bodyPr/>
          <a:lstStyle>
            <a:lvl1pPr>
              <a:defRPr/>
            </a:lvl1pPr>
          </a:lstStyle>
          <a:p>
            <a:endParaRPr lang="ru-RU"/>
          </a:p>
        </p:txBody>
      </p:sp>
      <p:sp>
        <p:nvSpPr>
          <p:cNvPr id="5" name="Нижний колонтитул 4"/>
          <p:cNvSpPr>
            <a:spLocks noGrp="1"/>
          </p:cNvSpPr>
          <p:nvPr>
            <p:ph type="ftr" idx="11"/>
          </p:nvPr>
        </p:nvSpPr>
        <p:spPr/>
        <p:txBody>
          <a:bodyPr/>
          <a:lstStyle>
            <a:lvl1pPr>
              <a:defRPr/>
            </a:lvl1pPr>
          </a:lstStyle>
          <a:p>
            <a:endParaRPr lang="ru-RU"/>
          </a:p>
        </p:txBody>
      </p:sp>
      <p:sp>
        <p:nvSpPr>
          <p:cNvPr id="6" name="Номер слайда 5"/>
          <p:cNvSpPr>
            <a:spLocks noGrp="1"/>
          </p:cNvSpPr>
          <p:nvPr>
            <p:ph type="sldNum" idx="12"/>
          </p:nvPr>
        </p:nvSpPr>
        <p:spPr/>
        <p:txBody>
          <a:bodyPr/>
          <a:lstStyle>
            <a:lvl1pPr>
              <a:defRPr/>
            </a:lvl1pPr>
          </a:lstStyle>
          <a:p>
            <a:fld id="{6B3A7B4B-E1DB-4C5C-BE75-E87341E7B537}" type="slidenum">
              <a:rPr lang="ru-RU"/>
              <a:pPr/>
              <a:t>‹#›</a:t>
            </a:fld>
            <a:endParaRPr lang="ru-RU"/>
          </a:p>
        </p:txBody>
      </p:sp>
    </p:spTree>
  </p:cSld>
  <p:clrMapOvr>
    <a:masterClrMapping/>
  </p:clrMapOvr>
  <p:transition spd="med">
    <p:wedg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4963"/>
            <a:ext cx="4037013"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6613" y="1604963"/>
            <a:ext cx="4038600"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idx="10"/>
          </p:nvPr>
        </p:nvSpPr>
        <p:spPr/>
        <p:txBody>
          <a:bodyPr/>
          <a:lstStyle>
            <a:lvl1pPr>
              <a:defRPr/>
            </a:lvl1pPr>
          </a:lstStyle>
          <a:p>
            <a:endParaRPr lang="ru-RU"/>
          </a:p>
        </p:txBody>
      </p:sp>
      <p:sp>
        <p:nvSpPr>
          <p:cNvPr id="6" name="Нижний колонтитул 5"/>
          <p:cNvSpPr>
            <a:spLocks noGrp="1"/>
          </p:cNvSpPr>
          <p:nvPr>
            <p:ph type="ftr" idx="11"/>
          </p:nvPr>
        </p:nvSpPr>
        <p:spPr/>
        <p:txBody>
          <a:bodyPr/>
          <a:lstStyle>
            <a:lvl1pPr>
              <a:defRPr/>
            </a:lvl1pPr>
          </a:lstStyle>
          <a:p>
            <a:endParaRPr lang="ru-RU"/>
          </a:p>
        </p:txBody>
      </p:sp>
      <p:sp>
        <p:nvSpPr>
          <p:cNvPr id="7" name="Номер слайда 6"/>
          <p:cNvSpPr>
            <a:spLocks noGrp="1"/>
          </p:cNvSpPr>
          <p:nvPr>
            <p:ph type="sldNum" idx="12"/>
          </p:nvPr>
        </p:nvSpPr>
        <p:spPr/>
        <p:txBody>
          <a:bodyPr/>
          <a:lstStyle>
            <a:lvl1pPr>
              <a:defRPr/>
            </a:lvl1pPr>
          </a:lstStyle>
          <a:p>
            <a:fld id="{8B532AB3-41A8-4C42-A016-87AC95AFBCA6}" type="slidenum">
              <a:rPr lang="ru-RU"/>
              <a:pPr/>
              <a:t>‹#›</a:t>
            </a:fld>
            <a:endParaRPr lang="ru-RU"/>
          </a:p>
        </p:txBody>
      </p:sp>
    </p:spTree>
  </p:cSld>
  <p:clrMapOvr>
    <a:masterClrMapping/>
  </p:clrMapOvr>
  <p:transition spd="med">
    <p:wedg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idx="10"/>
          </p:nvPr>
        </p:nvSpPr>
        <p:spPr/>
        <p:txBody>
          <a:bodyPr/>
          <a:lstStyle>
            <a:lvl1pPr>
              <a:defRPr/>
            </a:lvl1pPr>
          </a:lstStyle>
          <a:p>
            <a:endParaRPr lang="ru-RU"/>
          </a:p>
        </p:txBody>
      </p:sp>
      <p:sp>
        <p:nvSpPr>
          <p:cNvPr id="8" name="Нижний колонтитул 7"/>
          <p:cNvSpPr>
            <a:spLocks noGrp="1"/>
          </p:cNvSpPr>
          <p:nvPr>
            <p:ph type="ftr" idx="11"/>
          </p:nvPr>
        </p:nvSpPr>
        <p:spPr/>
        <p:txBody>
          <a:bodyPr/>
          <a:lstStyle>
            <a:lvl1pPr>
              <a:defRPr/>
            </a:lvl1pPr>
          </a:lstStyle>
          <a:p>
            <a:endParaRPr lang="ru-RU"/>
          </a:p>
        </p:txBody>
      </p:sp>
      <p:sp>
        <p:nvSpPr>
          <p:cNvPr id="9" name="Номер слайда 8"/>
          <p:cNvSpPr>
            <a:spLocks noGrp="1"/>
          </p:cNvSpPr>
          <p:nvPr>
            <p:ph type="sldNum" idx="12"/>
          </p:nvPr>
        </p:nvSpPr>
        <p:spPr/>
        <p:txBody>
          <a:bodyPr/>
          <a:lstStyle>
            <a:lvl1pPr>
              <a:defRPr/>
            </a:lvl1pPr>
          </a:lstStyle>
          <a:p>
            <a:fld id="{385E136B-1F37-4A0B-997E-BBAF5AC3EC16}" type="slidenum">
              <a:rPr lang="ru-RU"/>
              <a:pPr/>
              <a:t>‹#›</a:t>
            </a:fld>
            <a:endParaRPr lang="ru-RU"/>
          </a:p>
        </p:txBody>
      </p:sp>
    </p:spTree>
  </p:cSld>
  <p:clrMapOvr>
    <a:masterClrMapping/>
  </p:clrMapOvr>
  <p:transition spd="med">
    <p:wedg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idx="10"/>
          </p:nvPr>
        </p:nvSpPr>
        <p:spPr/>
        <p:txBody>
          <a:bodyPr/>
          <a:lstStyle>
            <a:lvl1pPr>
              <a:defRPr/>
            </a:lvl1pPr>
          </a:lstStyle>
          <a:p>
            <a:endParaRPr lang="ru-RU"/>
          </a:p>
        </p:txBody>
      </p:sp>
      <p:sp>
        <p:nvSpPr>
          <p:cNvPr id="4" name="Нижний колонтитул 3"/>
          <p:cNvSpPr>
            <a:spLocks noGrp="1"/>
          </p:cNvSpPr>
          <p:nvPr>
            <p:ph type="ftr" idx="11"/>
          </p:nvPr>
        </p:nvSpPr>
        <p:spPr/>
        <p:txBody>
          <a:bodyPr/>
          <a:lstStyle>
            <a:lvl1pPr>
              <a:defRPr/>
            </a:lvl1pPr>
          </a:lstStyle>
          <a:p>
            <a:endParaRPr lang="ru-RU"/>
          </a:p>
        </p:txBody>
      </p:sp>
      <p:sp>
        <p:nvSpPr>
          <p:cNvPr id="5" name="Номер слайда 4"/>
          <p:cNvSpPr>
            <a:spLocks noGrp="1"/>
          </p:cNvSpPr>
          <p:nvPr>
            <p:ph type="sldNum" idx="12"/>
          </p:nvPr>
        </p:nvSpPr>
        <p:spPr/>
        <p:txBody>
          <a:bodyPr/>
          <a:lstStyle>
            <a:lvl1pPr>
              <a:defRPr/>
            </a:lvl1pPr>
          </a:lstStyle>
          <a:p>
            <a:fld id="{DED0EAE5-7368-4E54-B91E-E1CAB91DD986}" type="slidenum">
              <a:rPr lang="ru-RU"/>
              <a:pPr/>
              <a:t>‹#›</a:t>
            </a:fld>
            <a:endParaRPr lang="ru-RU"/>
          </a:p>
        </p:txBody>
      </p:sp>
    </p:spTree>
  </p:cSld>
  <p:clrMapOvr>
    <a:masterClrMapping/>
  </p:clrMapOvr>
  <p:transition spd="med">
    <p:wedg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idx="10"/>
          </p:nvPr>
        </p:nvSpPr>
        <p:spPr/>
        <p:txBody>
          <a:bodyPr/>
          <a:lstStyle>
            <a:lvl1pPr>
              <a:defRPr/>
            </a:lvl1pPr>
          </a:lstStyle>
          <a:p>
            <a:endParaRPr lang="ru-RU"/>
          </a:p>
        </p:txBody>
      </p:sp>
      <p:sp>
        <p:nvSpPr>
          <p:cNvPr id="3" name="Нижний колонтитул 2"/>
          <p:cNvSpPr>
            <a:spLocks noGrp="1"/>
          </p:cNvSpPr>
          <p:nvPr>
            <p:ph type="ftr" idx="11"/>
          </p:nvPr>
        </p:nvSpPr>
        <p:spPr/>
        <p:txBody>
          <a:bodyPr/>
          <a:lstStyle>
            <a:lvl1pPr>
              <a:defRPr/>
            </a:lvl1pPr>
          </a:lstStyle>
          <a:p>
            <a:endParaRPr lang="ru-RU"/>
          </a:p>
        </p:txBody>
      </p:sp>
      <p:sp>
        <p:nvSpPr>
          <p:cNvPr id="4" name="Номер слайда 3"/>
          <p:cNvSpPr>
            <a:spLocks noGrp="1"/>
          </p:cNvSpPr>
          <p:nvPr>
            <p:ph type="sldNum" idx="12"/>
          </p:nvPr>
        </p:nvSpPr>
        <p:spPr/>
        <p:txBody>
          <a:bodyPr/>
          <a:lstStyle>
            <a:lvl1pPr>
              <a:defRPr/>
            </a:lvl1pPr>
          </a:lstStyle>
          <a:p>
            <a:fld id="{6C56027D-D8E0-44C0-8209-32A2B7462014}" type="slidenum">
              <a:rPr lang="ru-RU"/>
              <a:pPr/>
              <a:t>‹#›</a:t>
            </a:fld>
            <a:endParaRPr lang="ru-RU"/>
          </a:p>
        </p:txBody>
      </p:sp>
    </p:spTree>
  </p:cSld>
  <p:clrMapOvr>
    <a:masterClrMapping/>
  </p:clrMapOvr>
  <p:transition spd="med">
    <p:wedg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idx="10"/>
          </p:nvPr>
        </p:nvSpPr>
        <p:spPr/>
        <p:txBody>
          <a:bodyPr/>
          <a:lstStyle>
            <a:lvl1pPr>
              <a:defRPr/>
            </a:lvl1pPr>
          </a:lstStyle>
          <a:p>
            <a:endParaRPr lang="ru-RU"/>
          </a:p>
        </p:txBody>
      </p:sp>
      <p:sp>
        <p:nvSpPr>
          <p:cNvPr id="6" name="Нижний колонтитул 5"/>
          <p:cNvSpPr>
            <a:spLocks noGrp="1"/>
          </p:cNvSpPr>
          <p:nvPr>
            <p:ph type="ftr" idx="11"/>
          </p:nvPr>
        </p:nvSpPr>
        <p:spPr/>
        <p:txBody>
          <a:bodyPr/>
          <a:lstStyle>
            <a:lvl1pPr>
              <a:defRPr/>
            </a:lvl1pPr>
          </a:lstStyle>
          <a:p>
            <a:endParaRPr lang="ru-RU"/>
          </a:p>
        </p:txBody>
      </p:sp>
      <p:sp>
        <p:nvSpPr>
          <p:cNvPr id="7" name="Номер слайда 6"/>
          <p:cNvSpPr>
            <a:spLocks noGrp="1"/>
          </p:cNvSpPr>
          <p:nvPr>
            <p:ph type="sldNum" idx="12"/>
          </p:nvPr>
        </p:nvSpPr>
        <p:spPr/>
        <p:txBody>
          <a:bodyPr/>
          <a:lstStyle>
            <a:lvl1pPr>
              <a:defRPr/>
            </a:lvl1pPr>
          </a:lstStyle>
          <a:p>
            <a:fld id="{E237BD42-6C05-4C56-97EA-93F1B9D6D56D}" type="slidenum">
              <a:rPr lang="ru-RU"/>
              <a:pPr/>
              <a:t>‹#›</a:t>
            </a:fld>
            <a:endParaRPr lang="ru-RU"/>
          </a:p>
        </p:txBody>
      </p:sp>
    </p:spTree>
  </p:cSld>
  <p:clrMapOvr>
    <a:masterClrMapping/>
  </p:clrMapOvr>
  <p:transition spd="med">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idx="10"/>
          </p:nvPr>
        </p:nvSpPr>
        <p:spPr/>
        <p:txBody>
          <a:bodyPr/>
          <a:lstStyle>
            <a:lvl1pPr>
              <a:defRPr/>
            </a:lvl1pPr>
          </a:lstStyle>
          <a:p>
            <a:endParaRPr lang="ru-RU"/>
          </a:p>
        </p:txBody>
      </p:sp>
      <p:sp>
        <p:nvSpPr>
          <p:cNvPr id="5" name="Нижний колонтитул 4"/>
          <p:cNvSpPr>
            <a:spLocks noGrp="1"/>
          </p:cNvSpPr>
          <p:nvPr>
            <p:ph type="ftr" idx="11"/>
          </p:nvPr>
        </p:nvSpPr>
        <p:spPr/>
        <p:txBody>
          <a:bodyPr/>
          <a:lstStyle>
            <a:lvl1pPr>
              <a:defRPr/>
            </a:lvl1pPr>
          </a:lstStyle>
          <a:p>
            <a:endParaRPr lang="ru-RU"/>
          </a:p>
        </p:txBody>
      </p:sp>
      <p:sp>
        <p:nvSpPr>
          <p:cNvPr id="6" name="Номер слайда 5"/>
          <p:cNvSpPr>
            <a:spLocks noGrp="1"/>
          </p:cNvSpPr>
          <p:nvPr>
            <p:ph type="sldNum" idx="12"/>
          </p:nvPr>
        </p:nvSpPr>
        <p:spPr/>
        <p:txBody>
          <a:bodyPr/>
          <a:lstStyle>
            <a:lvl1pPr>
              <a:defRPr/>
            </a:lvl1pPr>
          </a:lstStyle>
          <a:p>
            <a:fld id="{88276DE9-6C71-4C87-BB53-38A50CCBF3E7}" type="slidenum">
              <a:rPr lang="ru-RU"/>
              <a:pPr/>
              <a:t>‹#›</a:t>
            </a:fld>
            <a:endParaRPr lang="ru-RU"/>
          </a:p>
        </p:txBody>
      </p:sp>
    </p:spTree>
  </p:cSld>
  <p:clrMapOvr>
    <a:masterClrMapping/>
  </p:clrMapOvr>
  <p:transition spd="med">
    <p:wedg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idx="10"/>
          </p:nvPr>
        </p:nvSpPr>
        <p:spPr/>
        <p:txBody>
          <a:bodyPr/>
          <a:lstStyle>
            <a:lvl1pPr>
              <a:defRPr/>
            </a:lvl1pPr>
          </a:lstStyle>
          <a:p>
            <a:endParaRPr lang="ru-RU"/>
          </a:p>
        </p:txBody>
      </p:sp>
      <p:sp>
        <p:nvSpPr>
          <p:cNvPr id="6" name="Нижний колонтитул 5"/>
          <p:cNvSpPr>
            <a:spLocks noGrp="1"/>
          </p:cNvSpPr>
          <p:nvPr>
            <p:ph type="ftr" idx="11"/>
          </p:nvPr>
        </p:nvSpPr>
        <p:spPr/>
        <p:txBody>
          <a:bodyPr/>
          <a:lstStyle>
            <a:lvl1pPr>
              <a:defRPr/>
            </a:lvl1pPr>
          </a:lstStyle>
          <a:p>
            <a:endParaRPr lang="ru-RU"/>
          </a:p>
        </p:txBody>
      </p:sp>
      <p:sp>
        <p:nvSpPr>
          <p:cNvPr id="7" name="Номер слайда 6"/>
          <p:cNvSpPr>
            <a:spLocks noGrp="1"/>
          </p:cNvSpPr>
          <p:nvPr>
            <p:ph type="sldNum" idx="12"/>
          </p:nvPr>
        </p:nvSpPr>
        <p:spPr/>
        <p:txBody>
          <a:bodyPr/>
          <a:lstStyle>
            <a:lvl1pPr>
              <a:defRPr/>
            </a:lvl1pPr>
          </a:lstStyle>
          <a:p>
            <a:fld id="{74BF5AA4-F8BC-4E06-B2A6-3ECCB7006877}" type="slidenum">
              <a:rPr lang="ru-RU"/>
              <a:pPr/>
              <a:t>‹#›</a:t>
            </a:fld>
            <a:endParaRPr lang="ru-RU"/>
          </a:p>
        </p:txBody>
      </p:sp>
    </p:spTree>
  </p:cSld>
  <p:clrMapOvr>
    <a:masterClrMapping/>
  </p:clrMapOvr>
  <p:transition spd="med">
    <p:wedg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idx="10"/>
          </p:nvPr>
        </p:nvSpPr>
        <p:spPr/>
        <p:txBody>
          <a:bodyPr/>
          <a:lstStyle>
            <a:lvl1pPr>
              <a:defRPr/>
            </a:lvl1pPr>
          </a:lstStyle>
          <a:p>
            <a:endParaRPr lang="ru-RU"/>
          </a:p>
        </p:txBody>
      </p:sp>
      <p:sp>
        <p:nvSpPr>
          <p:cNvPr id="5" name="Нижний колонтитул 4"/>
          <p:cNvSpPr>
            <a:spLocks noGrp="1"/>
          </p:cNvSpPr>
          <p:nvPr>
            <p:ph type="ftr" idx="11"/>
          </p:nvPr>
        </p:nvSpPr>
        <p:spPr/>
        <p:txBody>
          <a:bodyPr/>
          <a:lstStyle>
            <a:lvl1pPr>
              <a:defRPr/>
            </a:lvl1pPr>
          </a:lstStyle>
          <a:p>
            <a:endParaRPr lang="ru-RU"/>
          </a:p>
        </p:txBody>
      </p:sp>
      <p:sp>
        <p:nvSpPr>
          <p:cNvPr id="6" name="Номер слайда 5"/>
          <p:cNvSpPr>
            <a:spLocks noGrp="1"/>
          </p:cNvSpPr>
          <p:nvPr>
            <p:ph type="sldNum" idx="12"/>
          </p:nvPr>
        </p:nvSpPr>
        <p:spPr/>
        <p:txBody>
          <a:bodyPr/>
          <a:lstStyle>
            <a:lvl1pPr>
              <a:defRPr/>
            </a:lvl1pPr>
          </a:lstStyle>
          <a:p>
            <a:fld id="{9967D0B5-1A4E-4EE2-ACA2-E72BD77A93DE}" type="slidenum">
              <a:rPr lang="ru-RU"/>
              <a:pPr/>
              <a:t>‹#›</a:t>
            </a:fld>
            <a:endParaRPr lang="ru-RU"/>
          </a:p>
        </p:txBody>
      </p:sp>
    </p:spTree>
  </p:cSld>
  <p:clrMapOvr>
    <a:masterClrMapping/>
  </p:clrMapOvr>
  <p:transition spd="med">
    <p:wedg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1604963"/>
            <a:ext cx="2132013" cy="45243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4963"/>
            <a:ext cx="6248400" cy="45243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idx="10"/>
          </p:nvPr>
        </p:nvSpPr>
        <p:spPr/>
        <p:txBody>
          <a:bodyPr/>
          <a:lstStyle>
            <a:lvl1pPr>
              <a:defRPr/>
            </a:lvl1pPr>
          </a:lstStyle>
          <a:p>
            <a:endParaRPr lang="ru-RU"/>
          </a:p>
        </p:txBody>
      </p:sp>
      <p:sp>
        <p:nvSpPr>
          <p:cNvPr id="5" name="Нижний колонтитул 4"/>
          <p:cNvSpPr>
            <a:spLocks noGrp="1"/>
          </p:cNvSpPr>
          <p:nvPr>
            <p:ph type="ftr" idx="11"/>
          </p:nvPr>
        </p:nvSpPr>
        <p:spPr/>
        <p:txBody>
          <a:bodyPr/>
          <a:lstStyle>
            <a:lvl1pPr>
              <a:defRPr/>
            </a:lvl1pPr>
          </a:lstStyle>
          <a:p>
            <a:endParaRPr lang="ru-RU"/>
          </a:p>
        </p:txBody>
      </p:sp>
      <p:sp>
        <p:nvSpPr>
          <p:cNvPr id="6" name="Номер слайда 5"/>
          <p:cNvSpPr>
            <a:spLocks noGrp="1"/>
          </p:cNvSpPr>
          <p:nvPr>
            <p:ph type="sldNum" idx="12"/>
          </p:nvPr>
        </p:nvSpPr>
        <p:spPr/>
        <p:txBody>
          <a:bodyPr/>
          <a:lstStyle>
            <a:lvl1pPr>
              <a:defRPr/>
            </a:lvl1pPr>
          </a:lstStyle>
          <a:p>
            <a:fld id="{0AD19786-34FA-4651-BEAF-28F5F559BF9E}" type="slidenum">
              <a:rPr lang="ru-RU"/>
              <a:pPr/>
              <a:t>‹#›</a:t>
            </a:fld>
            <a:endParaRPr lang="ru-RU"/>
          </a:p>
        </p:txBody>
      </p:sp>
    </p:spTree>
  </p:cSld>
  <p:clrMapOvr>
    <a:masterClrMapping/>
  </p:clrMapOvr>
  <p:transition spd="med">
    <p:wedg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9200" y="3441700"/>
            <a:ext cx="7770813" cy="1433513"/>
          </a:xfrm>
        </p:spPr>
        <p:txBody>
          <a:bodyPr/>
          <a:lstStyle/>
          <a:p>
            <a:r>
              <a:rPr lang="ru-RU" smtClean="0"/>
              <a:t>Образец заголовка</a:t>
            </a:r>
            <a:endParaRPr lang="ru-RU"/>
          </a:p>
        </p:txBody>
      </p:sp>
      <p:sp>
        <p:nvSpPr>
          <p:cNvPr id="3" name="Дата 2"/>
          <p:cNvSpPr>
            <a:spLocks noGrp="1"/>
          </p:cNvSpPr>
          <p:nvPr>
            <p:ph type="dt" idx="10"/>
          </p:nvPr>
        </p:nvSpPr>
        <p:spPr>
          <a:xfrm>
            <a:off x="685800" y="6248400"/>
            <a:ext cx="1903413" cy="455613"/>
          </a:xfrm>
        </p:spPr>
        <p:txBody>
          <a:bodyPr/>
          <a:lstStyle>
            <a:lvl1pPr>
              <a:defRPr/>
            </a:lvl1pPr>
          </a:lstStyle>
          <a:p>
            <a:endParaRPr lang="ru-RU"/>
          </a:p>
        </p:txBody>
      </p:sp>
      <p:sp>
        <p:nvSpPr>
          <p:cNvPr id="4" name="Нижний колонтитул 3"/>
          <p:cNvSpPr>
            <a:spLocks noGrp="1"/>
          </p:cNvSpPr>
          <p:nvPr>
            <p:ph type="ftr" idx="11"/>
          </p:nvPr>
        </p:nvSpPr>
        <p:spPr>
          <a:xfrm>
            <a:off x="3124200" y="6248400"/>
            <a:ext cx="2894013" cy="455613"/>
          </a:xfrm>
        </p:spPr>
        <p:txBody>
          <a:bodyPr/>
          <a:lstStyle>
            <a:lvl1pPr>
              <a:defRPr/>
            </a:lvl1pPr>
          </a:lstStyle>
          <a:p>
            <a:endParaRPr lang="ru-RU"/>
          </a:p>
        </p:txBody>
      </p:sp>
      <p:sp>
        <p:nvSpPr>
          <p:cNvPr id="5" name="Номер слайда 4"/>
          <p:cNvSpPr>
            <a:spLocks noGrp="1"/>
          </p:cNvSpPr>
          <p:nvPr>
            <p:ph type="sldNum" idx="12"/>
          </p:nvPr>
        </p:nvSpPr>
        <p:spPr>
          <a:xfrm>
            <a:off x="6553200" y="6248400"/>
            <a:ext cx="1903413" cy="455613"/>
          </a:xfrm>
        </p:spPr>
        <p:txBody>
          <a:bodyPr/>
          <a:lstStyle>
            <a:lvl1pPr>
              <a:defRPr/>
            </a:lvl1pPr>
          </a:lstStyle>
          <a:p>
            <a:fld id="{7C237CBE-B6E2-4E46-8621-D1382656826A}" type="slidenum">
              <a:rPr lang="ru-RU"/>
              <a:pPr/>
              <a:t>‹#›</a:t>
            </a:fld>
            <a:endParaRPr lang="ru-RU"/>
          </a:p>
        </p:txBody>
      </p:sp>
    </p:spTree>
  </p:cSld>
  <p:clrMapOvr>
    <a:masterClrMapping/>
  </p:clrMapOvr>
  <p:transition spd="med">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idx="10"/>
          </p:nvPr>
        </p:nvSpPr>
        <p:spPr/>
        <p:txBody>
          <a:bodyPr/>
          <a:lstStyle>
            <a:lvl1pPr>
              <a:defRPr/>
            </a:lvl1pPr>
          </a:lstStyle>
          <a:p>
            <a:endParaRPr lang="ru-RU"/>
          </a:p>
        </p:txBody>
      </p:sp>
      <p:sp>
        <p:nvSpPr>
          <p:cNvPr id="5" name="Нижний колонтитул 4"/>
          <p:cNvSpPr>
            <a:spLocks noGrp="1"/>
          </p:cNvSpPr>
          <p:nvPr>
            <p:ph type="ftr" idx="11"/>
          </p:nvPr>
        </p:nvSpPr>
        <p:spPr/>
        <p:txBody>
          <a:bodyPr/>
          <a:lstStyle>
            <a:lvl1pPr>
              <a:defRPr/>
            </a:lvl1pPr>
          </a:lstStyle>
          <a:p>
            <a:endParaRPr lang="ru-RU"/>
          </a:p>
        </p:txBody>
      </p:sp>
      <p:sp>
        <p:nvSpPr>
          <p:cNvPr id="6" name="Номер слайда 5"/>
          <p:cNvSpPr>
            <a:spLocks noGrp="1"/>
          </p:cNvSpPr>
          <p:nvPr>
            <p:ph type="sldNum" idx="12"/>
          </p:nvPr>
        </p:nvSpPr>
        <p:spPr/>
        <p:txBody>
          <a:bodyPr/>
          <a:lstStyle>
            <a:lvl1pPr>
              <a:defRPr/>
            </a:lvl1pPr>
          </a:lstStyle>
          <a:p>
            <a:fld id="{E1535C85-0330-4D21-B33E-10C7F34BDDAB}" type="slidenum">
              <a:rPr lang="ru-RU"/>
              <a:pPr/>
              <a:t>‹#›</a:t>
            </a:fld>
            <a:endParaRPr lang="ru-RU"/>
          </a:p>
        </p:txBody>
      </p:sp>
    </p:spTree>
  </p:cSld>
  <p:clrMapOvr>
    <a:masterClrMapping/>
  </p:clrMapOvr>
  <p:transition spd="med">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85800" y="17526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6613" y="17526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idx="10"/>
          </p:nvPr>
        </p:nvSpPr>
        <p:spPr/>
        <p:txBody>
          <a:bodyPr/>
          <a:lstStyle>
            <a:lvl1pPr>
              <a:defRPr/>
            </a:lvl1pPr>
          </a:lstStyle>
          <a:p>
            <a:endParaRPr lang="ru-RU"/>
          </a:p>
        </p:txBody>
      </p:sp>
      <p:sp>
        <p:nvSpPr>
          <p:cNvPr id="6" name="Нижний колонтитул 5"/>
          <p:cNvSpPr>
            <a:spLocks noGrp="1"/>
          </p:cNvSpPr>
          <p:nvPr>
            <p:ph type="ftr" idx="11"/>
          </p:nvPr>
        </p:nvSpPr>
        <p:spPr/>
        <p:txBody>
          <a:bodyPr/>
          <a:lstStyle>
            <a:lvl1pPr>
              <a:defRPr/>
            </a:lvl1pPr>
          </a:lstStyle>
          <a:p>
            <a:endParaRPr lang="ru-RU"/>
          </a:p>
        </p:txBody>
      </p:sp>
      <p:sp>
        <p:nvSpPr>
          <p:cNvPr id="7" name="Номер слайда 6"/>
          <p:cNvSpPr>
            <a:spLocks noGrp="1"/>
          </p:cNvSpPr>
          <p:nvPr>
            <p:ph type="sldNum" idx="12"/>
          </p:nvPr>
        </p:nvSpPr>
        <p:spPr/>
        <p:txBody>
          <a:bodyPr/>
          <a:lstStyle>
            <a:lvl1pPr>
              <a:defRPr/>
            </a:lvl1pPr>
          </a:lstStyle>
          <a:p>
            <a:fld id="{981EE113-86D0-44C8-A3C1-6D6AF7A64502}" type="slidenum">
              <a:rPr lang="ru-RU"/>
              <a:pPr/>
              <a:t>‹#›</a:t>
            </a:fld>
            <a:endParaRPr lang="ru-RU"/>
          </a:p>
        </p:txBody>
      </p:sp>
    </p:spTree>
  </p:cSld>
  <p:clrMapOvr>
    <a:masterClrMapping/>
  </p:clrMapOvr>
  <p:transition spd="med">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idx="10"/>
          </p:nvPr>
        </p:nvSpPr>
        <p:spPr/>
        <p:txBody>
          <a:bodyPr/>
          <a:lstStyle>
            <a:lvl1pPr>
              <a:defRPr/>
            </a:lvl1pPr>
          </a:lstStyle>
          <a:p>
            <a:endParaRPr lang="ru-RU"/>
          </a:p>
        </p:txBody>
      </p:sp>
      <p:sp>
        <p:nvSpPr>
          <p:cNvPr id="8" name="Нижний колонтитул 7"/>
          <p:cNvSpPr>
            <a:spLocks noGrp="1"/>
          </p:cNvSpPr>
          <p:nvPr>
            <p:ph type="ftr" idx="11"/>
          </p:nvPr>
        </p:nvSpPr>
        <p:spPr/>
        <p:txBody>
          <a:bodyPr/>
          <a:lstStyle>
            <a:lvl1pPr>
              <a:defRPr/>
            </a:lvl1pPr>
          </a:lstStyle>
          <a:p>
            <a:endParaRPr lang="ru-RU"/>
          </a:p>
        </p:txBody>
      </p:sp>
      <p:sp>
        <p:nvSpPr>
          <p:cNvPr id="9" name="Номер слайда 8"/>
          <p:cNvSpPr>
            <a:spLocks noGrp="1"/>
          </p:cNvSpPr>
          <p:nvPr>
            <p:ph type="sldNum" idx="12"/>
          </p:nvPr>
        </p:nvSpPr>
        <p:spPr/>
        <p:txBody>
          <a:bodyPr/>
          <a:lstStyle>
            <a:lvl1pPr>
              <a:defRPr/>
            </a:lvl1pPr>
          </a:lstStyle>
          <a:p>
            <a:fld id="{D8FAADCE-A62C-4F96-B801-E18221B9FD85}" type="slidenum">
              <a:rPr lang="ru-RU"/>
              <a:pPr/>
              <a:t>‹#›</a:t>
            </a:fld>
            <a:endParaRPr lang="ru-RU"/>
          </a:p>
        </p:txBody>
      </p:sp>
    </p:spTree>
  </p:cSld>
  <p:clrMapOvr>
    <a:masterClrMapping/>
  </p:clrMapOvr>
  <p:transition spd="med">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idx="10"/>
          </p:nvPr>
        </p:nvSpPr>
        <p:spPr/>
        <p:txBody>
          <a:bodyPr/>
          <a:lstStyle>
            <a:lvl1pPr>
              <a:defRPr/>
            </a:lvl1pPr>
          </a:lstStyle>
          <a:p>
            <a:endParaRPr lang="ru-RU"/>
          </a:p>
        </p:txBody>
      </p:sp>
      <p:sp>
        <p:nvSpPr>
          <p:cNvPr id="4" name="Нижний колонтитул 3"/>
          <p:cNvSpPr>
            <a:spLocks noGrp="1"/>
          </p:cNvSpPr>
          <p:nvPr>
            <p:ph type="ftr" idx="11"/>
          </p:nvPr>
        </p:nvSpPr>
        <p:spPr/>
        <p:txBody>
          <a:bodyPr/>
          <a:lstStyle>
            <a:lvl1pPr>
              <a:defRPr/>
            </a:lvl1pPr>
          </a:lstStyle>
          <a:p>
            <a:endParaRPr lang="ru-RU"/>
          </a:p>
        </p:txBody>
      </p:sp>
      <p:sp>
        <p:nvSpPr>
          <p:cNvPr id="5" name="Номер слайда 4"/>
          <p:cNvSpPr>
            <a:spLocks noGrp="1"/>
          </p:cNvSpPr>
          <p:nvPr>
            <p:ph type="sldNum" idx="12"/>
          </p:nvPr>
        </p:nvSpPr>
        <p:spPr/>
        <p:txBody>
          <a:bodyPr/>
          <a:lstStyle>
            <a:lvl1pPr>
              <a:defRPr/>
            </a:lvl1pPr>
          </a:lstStyle>
          <a:p>
            <a:fld id="{2E2466D7-672A-4737-A89F-F5CFFC5829D0}" type="slidenum">
              <a:rPr lang="ru-RU"/>
              <a:pPr/>
              <a:t>‹#›</a:t>
            </a:fld>
            <a:endParaRPr lang="ru-RU"/>
          </a:p>
        </p:txBody>
      </p:sp>
    </p:spTree>
  </p:cSld>
  <p:clrMapOvr>
    <a:masterClrMapping/>
  </p:clrMapOvr>
  <p:transition spd="med">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idx="10"/>
          </p:nvPr>
        </p:nvSpPr>
        <p:spPr/>
        <p:txBody>
          <a:bodyPr/>
          <a:lstStyle>
            <a:lvl1pPr>
              <a:defRPr/>
            </a:lvl1pPr>
          </a:lstStyle>
          <a:p>
            <a:endParaRPr lang="ru-RU"/>
          </a:p>
        </p:txBody>
      </p:sp>
      <p:sp>
        <p:nvSpPr>
          <p:cNvPr id="3" name="Нижний колонтитул 2"/>
          <p:cNvSpPr>
            <a:spLocks noGrp="1"/>
          </p:cNvSpPr>
          <p:nvPr>
            <p:ph type="ftr" idx="11"/>
          </p:nvPr>
        </p:nvSpPr>
        <p:spPr/>
        <p:txBody>
          <a:bodyPr/>
          <a:lstStyle>
            <a:lvl1pPr>
              <a:defRPr/>
            </a:lvl1pPr>
          </a:lstStyle>
          <a:p>
            <a:endParaRPr lang="ru-RU"/>
          </a:p>
        </p:txBody>
      </p:sp>
      <p:sp>
        <p:nvSpPr>
          <p:cNvPr id="4" name="Номер слайда 3"/>
          <p:cNvSpPr>
            <a:spLocks noGrp="1"/>
          </p:cNvSpPr>
          <p:nvPr>
            <p:ph type="sldNum" idx="12"/>
          </p:nvPr>
        </p:nvSpPr>
        <p:spPr/>
        <p:txBody>
          <a:bodyPr/>
          <a:lstStyle>
            <a:lvl1pPr>
              <a:defRPr/>
            </a:lvl1pPr>
          </a:lstStyle>
          <a:p>
            <a:fld id="{27E21D49-01E4-4BC2-9032-53DC95E0CED6}" type="slidenum">
              <a:rPr lang="ru-RU"/>
              <a:pPr/>
              <a:t>‹#›</a:t>
            </a:fld>
            <a:endParaRPr lang="ru-RU"/>
          </a:p>
        </p:txBody>
      </p:sp>
    </p:spTree>
  </p:cSld>
  <p:clrMapOvr>
    <a:masterClrMapping/>
  </p:clrMapOvr>
  <p:transition spd="med">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idx="10"/>
          </p:nvPr>
        </p:nvSpPr>
        <p:spPr/>
        <p:txBody>
          <a:bodyPr/>
          <a:lstStyle>
            <a:lvl1pPr>
              <a:defRPr/>
            </a:lvl1pPr>
          </a:lstStyle>
          <a:p>
            <a:endParaRPr lang="ru-RU"/>
          </a:p>
        </p:txBody>
      </p:sp>
      <p:sp>
        <p:nvSpPr>
          <p:cNvPr id="6" name="Нижний колонтитул 5"/>
          <p:cNvSpPr>
            <a:spLocks noGrp="1"/>
          </p:cNvSpPr>
          <p:nvPr>
            <p:ph type="ftr" idx="11"/>
          </p:nvPr>
        </p:nvSpPr>
        <p:spPr/>
        <p:txBody>
          <a:bodyPr/>
          <a:lstStyle>
            <a:lvl1pPr>
              <a:defRPr/>
            </a:lvl1pPr>
          </a:lstStyle>
          <a:p>
            <a:endParaRPr lang="ru-RU"/>
          </a:p>
        </p:txBody>
      </p:sp>
      <p:sp>
        <p:nvSpPr>
          <p:cNvPr id="7" name="Номер слайда 6"/>
          <p:cNvSpPr>
            <a:spLocks noGrp="1"/>
          </p:cNvSpPr>
          <p:nvPr>
            <p:ph type="sldNum" idx="12"/>
          </p:nvPr>
        </p:nvSpPr>
        <p:spPr/>
        <p:txBody>
          <a:bodyPr/>
          <a:lstStyle>
            <a:lvl1pPr>
              <a:defRPr/>
            </a:lvl1pPr>
          </a:lstStyle>
          <a:p>
            <a:fld id="{802FB1D8-914E-45B4-A610-2BC67B8A3EF9}" type="slidenum">
              <a:rPr lang="ru-RU"/>
              <a:pPr/>
              <a:t>‹#›</a:t>
            </a:fld>
            <a:endParaRPr lang="ru-RU"/>
          </a:p>
        </p:txBody>
      </p:sp>
    </p:spTree>
  </p:cSld>
  <p:clrMapOvr>
    <a:masterClrMapping/>
  </p:clrMapOvr>
  <p:transition spd="med">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idx="10"/>
          </p:nvPr>
        </p:nvSpPr>
        <p:spPr/>
        <p:txBody>
          <a:bodyPr/>
          <a:lstStyle>
            <a:lvl1pPr>
              <a:defRPr/>
            </a:lvl1pPr>
          </a:lstStyle>
          <a:p>
            <a:endParaRPr lang="ru-RU"/>
          </a:p>
        </p:txBody>
      </p:sp>
      <p:sp>
        <p:nvSpPr>
          <p:cNvPr id="6" name="Нижний колонтитул 5"/>
          <p:cNvSpPr>
            <a:spLocks noGrp="1"/>
          </p:cNvSpPr>
          <p:nvPr>
            <p:ph type="ftr" idx="11"/>
          </p:nvPr>
        </p:nvSpPr>
        <p:spPr/>
        <p:txBody>
          <a:bodyPr/>
          <a:lstStyle>
            <a:lvl1pPr>
              <a:defRPr/>
            </a:lvl1pPr>
          </a:lstStyle>
          <a:p>
            <a:endParaRPr lang="ru-RU"/>
          </a:p>
        </p:txBody>
      </p:sp>
      <p:sp>
        <p:nvSpPr>
          <p:cNvPr id="7" name="Номер слайда 6"/>
          <p:cNvSpPr>
            <a:spLocks noGrp="1"/>
          </p:cNvSpPr>
          <p:nvPr>
            <p:ph type="sldNum" idx="12"/>
          </p:nvPr>
        </p:nvSpPr>
        <p:spPr/>
        <p:txBody>
          <a:bodyPr/>
          <a:lstStyle>
            <a:lvl1pPr>
              <a:defRPr/>
            </a:lvl1pPr>
          </a:lstStyle>
          <a:p>
            <a:fld id="{5629E82C-8C16-4BD4-92FD-FA89BB4F5173}" type="slidenum">
              <a:rPr lang="ru-RU"/>
              <a:pPr/>
              <a:t>‹#›</a:t>
            </a:fld>
            <a:endParaRPr lang="ru-RU"/>
          </a:p>
        </p:txBody>
      </p:sp>
    </p:spTree>
  </p:cSld>
  <p:clrMapOvr>
    <a:masterClrMapping/>
  </p:clrMapOvr>
  <p:transition spd="med">
    <p:wedge/>
  </p:transition>
</p:sldLayout>
</file>

<file path=ppt/slideMasters/_rels/slideMaster1.xml.rels><?xml version="1.0" encoding="UTF-8" standalone="yes" ?><Relationships xmlns="http://schemas.openxmlformats.org/package/2006/relationships"><Relationship Id="rId8" Target="../slideLayouts/slideLayout8.xml" Type="http://schemas.openxmlformats.org/officeDocument/2006/relationships/slideLayout"/><Relationship Id="rId13" Target="../media/image1.jpeg" Type="http://schemas.openxmlformats.org/officeDocument/2006/relationships/image"/><Relationship Id="rId3" Target="../slideLayouts/slideLayout3.xml" Type="http://schemas.openxmlformats.org/officeDocument/2006/relationships/slideLayout"/><Relationship Id="rId7" Target="../slideLayouts/slideLayout7.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1" Target="../slideLayouts/slideLayout1.xml" Type="http://schemas.openxmlformats.org/officeDocument/2006/relationships/slideLayout"/><Relationship Id="rId6" Target="../slideLayouts/slideLayout6.xml" Type="http://schemas.openxmlformats.org/officeDocument/2006/relationships/slideLayout"/><Relationship Id="rId11" Target="../slideLayouts/slideLayout11.xml" Type="http://schemas.openxmlformats.org/officeDocument/2006/relationships/slideLayout"/><Relationship Id="rId5" Target="../slideLayouts/slideLayout5.xml" Type="http://schemas.openxmlformats.org/officeDocument/2006/relationships/slideLayout"/><Relationship Id="rId10" Target="../slideLayouts/slideLayout10.xml" Type="http://schemas.openxmlformats.org/officeDocument/2006/relationships/slideLayout"/><Relationship Id="rId4" Target="../slideLayouts/slideLayout4.xml" Type="http://schemas.openxmlformats.org/officeDocument/2006/relationships/slideLayout"/><Relationship Id="rId9" Target="../slideLayouts/slideLayout9.xml" Type="http://schemas.openxmlformats.org/officeDocument/2006/relationships/slideLayout"/></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685800" y="692150"/>
            <a:ext cx="7770813" cy="1433513"/>
          </a:xfrm>
          <a:prstGeom prst="rect">
            <a:avLst/>
          </a:prstGeom>
          <a:noFill/>
          <a:ln w="9525">
            <a:noFill/>
            <a:round/>
            <a:headEnd/>
            <a:tailEnd/>
          </a:ln>
          <a:effectLst/>
        </p:spPr>
        <p:txBody>
          <a:bodyPr vert="horz" wrap="square" lIns="90000" tIns="46800" rIns="90000" bIns="46800" numCol="1" anchor="ctr" anchorCtr="0" compatLnSpc="1">
            <a:prstTxWarp prst="textNoShape">
              <a:avLst/>
            </a:prstTxWarp>
          </a:bodyPr>
          <a:lstStyle/>
          <a:p>
            <a:pPr lvl="0"/>
            <a:r>
              <a:rPr lang="en-GB" smtClean="0"/>
              <a:t>Для правки текста заголовка щелкните мышью</a:t>
            </a:r>
          </a:p>
        </p:txBody>
      </p:sp>
      <p:sp>
        <p:nvSpPr>
          <p:cNvPr id="1026" name="Rectangle 2"/>
          <p:cNvSpPr>
            <a:spLocks noGrp="1" noChangeArrowheads="1"/>
          </p:cNvSpPr>
          <p:nvPr>
            <p:ph type="body" idx="1"/>
          </p:nvPr>
        </p:nvSpPr>
        <p:spPr bwMode="auto">
          <a:xfrm>
            <a:off x="685800" y="17526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
        <p:nvSpPr>
          <p:cNvPr id="1027" name="Rectangle 3"/>
          <p:cNvSpPr>
            <a:spLocks noGrp="1" noChangeArrowheads="1"/>
          </p:cNvSpPr>
          <p:nvPr>
            <p:ph type="dt"/>
          </p:nvPr>
        </p:nvSpPr>
        <p:spPr bwMode="auto">
          <a:xfrm>
            <a:off x="685800" y="6248400"/>
            <a:ext cx="1903413"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000000"/>
                </a:solidFill>
                <a:ea typeface="+mn-ea"/>
                <a:cs typeface="+mn-cs"/>
              </a:defRPr>
            </a:lvl1pPr>
          </a:lstStyle>
          <a:p>
            <a:endParaRPr lang="ru-RU"/>
          </a:p>
        </p:txBody>
      </p:sp>
      <p:sp>
        <p:nvSpPr>
          <p:cNvPr id="1028" name="Rectangle 4"/>
          <p:cNvSpPr>
            <a:spLocks noGrp="1" noChangeArrowheads="1"/>
          </p:cNvSpPr>
          <p:nvPr>
            <p:ph type="ftr"/>
          </p:nvPr>
        </p:nvSpPr>
        <p:spPr bwMode="auto">
          <a:xfrm>
            <a:off x="3124200" y="6248400"/>
            <a:ext cx="2894013"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000000"/>
                </a:solidFill>
                <a:ea typeface="+mn-ea"/>
                <a:cs typeface="+mn-cs"/>
              </a:defRPr>
            </a:lvl1pPr>
          </a:lstStyle>
          <a:p>
            <a:endParaRPr lang="ru-RU"/>
          </a:p>
        </p:txBody>
      </p:sp>
      <p:sp>
        <p:nvSpPr>
          <p:cNvPr id="1029"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000000"/>
                </a:solidFill>
                <a:ea typeface="+mn-ea"/>
                <a:cs typeface="+mn-cs"/>
              </a:defRPr>
            </a:lvl1pPr>
          </a:lstStyle>
          <a:p>
            <a:fld id="{FBD40052-9810-48C8-B470-07B2BB04DA39}"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ransition spd="med">
    <p:wedge/>
  </p:transition>
  <p:txStyles>
    <p:titleStyle>
      <a:lvl1pPr algn="ctr" defTabSz="449263" rtl="0" fontAlgn="base">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fontAlgn="base">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DejaVu Sans" charset="0"/>
          <a:cs typeface="DejaVu Sans" charset="0"/>
        </a:defRPr>
      </a:lvl2pPr>
      <a:lvl3pPr marL="1143000" indent="-228600" algn="ctr" defTabSz="449263" rtl="0" fontAlgn="base">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DejaVu Sans" charset="0"/>
          <a:cs typeface="DejaVu Sans" charset="0"/>
        </a:defRPr>
      </a:lvl3pPr>
      <a:lvl4pPr marL="1600200" indent="-228600" algn="ctr" defTabSz="449263" rtl="0" fontAlgn="base">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DejaVu Sans" charset="0"/>
          <a:cs typeface="DejaVu Sans" charset="0"/>
        </a:defRPr>
      </a:lvl4pPr>
      <a:lvl5pPr marL="2057400" indent="-228600" algn="ctr" defTabSz="449263" rtl="0" fontAlgn="base">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DejaVu Sans" charset="0"/>
          <a:cs typeface="DejaVu Sans" charset="0"/>
        </a:defRPr>
      </a:lvl9pPr>
    </p:titleStyle>
    <p:bodyStyle>
      <a:lvl1pPr marL="342900" indent="-342900" algn="l" defTabSz="449263" rtl="0" fontAlgn="base">
        <a:spcBef>
          <a:spcPts val="800"/>
        </a:spcBef>
        <a:spcAft>
          <a:spcPct val="0"/>
        </a:spcAft>
        <a:buClr>
          <a:srgbClr val="000000"/>
        </a:buClr>
        <a:buSzPct val="100000"/>
        <a:buFont typeface="Times New Roman" pitchFamily="16" charset="0"/>
        <a:defRPr sz="3200">
          <a:solidFill>
            <a:srgbClr val="000000"/>
          </a:solidFill>
          <a:latin typeface="+mn-lt"/>
          <a:ea typeface="+mn-ea"/>
          <a:cs typeface="+mn-cs"/>
        </a:defRPr>
      </a:lvl1pPr>
      <a:lvl2pPr marL="742950" indent="-285750" algn="l" defTabSz="449263" rtl="0" fontAlgn="base">
        <a:spcBef>
          <a:spcPts val="700"/>
        </a:spcBef>
        <a:spcAft>
          <a:spcPct val="0"/>
        </a:spcAft>
        <a:buClr>
          <a:srgbClr val="000000"/>
        </a:buClr>
        <a:buSzPct val="100000"/>
        <a:buFont typeface="Times New Roman" pitchFamily="16" charset="0"/>
        <a:defRPr sz="2800">
          <a:solidFill>
            <a:srgbClr val="000000"/>
          </a:solidFill>
          <a:latin typeface="+mn-lt"/>
          <a:ea typeface="+mn-ea"/>
          <a:cs typeface="+mn-cs"/>
        </a:defRPr>
      </a:lvl2pPr>
      <a:lvl3pPr marL="1143000" indent="-228600" algn="l" defTabSz="449263" rtl="0" fontAlgn="base">
        <a:spcBef>
          <a:spcPts val="600"/>
        </a:spcBef>
        <a:spcAft>
          <a:spcPct val="0"/>
        </a:spcAft>
        <a:buClr>
          <a:srgbClr val="000000"/>
        </a:buClr>
        <a:buSzPct val="100000"/>
        <a:buFont typeface="Times New Roman" pitchFamily="16" charset="0"/>
        <a:defRPr sz="2400">
          <a:solidFill>
            <a:srgbClr val="000000"/>
          </a:solidFill>
          <a:latin typeface="+mn-lt"/>
          <a:ea typeface="+mn-ea"/>
          <a:cs typeface="+mn-cs"/>
        </a:defRPr>
      </a:lvl3pPr>
      <a:lvl4pPr marL="16002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4pPr>
      <a:lvl5pPr marL="20574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19200" y="3441700"/>
            <a:ext cx="7770813" cy="1433513"/>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p>
            <a:pPr lvl="0"/>
            <a:r>
              <a:rPr lang="en-GB" smtClean="0"/>
              <a:t>Для правки текста заголовка щелкните мышью</a:t>
            </a:r>
          </a:p>
        </p:txBody>
      </p:sp>
      <p:sp>
        <p:nvSpPr>
          <p:cNvPr id="2050" name="Rectangle 2"/>
          <p:cNvSpPr>
            <a:spLocks noGrp="1" noChangeArrowheads="1"/>
          </p:cNvSpPr>
          <p:nvPr>
            <p:ph type="dt"/>
          </p:nvPr>
        </p:nvSpPr>
        <p:spPr bwMode="auto">
          <a:xfrm>
            <a:off x="685800" y="6248400"/>
            <a:ext cx="1903413"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tabLst>
                <a:tab pos="723900" algn="l"/>
                <a:tab pos="1447800" algn="l"/>
              </a:tabLst>
              <a:defRPr sz="1400">
                <a:solidFill>
                  <a:srgbClr val="000000"/>
                </a:solidFill>
                <a:ea typeface="+mn-ea"/>
                <a:cs typeface="+mn-cs"/>
              </a:defRPr>
            </a:lvl1pPr>
          </a:lstStyle>
          <a:p>
            <a:endParaRPr lang="ru-RU"/>
          </a:p>
        </p:txBody>
      </p:sp>
      <p:sp>
        <p:nvSpPr>
          <p:cNvPr id="2051" name="Rectangle 3"/>
          <p:cNvSpPr>
            <a:spLocks noGrp="1" noChangeArrowheads="1"/>
          </p:cNvSpPr>
          <p:nvPr>
            <p:ph type="ftr"/>
          </p:nvPr>
        </p:nvSpPr>
        <p:spPr bwMode="auto">
          <a:xfrm>
            <a:off x="3124200" y="6248400"/>
            <a:ext cx="2894013"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tabLst>
                <a:tab pos="723900" algn="l"/>
                <a:tab pos="1447800" algn="l"/>
                <a:tab pos="2171700" algn="l"/>
                <a:tab pos="2895600" algn="l"/>
              </a:tabLst>
              <a:defRPr sz="1400">
                <a:solidFill>
                  <a:srgbClr val="000000"/>
                </a:solidFill>
                <a:ea typeface="+mn-ea"/>
                <a:cs typeface="+mn-cs"/>
              </a:defRPr>
            </a:lvl1pPr>
          </a:lstStyle>
          <a:p>
            <a:endParaRPr lang="ru-RU"/>
          </a:p>
        </p:txBody>
      </p:sp>
      <p:sp>
        <p:nvSpPr>
          <p:cNvPr id="2052" name="Rectangle 4"/>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tabLst>
                <a:tab pos="723900" algn="l"/>
                <a:tab pos="1447800" algn="l"/>
              </a:tabLst>
              <a:defRPr sz="1400">
                <a:solidFill>
                  <a:srgbClr val="000000"/>
                </a:solidFill>
                <a:ea typeface="+mn-ea"/>
                <a:cs typeface="+mn-cs"/>
              </a:defRPr>
            </a:lvl1pPr>
          </a:lstStyle>
          <a:p>
            <a:fld id="{35A3BCE0-5C18-4444-9E69-559BF00EA4E6}" type="slidenum">
              <a:rPr lang="ru-RU"/>
              <a:pPr/>
              <a:t>‹#›</a:t>
            </a:fld>
            <a:endParaRPr lang="ru-RU"/>
          </a:p>
        </p:txBody>
      </p:sp>
      <p:sp>
        <p:nvSpPr>
          <p:cNvPr id="2053" name="Rectangle 5"/>
          <p:cNvSpPr>
            <a:spLocks noGrp="1" noChangeArrowheads="1"/>
          </p:cNvSpPr>
          <p:nvPr>
            <p:ph type="body" idx="1"/>
          </p:nvPr>
        </p:nvSpPr>
        <p:spPr bwMode="auto">
          <a:xfrm>
            <a:off x="457200" y="1604963"/>
            <a:ext cx="8228013" cy="452437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med">
    <p:wedge/>
  </p:transition>
  <p:txStyles>
    <p:titleStyle>
      <a:lvl1pPr algn="ctr" defTabSz="449263" rtl="0" fontAlgn="base">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fontAlgn="base">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DejaVu Sans" charset="0"/>
          <a:cs typeface="DejaVu Sans" charset="0"/>
        </a:defRPr>
      </a:lvl2pPr>
      <a:lvl3pPr marL="1143000" indent="-228600" algn="ctr" defTabSz="449263" rtl="0" fontAlgn="base">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DejaVu Sans" charset="0"/>
          <a:cs typeface="DejaVu Sans" charset="0"/>
        </a:defRPr>
      </a:lvl3pPr>
      <a:lvl4pPr marL="1600200" indent="-228600" algn="ctr" defTabSz="449263" rtl="0" fontAlgn="base">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DejaVu Sans" charset="0"/>
          <a:cs typeface="DejaVu Sans" charset="0"/>
        </a:defRPr>
      </a:lvl4pPr>
      <a:lvl5pPr marL="2057400" indent="-228600" algn="ctr" defTabSz="449263" rtl="0" fontAlgn="base">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DejaVu Sans" charset="0"/>
          <a:cs typeface="DejaVu Sans" charset="0"/>
        </a:defRPr>
      </a:lvl5pPr>
      <a:lvl6pPr marL="2514600" indent="-228600" algn="ctr" defTabSz="449263" rtl="0" fontAlgn="base">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DejaVu Sans" charset="0"/>
          <a:cs typeface="DejaVu Sans" charset="0"/>
        </a:defRPr>
      </a:lvl6pPr>
      <a:lvl7pPr marL="2971800" indent="-228600" algn="ctr" defTabSz="449263" rtl="0" fontAlgn="base">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DejaVu Sans" charset="0"/>
          <a:cs typeface="DejaVu Sans" charset="0"/>
        </a:defRPr>
      </a:lvl7pPr>
      <a:lvl8pPr marL="3429000" indent="-228600" algn="ctr" defTabSz="449263" rtl="0" fontAlgn="base">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DejaVu Sans" charset="0"/>
          <a:cs typeface="DejaVu Sans" charset="0"/>
        </a:defRPr>
      </a:lvl8pPr>
      <a:lvl9pPr marL="3886200" indent="-228600" algn="ctr" defTabSz="449263" rtl="0" fontAlgn="base">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DejaVu Sans" charset="0"/>
          <a:cs typeface="DejaVu Sans" charset="0"/>
        </a:defRPr>
      </a:lvl9pPr>
    </p:titleStyle>
    <p:bodyStyle>
      <a:lvl1pPr marL="342900" indent="-342900" algn="l" defTabSz="449263" rtl="0" fontAlgn="base">
        <a:spcBef>
          <a:spcPts val="800"/>
        </a:spcBef>
        <a:spcAft>
          <a:spcPct val="0"/>
        </a:spcAft>
        <a:buClr>
          <a:srgbClr val="000000"/>
        </a:buClr>
        <a:buSzPct val="100000"/>
        <a:buFont typeface="Times New Roman" pitchFamily="16" charset="0"/>
        <a:defRPr sz="3200">
          <a:solidFill>
            <a:srgbClr val="000000"/>
          </a:solidFill>
          <a:latin typeface="+mn-lt"/>
          <a:ea typeface="+mn-ea"/>
          <a:cs typeface="+mn-cs"/>
        </a:defRPr>
      </a:lvl1pPr>
      <a:lvl2pPr marL="742950" indent="-285750" algn="l" defTabSz="449263" rtl="0" fontAlgn="base">
        <a:spcBef>
          <a:spcPts val="700"/>
        </a:spcBef>
        <a:spcAft>
          <a:spcPct val="0"/>
        </a:spcAft>
        <a:buClr>
          <a:srgbClr val="000000"/>
        </a:buClr>
        <a:buSzPct val="100000"/>
        <a:buFont typeface="Times New Roman" pitchFamily="16" charset="0"/>
        <a:defRPr sz="2800">
          <a:solidFill>
            <a:srgbClr val="000000"/>
          </a:solidFill>
          <a:latin typeface="+mn-lt"/>
          <a:ea typeface="+mn-ea"/>
          <a:cs typeface="+mn-cs"/>
        </a:defRPr>
      </a:lvl2pPr>
      <a:lvl3pPr marL="1143000" indent="-228600" algn="l" defTabSz="449263" rtl="0" fontAlgn="base">
        <a:spcBef>
          <a:spcPts val="600"/>
        </a:spcBef>
        <a:spcAft>
          <a:spcPct val="0"/>
        </a:spcAft>
        <a:buClr>
          <a:srgbClr val="000000"/>
        </a:buClr>
        <a:buSzPct val="100000"/>
        <a:buFont typeface="Times New Roman" pitchFamily="16" charset="0"/>
        <a:defRPr sz="2400">
          <a:solidFill>
            <a:srgbClr val="000000"/>
          </a:solidFill>
          <a:latin typeface="+mn-lt"/>
          <a:ea typeface="+mn-ea"/>
          <a:cs typeface="+mn-cs"/>
        </a:defRPr>
      </a:lvl3pPr>
      <a:lvl4pPr marL="16002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4pPr>
      <a:lvl5pPr marL="20574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5pPr>
      <a:lvl6pPr marL="25146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6pPr>
      <a:lvl7pPr marL="29718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7pPr>
      <a:lvl8pPr marL="34290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8pPr>
      <a:lvl9pPr marL="3886200" indent="-228600" algn="l" defTabSz="449263" rtl="0" fontAlgn="base">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3.xml"/><Relationship Id="rId1" Type="http://schemas.openxmlformats.org/officeDocument/2006/relationships/audio" Target="file:///D:\Documents%20and%20Settings\&#1055;&#1086;&#1083;&#1100;&#1079;&#1086;&#1074;&#1072;&#1090;&#1077;&#1083;&#1100;\&#1056;&#1072;&#1073;&#1086;&#1095;&#1080;&#1081;%20&#1089;&#1090;&#1086;&#1083;\&#1084;&#1077;&#1083;&#1086;&#1076;&#1080;&#1080;\slushaya-tishinu-01.mp3"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62.gif"/><Relationship Id="rId2" Type="http://schemas.openxmlformats.org/officeDocument/2006/relationships/image" Target="../media/image61.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image" Target="../media/image64.png"/><Relationship Id="rId1" Type="http://schemas.openxmlformats.org/officeDocument/2006/relationships/slideLayout" Target="../slideLayouts/slideLayout6.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70.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image" Target="../media/image71.png"/><Relationship Id="rId1" Type="http://schemas.openxmlformats.org/officeDocument/2006/relationships/slideLayout" Target="../slideLayouts/slideLayout6.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77.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image" Target="../media/image78.png"/><Relationship Id="rId1" Type="http://schemas.openxmlformats.org/officeDocument/2006/relationships/slideLayout" Target="../slideLayouts/slideLayout6.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6.jpeg"/><Relationship Id="rId4" Type="http://schemas.openxmlformats.org/officeDocument/2006/relationships/image" Target="../media/image5.gif"/></Relationships>
</file>

<file path=ppt/slides/_rels/slide20.xml.rels><?xml version="1.0" encoding="UTF-8" standalone="yes" ?><Relationships xmlns="http://schemas.openxmlformats.org/package/2006/relationships"><Relationship Id="rId3" Target="../media/image84.jpeg" Type="http://schemas.openxmlformats.org/officeDocument/2006/relationships/image"/><Relationship Id="rId2" Target="../notesSlides/notesSlide4.xml" Type="http://schemas.openxmlformats.org/officeDocument/2006/relationships/notesSlide"/><Relationship Id="rId1" Target="../slideLayouts/slideLayout6.xml" Type="http://schemas.openxmlformats.org/officeDocument/2006/relationships/slideLayout"/><Relationship Id="rId4" Target="../media/image85.gif" Type="http://schemas.openxmlformats.org/officeDocument/2006/relationships/image"/></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6.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18" Type="http://schemas.openxmlformats.org/officeDocument/2006/relationships/image" Target="../media/image37.png"/><Relationship Id="rId26" Type="http://schemas.openxmlformats.org/officeDocument/2006/relationships/image" Target="../media/image45.png"/><Relationship Id="rId3" Type="http://schemas.openxmlformats.org/officeDocument/2006/relationships/image" Target="../media/image22.png"/><Relationship Id="rId21" Type="http://schemas.openxmlformats.org/officeDocument/2006/relationships/image" Target="../media/image40.png"/><Relationship Id="rId7" Type="http://schemas.openxmlformats.org/officeDocument/2006/relationships/image" Target="../media/image26.png"/><Relationship Id="rId12" Type="http://schemas.openxmlformats.org/officeDocument/2006/relationships/image" Target="../media/image31.png"/><Relationship Id="rId17" Type="http://schemas.openxmlformats.org/officeDocument/2006/relationships/image" Target="../media/image36.png"/><Relationship Id="rId25" Type="http://schemas.openxmlformats.org/officeDocument/2006/relationships/image" Target="../media/image44.png"/><Relationship Id="rId2" Type="http://schemas.openxmlformats.org/officeDocument/2006/relationships/image" Target="../media/image21.png"/><Relationship Id="rId16" Type="http://schemas.openxmlformats.org/officeDocument/2006/relationships/image" Target="../media/image35.png"/><Relationship Id="rId20" Type="http://schemas.openxmlformats.org/officeDocument/2006/relationships/image" Target="../media/image39.png"/><Relationship Id="rId29" Type="http://schemas.openxmlformats.org/officeDocument/2006/relationships/image" Target="../media/image48.png"/><Relationship Id="rId1" Type="http://schemas.openxmlformats.org/officeDocument/2006/relationships/slideLayout" Target="../slideLayouts/slideLayout6.xml"/><Relationship Id="rId6" Type="http://schemas.openxmlformats.org/officeDocument/2006/relationships/image" Target="../media/image25.png"/><Relationship Id="rId11" Type="http://schemas.openxmlformats.org/officeDocument/2006/relationships/image" Target="../media/image30.png"/><Relationship Id="rId24" Type="http://schemas.openxmlformats.org/officeDocument/2006/relationships/image" Target="../media/image43.png"/><Relationship Id="rId5" Type="http://schemas.openxmlformats.org/officeDocument/2006/relationships/image" Target="../media/image24.png"/><Relationship Id="rId15" Type="http://schemas.openxmlformats.org/officeDocument/2006/relationships/image" Target="../media/image34.png"/><Relationship Id="rId23" Type="http://schemas.openxmlformats.org/officeDocument/2006/relationships/image" Target="../media/image42.png"/><Relationship Id="rId28" Type="http://schemas.openxmlformats.org/officeDocument/2006/relationships/image" Target="../media/image47.png"/><Relationship Id="rId10" Type="http://schemas.openxmlformats.org/officeDocument/2006/relationships/image" Target="../media/image29.png"/><Relationship Id="rId19" Type="http://schemas.openxmlformats.org/officeDocument/2006/relationships/image" Target="../media/image38.png"/><Relationship Id="rId31" Type="http://schemas.openxmlformats.org/officeDocument/2006/relationships/image" Target="../media/image50.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 Id="rId22" Type="http://schemas.openxmlformats.org/officeDocument/2006/relationships/image" Target="../media/image41.png"/><Relationship Id="rId27" Type="http://schemas.openxmlformats.org/officeDocument/2006/relationships/image" Target="../media/image46.png"/><Relationship Id="rId30" Type="http://schemas.openxmlformats.org/officeDocument/2006/relationships/image" Target="../media/image49.pn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51.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png"/><Relationship Id="rId1" Type="http://schemas.openxmlformats.org/officeDocument/2006/relationships/slideLayout" Target="../slideLayouts/slideLayout6.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 Id="rId9" Type="http://schemas.openxmlformats.org/officeDocument/2006/relationships/image" Target="../media/image5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a:xfrm>
            <a:off x="1142976" y="3786190"/>
            <a:ext cx="7772400" cy="2143140"/>
          </a:xfrm>
          <a:ln/>
        </p:spPr>
        <p:txBody>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uk-UA" sz="7200" i="1" dirty="0" smtClean="0">
                <a:solidFill>
                  <a:srgbClr val="FFFFFF"/>
                </a:solidFill>
              </a:rPr>
              <a:t>Дії з многочленами</a:t>
            </a:r>
            <a:br>
              <a:rPr lang="uk-UA" sz="7200" i="1" dirty="0" smtClean="0">
                <a:solidFill>
                  <a:srgbClr val="FFFFFF"/>
                </a:solidFill>
              </a:rPr>
            </a:br>
            <a:r>
              <a:rPr lang="uk-UA" sz="2800" i="1" dirty="0" smtClean="0">
                <a:solidFill>
                  <a:srgbClr val="FFFFFF"/>
                </a:solidFill>
              </a:rPr>
              <a:t>Астрономічні знання наших предків на уроці математики</a:t>
            </a:r>
            <a:endParaRPr lang="ru-RU" sz="2800" i="1" dirty="0">
              <a:solidFill>
                <a:srgbClr val="FFFFFF"/>
              </a:solidFill>
            </a:endParaRPr>
          </a:p>
        </p:txBody>
      </p:sp>
      <p:pic>
        <p:nvPicPr>
          <p:cNvPr id="3" name="slushaya-tishinu-01.mp3">
            <a:hlinkClick r:id="" action="ppaction://media"/>
          </p:cNvPr>
          <p:cNvPicPr>
            <a:picLocks noRot="1" noChangeAspect="1"/>
          </p:cNvPicPr>
          <p:nvPr>
            <a:audioFile r:link="rId1"/>
          </p:nvPr>
        </p:nvPicPr>
        <p:blipFill>
          <a:blip r:embed="rId4"/>
          <a:stretch>
            <a:fillRect/>
          </a:stretch>
        </p:blipFill>
        <p:spPr>
          <a:xfrm>
            <a:off x="8643966" y="6357958"/>
            <a:ext cx="304800" cy="304800"/>
          </a:xfrm>
          <a:prstGeom prst="rect">
            <a:avLst/>
          </a:prstGeom>
        </p:spPr>
      </p:pic>
    </p:spTree>
  </p:cSld>
  <p:clrMapOvr>
    <a:masterClrMapping/>
  </p:clrMapOvr>
  <p:transition spd="med">
    <p:wedge/>
  </p:transition>
  <p:timing>
    <p:tnLst>
      <p:par>
        <p:cTn id="1" dur="indefinite" restart="never" nodeType="tmRoot">
          <p:childTnLst>
            <p:seq concurrent="1" nextAc="seek">
              <p:cTn id="2" dur="0"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9194"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8" presetClass="entr" presetSubtype="16" fill="hold" grpId="0" nodeType="clickEffect">
                                  <p:stCondLst>
                                    <p:cond delay="0"/>
                                  </p:stCondLst>
                                  <p:childTnLst>
                                    <p:set>
                                      <p:cBhvr>
                                        <p:cTn id="10" dur="1" fill="hold">
                                          <p:stCondLst>
                                            <p:cond delay="0"/>
                                          </p:stCondLst>
                                        </p:cTn>
                                        <p:tgtEl>
                                          <p:spTgt spid="4097"/>
                                        </p:tgtEl>
                                        <p:attrNameLst>
                                          <p:attrName>style.visibility</p:attrName>
                                        </p:attrNameLst>
                                      </p:cBhvr>
                                      <p:to>
                                        <p:strVal val="visible"/>
                                      </p:to>
                                    </p:set>
                                    <p:animEffect transition="in" filter="diamond(in)">
                                      <p:cBhvr>
                                        <p:cTn id="11" dur="2000"/>
                                        <p:tgtEl>
                                          <p:spTgt spid="4097"/>
                                        </p:tgtEl>
                                      </p:cBhvr>
                                    </p:animEffect>
                                  </p:childTnLst>
                                  <p:subTnLst>
                                    <p:animClr>
                                      <p:cBhvr override="childStyle">
                                        <p:cTn dur="1" fill="hold" display="0" masterRel="nextClick" afterEffect="1"/>
                                        <p:tgtEl>
                                          <p:spTgt spid="4097"/>
                                        </p:tgtEl>
                                        <p:attrNameLst>
                                          <p:attrName>ppt_c</p:attrName>
                                        </p:attrNameLst>
                                      </p:cBhvr>
                                      <p:to>
                                        <a:schemeClr val="hlink"/>
                                      </p:to>
                                    </p:animClr>
                                  </p:sub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2" repeatCount="3000" fill="hold" display="0">
                  <p:stCondLst>
                    <p:cond delay="indefinite"/>
                  </p:stCondLst>
                  <p:endCondLst>
                    <p:cond evt="onPrev" delay="0">
                      <p:tgtEl>
                        <p:sldTgt/>
                      </p:tgtEl>
                    </p:cond>
                    <p:cond evt="onStopAudio" delay="0">
                      <p:tgtEl>
                        <p:sldTgt/>
                      </p:tgtEl>
                    </p:cond>
                    <p:cond evt="onNext" delay="0">
                      <p:tgtEl>
                        <p:sldTgt/>
                      </p:tgtEl>
                    </p:cond>
                  </p:endCondLst>
                </p:cTn>
                <p:tgtEl>
                  <p:spTgt spid="3"/>
                </p:tgtEl>
              </p:cMediaNode>
            </p:audio>
          </p:childTnLst>
        </p:cTn>
      </p:par>
    </p:tnLst>
    <p:bldLst>
      <p:bldP spid="409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14744" y="928670"/>
            <a:ext cx="5214974" cy="4929222"/>
          </a:xfrm>
        </p:spPr>
        <p:txBody>
          <a:bodyPr/>
          <a:lstStyle/>
          <a:p>
            <a:r>
              <a:rPr lang="uk-UA" sz="3200" b="1" dirty="0" smtClean="0">
                <a:solidFill>
                  <a:srgbClr val="C00000"/>
                </a:solidFill>
              </a:rPr>
              <a:t>СЕРЕДА</a:t>
            </a:r>
            <a:r>
              <a:rPr lang="uk-UA" sz="3200" dirty="0" smtClean="0"/>
              <a:t/>
            </a:r>
            <a:br>
              <a:rPr lang="uk-UA" sz="3200" dirty="0" smtClean="0"/>
            </a:br>
            <a:r>
              <a:rPr lang="uk-UA" sz="3200" dirty="0" smtClean="0"/>
              <a:t/>
            </a:r>
            <a:br>
              <a:rPr lang="uk-UA" sz="3200" dirty="0" smtClean="0"/>
            </a:br>
            <a:r>
              <a:rPr lang="uk-UA" sz="3200" i="1" dirty="0" smtClean="0"/>
              <a:t>Робили все на городі, прали, ткали, шили</a:t>
            </a:r>
            <a:r>
              <a:rPr lang="uk-UA" sz="3200" dirty="0" smtClean="0"/>
              <a:t/>
            </a:r>
            <a:br>
              <a:rPr lang="uk-UA" sz="3200" dirty="0" smtClean="0"/>
            </a:br>
            <a:r>
              <a:rPr lang="uk-UA" sz="3200" dirty="0" smtClean="0"/>
              <a:t/>
            </a:r>
            <a:br>
              <a:rPr lang="uk-UA" sz="3200" dirty="0" smtClean="0"/>
            </a:br>
            <a:r>
              <a:rPr lang="en-US" sz="3200" dirty="0" smtClean="0"/>
              <a:t>d</a:t>
            </a:r>
            <a:r>
              <a:rPr lang="uk-UA" sz="3200" dirty="0" smtClean="0"/>
              <a:t>=5000км</a:t>
            </a:r>
            <a:br>
              <a:rPr lang="uk-UA" sz="3200" dirty="0" smtClean="0"/>
            </a:br>
            <a:r>
              <a:rPr lang="uk-UA" sz="3200" dirty="0" smtClean="0"/>
              <a:t>Температура від -173</a:t>
            </a:r>
            <a:r>
              <a:rPr lang="en-US" sz="3200" dirty="0" smtClean="0"/>
              <a:t>º</a:t>
            </a:r>
            <a:r>
              <a:rPr lang="uk-UA" sz="3200" dirty="0" smtClean="0"/>
              <a:t>С до +425</a:t>
            </a:r>
            <a:r>
              <a:rPr lang="en-US" sz="3200" dirty="0" smtClean="0"/>
              <a:t>º</a:t>
            </a:r>
            <a:r>
              <a:rPr lang="uk-UA" sz="3200" dirty="0" smtClean="0"/>
              <a:t>С</a:t>
            </a:r>
            <a:br>
              <a:rPr lang="uk-UA" sz="3200" dirty="0" smtClean="0"/>
            </a:br>
            <a:r>
              <a:rPr lang="uk-UA" sz="3200" dirty="0" smtClean="0"/>
              <a:t>Один день – 59 земних</a:t>
            </a:r>
            <a:br>
              <a:rPr lang="uk-UA" sz="3200" dirty="0" smtClean="0"/>
            </a:br>
            <a:r>
              <a:rPr lang="uk-UA" sz="3200" dirty="0" smtClean="0"/>
              <a:t>Один рік – 88 земних днів</a:t>
            </a:r>
            <a:endParaRPr lang="ru-RU" sz="3200" dirty="0"/>
          </a:p>
        </p:txBody>
      </p:sp>
      <p:grpSp>
        <p:nvGrpSpPr>
          <p:cNvPr id="5" name="Группа 4"/>
          <p:cNvGrpSpPr/>
          <p:nvPr/>
        </p:nvGrpSpPr>
        <p:grpSpPr>
          <a:xfrm>
            <a:off x="214282" y="1500174"/>
            <a:ext cx="3429024" cy="3819251"/>
            <a:chOff x="214282" y="1714488"/>
            <a:chExt cx="3429024" cy="3819251"/>
          </a:xfrm>
        </p:grpSpPr>
        <p:pic>
          <p:nvPicPr>
            <p:cNvPr id="3" name="Рисунок 2" descr="mercury.jpg"/>
            <p:cNvPicPr>
              <a:picLocks noChangeAspect="1"/>
            </p:cNvPicPr>
            <p:nvPr/>
          </p:nvPicPr>
          <p:blipFill>
            <a:blip r:embed="rId2"/>
            <a:stretch>
              <a:fillRect/>
            </a:stretch>
          </p:blipFill>
          <p:spPr>
            <a:xfrm>
              <a:off x="214282" y="1714488"/>
              <a:ext cx="3429024" cy="3429024"/>
            </a:xfrm>
            <a:prstGeom prst="rect">
              <a:avLst/>
            </a:prstGeom>
            <a:ln>
              <a:noFill/>
            </a:ln>
            <a:effectLst>
              <a:softEdge rad="112500"/>
            </a:effectLst>
          </p:spPr>
        </p:pic>
        <p:sp>
          <p:nvSpPr>
            <p:cNvPr id="4" name="TextBox 3"/>
            <p:cNvSpPr txBox="1"/>
            <p:nvPr/>
          </p:nvSpPr>
          <p:spPr>
            <a:xfrm>
              <a:off x="1000100" y="5072074"/>
              <a:ext cx="1928826" cy="461665"/>
            </a:xfrm>
            <a:prstGeom prst="rect">
              <a:avLst/>
            </a:prstGeom>
            <a:noFill/>
          </p:spPr>
          <p:txBody>
            <a:bodyPr wrap="square" rtlCol="0">
              <a:spAutoFit/>
            </a:bodyPr>
            <a:lstStyle/>
            <a:p>
              <a:r>
                <a:rPr lang="uk-UA" b="1" dirty="0" smtClean="0">
                  <a:solidFill>
                    <a:schemeClr val="accent6">
                      <a:lumMod val="50000"/>
                    </a:schemeClr>
                  </a:solidFill>
                </a:rPr>
                <a:t>МЕРКУРІЙ</a:t>
              </a:r>
              <a:endParaRPr lang="ru-RU" b="1" dirty="0">
                <a:solidFill>
                  <a:schemeClr val="accent6">
                    <a:lumMod val="50000"/>
                  </a:schemeClr>
                </a:solidFill>
              </a:endParaRPr>
            </a:p>
          </p:txBody>
        </p:sp>
      </p:grpSp>
      <p:pic>
        <p:nvPicPr>
          <p:cNvPr id="3075" name="Picture 3"/>
          <p:cNvPicPr>
            <a:picLocks noChangeAspect="1" noChangeArrowheads="1"/>
          </p:cNvPicPr>
          <p:nvPr/>
        </p:nvPicPr>
        <p:blipFill>
          <a:blip r:embed="rId3"/>
          <a:srcRect/>
          <a:stretch>
            <a:fillRect/>
          </a:stretch>
        </p:blipFill>
        <p:spPr bwMode="auto">
          <a:xfrm>
            <a:off x="4929190" y="1785926"/>
            <a:ext cx="2500330" cy="3333773"/>
          </a:xfrm>
          <a:prstGeom prst="rect">
            <a:avLst/>
          </a:prstGeom>
          <a:noFill/>
          <a:ln w="9525">
            <a:noFill/>
            <a:miter lim="800000"/>
            <a:headEnd/>
            <a:tailEnd/>
          </a:ln>
          <a:effec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0"/>
                                        <p:tgtEl>
                                          <p:spTgt spid="5"/>
                                        </p:tgtEl>
                                      </p:cBhvr>
                                    </p:animEffect>
                                    <p:anim calcmode="lin" valueType="num">
                                      <p:cBhvr>
                                        <p:cTn id="8" dur="3000" fill="hold"/>
                                        <p:tgtEl>
                                          <p:spTgt spid="5"/>
                                        </p:tgtEl>
                                        <p:attrNameLst>
                                          <p:attrName>style.rotation</p:attrName>
                                        </p:attrNameLst>
                                      </p:cBhvr>
                                      <p:tavLst>
                                        <p:tav tm="0">
                                          <p:val>
                                            <p:fltVal val="720"/>
                                          </p:val>
                                        </p:tav>
                                        <p:tav tm="100000">
                                          <p:val>
                                            <p:fltVal val="0"/>
                                          </p:val>
                                        </p:tav>
                                      </p:tavLst>
                                    </p:anim>
                                    <p:anim calcmode="lin" valueType="num">
                                      <p:cBhvr>
                                        <p:cTn id="9" dur="3000" fill="hold"/>
                                        <p:tgtEl>
                                          <p:spTgt spid="5"/>
                                        </p:tgtEl>
                                        <p:attrNameLst>
                                          <p:attrName>ppt_h</p:attrName>
                                        </p:attrNameLst>
                                      </p:cBhvr>
                                      <p:tavLst>
                                        <p:tav tm="0">
                                          <p:val>
                                            <p:fltVal val="0"/>
                                          </p:val>
                                        </p:tav>
                                        <p:tav tm="100000">
                                          <p:val>
                                            <p:strVal val="#ppt_h"/>
                                          </p:val>
                                        </p:tav>
                                      </p:tavLst>
                                    </p:anim>
                                    <p:anim calcmode="lin" valueType="num">
                                      <p:cBhvr>
                                        <p:cTn id="10" dur="3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075"/>
                                        </p:tgtEl>
                                        <p:attrNameLst>
                                          <p:attrName>style.visibility</p:attrName>
                                        </p:attrNameLst>
                                      </p:cBhvr>
                                      <p:to>
                                        <p:strVal val="visible"/>
                                      </p:to>
                                    </p:set>
                                    <p:animEffect transition="in" filter="fade">
                                      <p:cBhvr>
                                        <p:cTn id="15" dur="2000"/>
                                        <p:tgtEl>
                                          <p:spTgt spid="3075"/>
                                        </p:tgtEl>
                                      </p:cBhvr>
                                    </p:animEffect>
                                  </p:childTnLst>
                                  <p:subTnLst>
                                    <p:set>
                                      <p:cBhvr override="childStyle">
                                        <p:cTn dur="1" fill="hold" display="0" masterRel="nextClick" afterEffect="1"/>
                                        <p:tgtEl>
                                          <p:spTgt spid="3075"/>
                                        </p:tgtEl>
                                        <p:attrNameLst>
                                          <p:attrName>style.visibility</p:attrName>
                                        </p:attrNameLst>
                                      </p:cBhvr>
                                      <p:to>
                                        <p:strVal val="hidden"/>
                                      </p:to>
                                    </p:set>
                                  </p:subTnLst>
                                </p:cTn>
                              </p:par>
                            </p:childTnLst>
                          </p:cTn>
                        </p:par>
                      </p:childTnLst>
                    </p:cTn>
                  </p:par>
                  <p:par>
                    <p:cTn id="16" fill="hold">
                      <p:stCondLst>
                        <p:cond delay="indefinite"/>
                      </p:stCondLst>
                      <p:childTnLst>
                        <p:par>
                          <p:cTn id="17" fill="hold">
                            <p:stCondLst>
                              <p:cond delay="0"/>
                            </p:stCondLst>
                            <p:childTnLst>
                              <p:par>
                                <p:cTn id="18" presetID="53"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2000" fill="hold"/>
                                        <p:tgtEl>
                                          <p:spTgt spid="2"/>
                                        </p:tgtEl>
                                        <p:attrNameLst>
                                          <p:attrName>ppt_w</p:attrName>
                                        </p:attrNameLst>
                                      </p:cBhvr>
                                      <p:tavLst>
                                        <p:tav tm="0">
                                          <p:val>
                                            <p:fltVal val="0"/>
                                          </p:val>
                                        </p:tav>
                                        <p:tav tm="100000">
                                          <p:val>
                                            <p:strVal val="#ppt_w"/>
                                          </p:val>
                                        </p:tav>
                                      </p:tavLst>
                                    </p:anim>
                                    <p:anim calcmode="lin" valueType="num">
                                      <p:cBhvr>
                                        <p:cTn id="21" dur="2000" fill="hold"/>
                                        <p:tgtEl>
                                          <p:spTgt spid="2"/>
                                        </p:tgtEl>
                                        <p:attrNameLst>
                                          <p:attrName>ppt_h</p:attrName>
                                        </p:attrNameLst>
                                      </p:cBhvr>
                                      <p:tavLst>
                                        <p:tav tm="0">
                                          <p:val>
                                            <p:fltVal val="0"/>
                                          </p:val>
                                        </p:tav>
                                        <p:tav tm="100000">
                                          <p:val>
                                            <p:strVal val="#ppt_h"/>
                                          </p:val>
                                        </p:tav>
                                      </p:tavLst>
                                    </p:anim>
                                    <p:animEffect transition="in" filter="fade">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descr="D:\Documents and Settings\Пользователь\Мои документы\Мои рисунки\fon-221.jpg"/>
          <p:cNvPicPr>
            <a:picLocks noChangeAspect="1" noChangeArrowheads="1"/>
          </p:cNvPicPr>
          <p:nvPr/>
        </p:nvPicPr>
        <p:blipFill>
          <a:blip r:embed="rId2" cstate="print"/>
          <a:srcRect/>
          <a:stretch>
            <a:fillRect/>
          </a:stretch>
        </p:blipFill>
        <p:spPr bwMode="auto">
          <a:xfrm>
            <a:off x="0" y="0"/>
            <a:ext cx="9661462" cy="6858000"/>
          </a:xfrm>
          <a:prstGeom prst="rect">
            <a:avLst/>
          </a:prstGeom>
          <a:noFill/>
        </p:spPr>
      </p:pic>
      <p:sp>
        <p:nvSpPr>
          <p:cNvPr id="2" name="Заголовок 1"/>
          <p:cNvSpPr>
            <a:spLocks noGrp="1"/>
          </p:cNvSpPr>
          <p:nvPr>
            <p:ph type="title"/>
          </p:nvPr>
        </p:nvSpPr>
        <p:spPr>
          <a:xfrm>
            <a:off x="642910" y="214290"/>
            <a:ext cx="4886331" cy="593710"/>
          </a:xfrm>
        </p:spPr>
        <p:txBody>
          <a:bodyPr/>
          <a:lstStyle/>
          <a:p>
            <a:r>
              <a:rPr lang="uk-UA" sz="3200" b="1" i="1" dirty="0" smtClean="0">
                <a:solidFill>
                  <a:schemeClr val="accent6">
                    <a:lumMod val="75000"/>
                  </a:schemeClr>
                </a:solidFill>
              </a:rPr>
              <a:t>ФІЗКУЛЬТХВИЛИНКА</a:t>
            </a:r>
            <a:endParaRPr lang="ru-RU" sz="3200" b="1" i="1" dirty="0">
              <a:solidFill>
                <a:schemeClr val="accent6">
                  <a:lumMod val="75000"/>
                </a:schemeClr>
              </a:solidFill>
            </a:endParaRPr>
          </a:p>
        </p:txBody>
      </p:sp>
      <p:pic>
        <p:nvPicPr>
          <p:cNvPr id="1029" name="Picture 5" descr="D:\Documents and Settings\Пользователь\Рабочий стол\малюнки до уроку\366870342.gif"/>
          <p:cNvPicPr>
            <a:picLocks noChangeAspect="1" noChangeArrowheads="1" noCrop="1"/>
          </p:cNvPicPr>
          <p:nvPr/>
        </p:nvPicPr>
        <p:blipFill>
          <a:blip r:embed="rId3"/>
          <a:srcRect/>
          <a:stretch>
            <a:fillRect/>
          </a:stretch>
        </p:blipFill>
        <p:spPr bwMode="auto">
          <a:xfrm>
            <a:off x="6000760" y="4000504"/>
            <a:ext cx="2130641" cy="1724030"/>
          </a:xfrm>
          <a:prstGeom prst="rect">
            <a:avLst/>
          </a:prstGeom>
          <a:noFill/>
        </p:spPr>
      </p:pic>
    </p:spTree>
  </p:cSld>
  <p:clrMapOvr>
    <a:masterClrMapping/>
  </p:clrMapOvr>
  <p:transition spd="med">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868" y="857232"/>
            <a:ext cx="5357850" cy="5000660"/>
          </a:xfrm>
        </p:spPr>
        <p:txBody>
          <a:bodyPr/>
          <a:lstStyle/>
          <a:p>
            <a:r>
              <a:rPr lang="uk-UA" sz="3200" b="1" dirty="0" smtClean="0">
                <a:solidFill>
                  <a:srgbClr val="C00000"/>
                </a:solidFill>
              </a:rPr>
              <a:t>ЧЕТВЕР</a:t>
            </a:r>
            <a:r>
              <a:rPr lang="uk-UA" sz="3200" dirty="0" smtClean="0"/>
              <a:t/>
            </a:r>
            <a:br>
              <a:rPr lang="uk-UA" sz="3200" dirty="0" smtClean="0"/>
            </a:br>
            <a:r>
              <a:rPr lang="uk-UA" sz="3200" dirty="0" smtClean="0"/>
              <a:t/>
            </a:r>
            <a:br>
              <a:rPr lang="uk-UA" sz="3200" dirty="0" smtClean="0"/>
            </a:br>
            <a:r>
              <a:rPr lang="uk-UA" sz="3200" i="1" dirty="0" smtClean="0"/>
              <a:t>Роблять усе, і навіть застерігають від безділля</a:t>
            </a:r>
            <a:r>
              <a:rPr lang="uk-UA" sz="3200" dirty="0" smtClean="0"/>
              <a:t/>
            </a:r>
            <a:br>
              <a:rPr lang="uk-UA" sz="3200" dirty="0" smtClean="0"/>
            </a:br>
            <a:r>
              <a:rPr lang="uk-UA" sz="3200" dirty="0" smtClean="0"/>
              <a:t/>
            </a:r>
            <a:br>
              <a:rPr lang="uk-UA" sz="3200" dirty="0" smtClean="0"/>
            </a:br>
            <a:r>
              <a:rPr lang="uk-UA" sz="3200" dirty="0" smtClean="0"/>
              <a:t>Найбільша серед планет</a:t>
            </a:r>
            <a:br>
              <a:rPr lang="uk-UA" sz="3200" dirty="0" smtClean="0"/>
            </a:br>
            <a:r>
              <a:rPr lang="uk-UA" sz="3200" dirty="0" smtClean="0"/>
              <a:t>Один день – 10 годин</a:t>
            </a:r>
            <a:br>
              <a:rPr lang="uk-UA" sz="3200" dirty="0" smtClean="0"/>
            </a:br>
            <a:r>
              <a:rPr lang="uk-UA" sz="3200" dirty="0" smtClean="0"/>
              <a:t>Один рік – 12 земних років</a:t>
            </a:r>
            <a:endParaRPr lang="ru-RU" sz="3200" dirty="0"/>
          </a:p>
        </p:txBody>
      </p:sp>
      <p:grpSp>
        <p:nvGrpSpPr>
          <p:cNvPr id="5" name="Группа 4"/>
          <p:cNvGrpSpPr/>
          <p:nvPr/>
        </p:nvGrpSpPr>
        <p:grpSpPr>
          <a:xfrm>
            <a:off x="357158" y="1643050"/>
            <a:ext cx="3286148" cy="3676375"/>
            <a:chOff x="214282" y="1857364"/>
            <a:chExt cx="3286148" cy="3676375"/>
          </a:xfrm>
        </p:grpSpPr>
        <p:pic>
          <p:nvPicPr>
            <p:cNvPr id="3" name="Рисунок 2" descr="юпітер.jpg"/>
            <p:cNvPicPr>
              <a:picLocks noChangeAspect="1"/>
            </p:cNvPicPr>
            <p:nvPr/>
          </p:nvPicPr>
          <p:blipFill>
            <a:blip r:embed="rId2"/>
            <a:stretch>
              <a:fillRect/>
            </a:stretch>
          </p:blipFill>
          <p:spPr>
            <a:xfrm>
              <a:off x="214282" y="1857364"/>
              <a:ext cx="3286148" cy="3286148"/>
            </a:xfrm>
            <a:prstGeom prst="rect">
              <a:avLst/>
            </a:prstGeom>
            <a:ln>
              <a:noFill/>
            </a:ln>
            <a:effectLst>
              <a:softEdge rad="112500"/>
            </a:effectLst>
          </p:spPr>
        </p:pic>
        <p:sp>
          <p:nvSpPr>
            <p:cNvPr id="4" name="TextBox 3"/>
            <p:cNvSpPr txBox="1"/>
            <p:nvPr/>
          </p:nvSpPr>
          <p:spPr>
            <a:xfrm>
              <a:off x="1071538" y="5072074"/>
              <a:ext cx="1500198" cy="461665"/>
            </a:xfrm>
            <a:prstGeom prst="rect">
              <a:avLst/>
            </a:prstGeom>
            <a:noFill/>
          </p:spPr>
          <p:txBody>
            <a:bodyPr wrap="square" rtlCol="0">
              <a:spAutoFit/>
            </a:bodyPr>
            <a:lstStyle/>
            <a:p>
              <a:r>
                <a:rPr lang="uk-UA" b="1" dirty="0" smtClean="0">
                  <a:solidFill>
                    <a:schemeClr val="accent6">
                      <a:lumMod val="50000"/>
                    </a:schemeClr>
                  </a:solidFill>
                </a:rPr>
                <a:t>ЮПІТЕР</a:t>
              </a:r>
              <a:endParaRPr lang="ru-RU" b="1" dirty="0">
                <a:solidFill>
                  <a:schemeClr val="accent6">
                    <a:lumMod val="50000"/>
                  </a:schemeClr>
                </a:solidFill>
              </a:endParaRPr>
            </a:p>
          </p:txBody>
        </p:sp>
      </p:grpSp>
      <p:pic>
        <p:nvPicPr>
          <p:cNvPr id="4098" name="Picture 2"/>
          <p:cNvPicPr>
            <a:picLocks noChangeAspect="1" noChangeArrowheads="1"/>
          </p:cNvPicPr>
          <p:nvPr/>
        </p:nvPicPr>
        <p:blipFill>
          <a:blip r:embed="rId3"/>
          <a:srcRect/>
          <a:stretch>
            <a:fillRect/>
          </a:stretch>
        </p:blipFill>
        <p:spPr bwMode="auto">
          <a:xfrm>
            <a:off x="4929190" y="1785926"/>
            <a:ext cx="2357454" cy="3143272"/>
          </a:xfrm>
          <a:prstGeom prst="rect">
            <a:avLst/>
          </a:prstGeom>
          <a:noFill/>
          <a:ln w="9525">
            <a:noFill/>
            <a:miter lim="800000"/>
            <a:headEnd/>
            <a:tailEnd/>
          </a:ln>
          <a:effec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0"/>
                                        <p:tgtEl>
                                          <p:spTgt spid="5"/>
                                        </p:tgtEl>
                                      </p:cBhvr>
                                    </p:animEffect>
                                    <p:anim calcmode="lin" valueType="num">
                                      <p:cBhvr>
                                        <p:cTn id="8" dur="3000" fill="hold"/>
                                        <p:tgtEl>
                                          <p:spTgt spid="5"/>
                                        </p:tgtEl>
                                        <p:attrNameLst>
                                          <p:attrName>style.rotation</p:attrName>
                                        </p:attrNameLst>
                                      </p:cBhvr>
                                      <p:tavLst>
                                        <p:tav tm="0">
                                          <p:val>
                                            <p:fltVal val="720"/>
                                          </p:val>
                                        </p:tav>
                                        <p:tav tm="100000">
                                          <p:val>
                                            <p:fltVal val="0"/>
                                          </p:val>
                                        </p:tav>
                                      </p:tavLst>
                                    </p:anim>
                                    <p:anim calcmode="lin" valueType="num">
                                      <p:cBhvr>
                                        <p:cTn id="9" dur="3000" fill="hold"/>
                                        <p:tgtEl>
                                          <p:spTgt spid="5"/>
                                        </p:tgtEl>
                                        <p:attrNameLst>
                                          <p:attrName>ppt_h</p:attrName>
                                        </p:attrNameLst>
                                      </p:cBhvr>
                                      <p:tavLst>
                                        <p:tav tm="0">
                                          <p:val>
                                            <p:fltVal val="0"/>
                                          </p:val>
                                        </p:tav>
                                        <p:tav tm="100000">
                                          <p:val>
                                            <p:strVal val="#ppt_h"/>
                                          </p:val>
                                        </p:tav>
                                      </p:tavLst>
                                    </p:anim>
                                    <p:anim calcmode="lin" valueType="num">
                                      <p:cBhvr>
                                        <p:cTn id="10" dur="3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098"/>
                                        </p:tgtEl>
                                        <p:attrNameLst>
                                          <p:attrName>style.visibility</p:attrName>
                                        </p:attrNameLst>
                                      </p:cBhvr>
                                      <p:to>
                                        <p:strVal val="visible"/>
                                      </p:to>
                                    </p:set>
                                    <p:animEffect transition="in" filter="fade">
                                      <p:cBhvr>
                                        <p:cTn id="15" dur="2000"/>
                                        <p:tgtEl>
                                          <p:spTgt spid="4098"/>
                                        </p:tgtEl>
                                      </p:cBhvr>
                                    </p:animEffect>
                                  </p:childTnLst>
                                  <p:subTnLst>
                                    <p:set>
                                      <p:cBhvr override="childStyle">
                                        <p:cTn dur="1" fill="hold" display="0" masterRel="nextClick" afterEffect="1"/>
                                        <p:tgtEl>
                                          <p:spTgt spid="4098"/>
                                        </p:tgtEl>
                                        <p:attrNameLst>
                                          <p:attrName>style.visibility</p:attrName>
                                        </p:attrNameLst>
                                      </p:cBhvr>
                                      <p:to>
                                        <p:strVal val="hidden"/>
                                      </p:to>
                                    </p:set>
                                  </p:subTnLst>
                                </p:cTn>
                              </p:par>
                            </p:childTnLst>
                          </p:cTn>
                        </p:par>
                      </p:childTnLst>
                    </p:cTn>
                  </p:par>
                  <p:par>
                    <p:cTn id="16" fill="hold">
                      <p:stCondLst>
                        <p:cond delay="indefinite"/>
                      </p:stCondLst>
                      <p:childTnLst>
                        <p:par>
                          <p:cTn id="17" fill="hold">
                            <p:stCondLst>
                              <p:cond delay="0"/>
                            </p:stCondLst>
                            <p:childTnLst>
                              <p:par>
                                <p:cTn id="18" presetID="53"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2000" fill="hold"/>
                                        <p:tgtEl>
                                          <p:spTgt spid="2"/>
                                        </p:tgtEl>
                                        <p:attrNameLst>
                                          <p:attrName>ppt_w</p:attrName>
                                        </p:attrNameLst>
                                      </p:cBhvr>
                                      <p:tavLst>
                                        <p:tav tm="0">
                                          <p:val>
                                            <p:fltVal val="0"/>
                                          </p:val>
                                        </p:tav>
                                        <p:tav tm="100000">
                                          <p:val>
                                            <p:strVal val="#ppt_w"/>
                                          </p:val>
                                        </p:tav>
                                      </p:tavLst>
                                    </p:anim>
                                    <p:anim calcmode="lin" valueType="num">
                                      <p:cBhvr>
                                        <p:cTn id="21" dur="2000" fill="hold"/>
                                        <p:tgtEl>
                                          <p:spTgt spid="2"/>
                                        </p:tgtEl>
                                        <p:attrNameLst>
                                          <p:attrName>ppt_h</p:attrName>
                                        </p:attrNameLst>
                                      </p:cBhvr>
                                      <p:tavLst>
                                        <p:tav tm="0">
                                          <p:val>
                                            <p:fltVal val="0"/>
                                          </p:val>
                                        </p:tav>
                                        <p:tav tm="100000">
                                          <p:val>
                                            <p:strVal val="#ppt_h"/>
                                          </p:val>
                                        </p:tav>
                                      </p:tavLst>
                                    </p:anim>
                                    <p:animEffect transition="in" filter="fade">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 y="142852"/>
            <a:ext cx="6929454" cy="665148"/>
          </a:xfrm>
        </p:spPr>
        <p:txBody>
          <a:bodyPr/>
          <a:lstStyle/>
          <a:p>
            <a:r>
              <a:rPr lang="uk-UA" sz="3200" dirty="0" smtClean="0">
                <a:solidFill>
                  <a:schemeClr val="bg1"/>
                </a:solidFill>
              </a:rPr>
              <a:t>Перетворіть у многочлен вираз:</a:t>
            </a:r>
            <a:endParaRPr lang="ru-RU" sz="3200" dirty="0">
              <a:solidFill>
                <a:schemeClr val="bg1"/>
              </a:solidFill>
            </a:endParaRPr>
          </a:p>
        </p:txBody>
      </p:sp>
      <p:sp>
        <p:nvSpPr>
          <p:cNvPr id="512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51204"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51205" name="Rectangle 5"/>
          <p:cNvSpPr>
            <a:spLocks noChangeArrowheads="1"/>
          </p:cNvSpPr>
          <p:nvPr/>
        </p:nvSpPr>
        <p:spPr bwMode="auto">
          <a:xfrm>
            <a:off x="0" y="876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grpSp>
        <p:nvGrpSpPr>
          <p:cNvPr id="22" name="Группа 21"/>
          <p:cNvGrpSpPr/>
          <p:nvPr/>
        </p:nvGrpSpPr>
        <p:grpSpPr>
          <a:xfrm>
            <a:off x="214282" y="928670"/>
            <a:ext cx="4214842" cy="2214578"/>
            <a:chOff x="214282" y="928670"/>
            <a:chExt cx="4214842" cy="2214578"/>
          </a:xfrm>
        </p:grpSpPr>
        <p:pic>
          <p:nvPicPr>
            <p:cNvPr id="51201"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28596" y="1714488"/>
              <a:ext cx="3786214" cy="679780"/>
            </a:xfrm>
            <a:prstGeom prst="rect">
              <a:avLst/>
            </a:prstGeom>
            <a:noFill/>
          </p:spPr>
        </p:pic>
        <p:pic>
          <p:nvPicPr>
            <p:cNvPr id="51203"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357158" y="2643182"/>
              <a:ext cx="3929090" cy="301185"/>
            </a:xfrm>
            <a:prstGeom prst="rect">
              <a:avLst/>
            </a:prstGeom>
            <a:noFill/>
          </p:spPr>
        </p:pic>
        <p:sp>
          <p:nvSpPr>
            <p:cNvPr id="9" name="Стрелка вправо 8"/>
            <p:cNvSpPr/>
            <p:nvPr/>
          </p:nvSpPr>
          <p:spPr bwMode="auto">
            <a:xfrm rot="16200000">
              <a:off x="1214414" y="-71462"/>
              <a:ext cx="2214578" cy="4214842"/>
            </a:xfrm>
            <a:prstGeom prst="rightArrow">
              <a:avLst>
                <a:gd name="adj1" fmla="val 100000"/>
                <a:gd name="adj2" fmla="val 31177"/>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ru-RU" sz="2400" b="0" i="0" u="none" strike="noStrike" cap="none" normalizeH="0" baseline="0" smtClean="0">
                <a:ln>
                  <a:noFill/>
                </a:ln>
                <a:solidFill>
                  <a:schemeClr val="bg1"/>
                </a:solidFill>
                <a:effectLst/>
                <a:latin typeface="Times New Roman" pitchFamily="16" charset="0"/>
              </a:endParaRPr>
            </a:p>
          </p:txBody>
        </p:sp>
      </p:grpSp>
      <p:sp>
        <p:nvSpPr>
          <p:cNvPr id="10" name="TextBox 9"/>
          <p:cNvSpPr txBox="1"/>
          <p:nvPr/>
        </p:nvSpPr>
        <p:spPr>
          <a:xfrm>
            <a:off x="2000232" y="1000108"/>
            <a:ext cx="357190" cy="646331"/>
          </a:xfrm>
          <a:prstGeom prst="rect">
            <a:avLst/>
          </a:prstGeom>
          <a:noFill/>
        </p:spPr>
        <p:txBody>
          <a:bodyPr wrap="square" rtlCol="0">
            <a:spAutoFit/>
          </a:bodyPr>
          <a:lstStyle/>
          <a:p>
            <a:r>
              <a:rPr lang="uk-UA" sz="3600" b="1" dirty="0" smtClean="0">
                <a:solidFill>
                  <a:schemeClr val="accent6"/>
                </a:solidFill>
              </a:rPr>
              <a:t>1</a:t>
            </a:r>
            <a:endParaRPr lang="ru-RU" sz="3600" b="1" dirty="0">
              <a:solidFill>
                <a:schemeClr val="accent6"/>
              </a:solidFill>
            </a:endParaRPr>
          </a:p>
        </p:txBody>
      </p:sp>
      <p:sp>
        <p:nvSpPr>
          <p:cNvPr id="13" name="TextBox 12"/>
          <p:cNvSpPr txBox="1"/>
          <p:nvPr/>
        </p:nvSpPr>
        <p:spPr>
          <a:xfrm>
            <a:off x="6500826" y="1000108"/>
            <a:ext cx="357190" cy="646331"/>
          </a:xfrm>
          <a:prstGeom prst="rect">
            <a:avLst/>
          </a:prstGeom>
          <a:noFill/>
        </p:spPr>
        <p:txBody>
          <a:bodyPr wrap="square" rtlCol="0">
            <a:spAutoFit/>
          </a:bodyPr>
          <a:lstStyle/>
          <a:p>
            <a:r>
              <a:rPr lang="uk-UA" sz="3600" b="1" dirty="0" smtClean="0">
                <a:solidFill>
                  <a:schemeClr val="accent6"/>
                </a:solidFill>
              </a:rPr>
              <a:t>2</a:t>
            </a:r>
            <a:endParaRPr lang="ru-RU" sz="3600" b="1" dirty="0">
              <a:solidFill>
                <a:schemeClr val="accent6"/>
              </a:solidFill>
            </a:endParaRPr>
          </a:p>
        </p:txBody>
      </p:sp>
      <p:sp>
        <p:nvSpPr>
          <p:cNvPr id="15" name="TextBox 14"/>
          <p:cNvSpPr txBox="1"/>
          <p:nvPr/>
        </p:nvSpPr>
        <p:spPr>
          <a:xfrm>
            <a:off x="4214810" y="3429000"/>
            <a:ext cx="357190" cy="646331"/>
          </a:xfrm>
          <a:prstGeom prst="rect">
            <a:avLst/>
          </a:prstGeom>
          <a:noFill/>
        </p:spPr>
        <p:txBody>
          <a:bodyPr wrap="square" rtlCol="0">
            <a:spAutoFit/>
          </a:bodyPr>
          <a:lstStyle/>
          <a:p>
            <a:r>
              <a:rPr lang="uk-UA" sz="3600" b="1" dirty="0" smtClean="0">
                <a:solidFill>
                  <a:schemeClr val="accent6"/>
                </a:solidFill>
              </a:rPr>
              <a:t>3</a:t>
            </a:r>
            <a:endParaRPr lang="ru-RU" sz="3600" b="1" dirty="0">
              <a:solidFill>
                <a:schemeClr val="accent6"/>
              </a:solidFill>
            </a:endParaRPr>
          </a:p>
        </p:txBody>
      </p:sp>
      <p:sp>
        <p:nvSpPr>
          <p:cNvPr id="512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5120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pSp>
        <p:nvGrpSpPr>
          <p:cNvPr id="23" name="Группа 22"/>
          <p:cNvGrpSpPr/>
          <p:nvPr/>
        </p:nvGrpSpPr>
        <p:grpSpPr>
          <a:xfrm>
            <a:off x="4572000" y="928670"/>
            <a:ext cx="4143404" cy="2214578"/>
            <a:chOff x="4572000" y="928670"/>
            <a:chExt cx="4143404" cy="2214578"/>
          </a:xfrm>
        </p:grpSpPr>
        <p:sp>
          <p:nvSpPr>
            <p:cNvPr id="12" name="Стрелка вправо 11"/>
            <p:cNvSpPr/>
            <p:nvPr/>
          </p:nvSpPr>
          <p:spPr bwMode="auto">
            <a:xfrm rot="16200000">
              <a:off x="5536413" y="-35743"/>
              <a:ext cx="2214578" cy="4143404"/>
            </a:xfrm>
            <a:prstGeom prst="rightArrow">
              <a:avLst>
                <a:gd name="adj1" fmla="val 100000"/>
                <a:gd name="adj2" fmla="val 31177"/>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ru-RU" sz="2400" b="0" i="0" u="none" strike="noStrike" cap="none" normalizeH="0" baseline="0" smtClean="0">
                <a:ln>
                  <a:noFill/>
                </a:ln>
                <a:solidFill>
                  <a:schemeClr val="bg1"/>
                </a:solidFill>
                <a:effectLst/>
                <a:latin typeface="Times New Roman" pitchFamily="16" charset="0"/>
              </a:endParaRPr>
            </a:p>
          </p:txBody>
        </p:sp>
        <p:pic>
          <p:nvPicPr>
            <p:cNvPr id="51206" name="Picture 6"/>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4643438" y="1643050"/>
              <a:ext cx="3929090" cy="727609"/>
            </a:xfrm>
            <a:prstGeom prst="rect">
              <a:avLst/>
            </a:prstGeom>
            <a:noFill/>
          </p:spPr>
        </p:pic>
        <p:pic>
          <p:nvPicPr>
            <p:cNvPr id="51208" name="Picture 8"/>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4643438" y="2615135"/>
              <a:ext cx="4071966" cy="301628"/>
            </a:xfrm>
            <a:prstGeom prst="rect">
              <a:avLst/>
            </a:prstGeom>
            <a:noFill/>
          </p:spPr>
        </p:pic>
      </p:grpSp>
      <p:sp>
        <p:nvSpPr>
          <p:cNvPr id="5121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51213"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pSp>
        <p:nvGrpSpPr>
          <p:cNvPr id="24" name="Группа 23"/>
          <p:cNvGrpSpPr/>
          <p:nvPr/>
        </p:nvGrpSpPr>
        <p:grpSpPr>
          <a:xfrm>
            <a:off x="2357422" y="3357562"/>
            <a:ext cx="4286280" cy="2143140"/>
            <a:chOff x="2357422" y="3357562"/>
            <a:chExt cx="4286280" cy="2143140"/>
          </a:xfrm>
        </p:grpSpPr>
        <p:sp>
          <p:nvSpPr>
            <p:cNvPr id="14" name="Стрелка вправо 13"/>
            <p:cNvSpPr/>
            <p:nvPr/>
          </p:nvSpPr>
          <p:spPr bwMode="auto">
            <a:xfrm rot="16200000">
              <a:off x="3428992" y="2285992"/>
              <a:ext cx="2143140" cy="4286280"/>
            </a:xfrm>
            <a:prstGeom prst="rightArrow">
              <a:avLst>
                <a:gd name="adj1" fmla="val 100000"/>
                <a:gd name="adj2" fmla="val 31177"/>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ru-RU" sz="2400" b="0" i="0" u="none" strike="noStrike" cap="none" normalizeH="0" baseline="0" smtClean="0">
                <a:ln>
                  <a:noFill/>
                </a:ln>
                <a:solidFill>
                  <a:schemeClr val="bg1"/>
                </a:solidFill>
                <a:effectLst/>
                <a:latin typeface="Times New Roman" pitchFamily="16" charset="0"/>
              </a:endParaRPr>
            </a:p>
          </p:txBody>
        </p:sp>
        <p:pic>
          <p:nvPicPr>
            <p:cNvPr id="51210" name="Picture 10"/>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357423" y="4145917"/>
              <a:ext cx="4214842" cy="735650"/>
            </a:xfrm>
            <a:prstGeom prst="rect">
              <a:avLst/>
            </a:prstGeom>
            <a:noFill/>
          </p:spPr>
        </p:pic>
        <p:pic>
          <p:nvPicPr>
            <p:cNvPr id="51212" name="Picture 12"/>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2428861" y="5051858"/>
              <a:ext cx="4143404" cy="296439"/>
            </a:xfrm>
            <a:prstGeom prst="rect">
              <a:avLst/>
            </a:prstGeom>
            <a:noFill/>
          </p:spPr>
        </p:pic>
      </p:grpSp>
    </p:spTree>
  </p:cSld>
  <p:clrMapOvr>
    <a:masterClrMapping/>
  </p:clrMapOvr>
  <p:transition spd="med">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14744" y="692150"/>
            <a:ext cx="5214974" cy="5094304"/>
          </a:xfrm>
        </p:spPr>
        <p:txBody>
          <a:bodyPr/>
          <a:lstStyle/>
          <a:p>
            <a:r>
              <a:rPr lang="uk-UA" sz="3200" b="1" dirty="0" smtClean="0">
                <a:solidFill>
                  <a:srgbClr val="C00000"/>
                </a:solidFill>
              </a:rPr>
              <a:t>П</a:t>
            </a:r>
            <a:r>
              <a:rPr lang="en-US" sz="3200" b="1" dirty="0" smtClean="0">
                <a:solidFill>
                  <a:srgbClr val="C00000"/>
                </a:solidFill>
              </a:rPr>
              <a:t>’</a:t>
            </a:r>
            <a:r>
              <a:rPr lang="uk-UA" sz="3200" b="1" dirty="0" smtClean="0">
                <a:solidFill>
                  <a:srgbClr val="C00000"/>
                </a:solidFill>
              </a:rPr>
              <a:t>ЯТНИЦЯ</a:t>
            </a:r>
            <a:r>
              <a:rPr lang="uk-UA" sz="3200" dirty="0" smtClean="0"/>
              <a:t/>
            </a:r>
            <a:br>
              <a:rPr lang="uk-UA" sz="3200" dirty="0" smtClean="0"/>
            </a:br>
            <a:r>
              <a:rPr lang="uk-UA" sz="3200" dirty="0" smtClean="0"/>
              <a:t/>
            </a:r>
            <a:br>
              <a:rPr lang="uk-UA" sz="3200" dirty="0" smtClean="0"/>
            </a:br>
            <a:r>
              <a:rPr lang="uk-UA" sz="3200" i="1" dirty="0" smtClean="0"/>
              <a:t>Поминальний день, не можна шити, різати</a:t>
            </a:r>
            <a:r>
              <a:rPr lang="uk-UA" sz="3200" dirty="0" smtClean="0"/>
              <a:t/>
            </a:r>
            <a:br>
              <a:rPr lang="uk-UA" sz="3200" dirty="0" smtClean="0"/>
            </a:br>
            <a:r>
              <a:rPr lang="uk-UA" sz="1800" dirty="0" smtClean="0"/>
              <a:t/>
            </a:r>
            <a:br>
              <a:rPr lang="uk-UA" sz="1800" dirty="0" smtClean="0"/>
            </a:br>
            <a:r>
              <a:rPr lang="uk-UA" sz="2000" dirty="0" smtClean="0"/>
              <a:t>Найбільша сусідка Землі. Хмари із сірчаної кислоти, що надає Венері жовтувато-білого кольору. Обертається </a:t>
            </a:r>
            <a:r>
              <a:rPr lang="uk-UA" sz="2000" dirty="0" smtClean="0"/>
              <a:t>у протилежному напрямку</a:t>
            </a:r>
            <a:br>
              <a:rPr lang="uk-UA" sz="2000" dirty="0" smtClean="0"/>
            </a:br>
            <a:r>
              <a:rPr lang="uk-UA" sz="2000" dirty="0" smtClean="0"/>
              <a:t>Один день – 243 земних днів</a:t>
            </a:r>
            <a:br>
              <a:rPr lang="uk-UA" sz="2000" dirty="0" smtClean="0"/>
            </a:br>
            <a:r>
              <a:rPr lang="uk-UA" sz="2000" dirty="0" smtClean="0"/>
              <a:t>Один рік – 225 земних років</a:t>
            </a:r>
            <a:endParaRPr lang="ru-RU" sz="2000" dirty="0"/>
          </a:p>
        </p:txBody>
      </p:sp>
      <p:pic>
        <p:nvPicPr>
          <p:cNvPr id="5122" name="Picture 2"/>
          <p:cNvPicPr>
            <a:picLocks noChangeAspect="1" noChangeArrowheads="1"/>
          </p:cNvPicPr>
          <p:nvPr/>
        </p:nvPicPr>
        <p:blipFill>
          <a:blip r:embed="rId2"/>
          <a:srcRect/>
          <a:stretch>
            <a:fillRect/>
          </a:stretch>
        </p:blipFill>
        <p:spPr bwMode="auto">
          <a:xfrm>
            <a:off x="4286248" y="1714488"/>
            <a:ext cx="4421885" cy="3571900"/>
          </a:xfrm>
          <a:prstGeom prst="rect">
            <a:avLst/>
          </a:prstGeom>
          <a:noFill/>
          <a:ln w="9525">
            <a:noFill/>
            <a:miter lim="800000"/>
            <a:headEnd/>
            <a:tailEnd/>
          </a:ln>
          <a:effectLst/>
        </p:spPr>
      </p:pic>
      <p:grpSp>
        <p:nvGrpSpPr>
          <p:cNvPr id="5" name="Группа 4"/>
          <p:cNvGrpSpPr/>
          <p:nvPr/>
        </p:nvGrpSpPr>
        <p:grpSpPr>
          <a:xfrm>
            <a:off x="285720" y="1428736"/>
            <a:ext cx="3452820" cy="3890689"/>
            <a:chOff x="285720" y="1428736"/>
            <a:chExt cx="3452820" cy="3890689"/>
          </a:xfrm>
        </p:grpSpPr>
        <p:pic>
          <p:nvPicPr>
            <p:cNvPr id="3" name="Рисунок 2" descr="венера2.jpg"/>
            <p:cNvPicPr>
              <a:picLocks noChangeAspect="1"/>
            </p:cNvPicPr>
            <p:nvPr/>
          </p:nvPicPr>
          <p:blipFill>
            <a:blip r:embed="rId3"/>
            <a:stretch>
              <a:fillRect/>
            </a:stretch>
          </p:blipFill>
          <p:spPr>
            <a:xfrm>
              <a:off x="285720" y="1428736"/>
              <a:ext cx="3452820" cy="3452820"/>
            </a:xfrm>
            <a:prstGeom prst="rect">
              <a:avLst/>
            </a:prstGeom>
            <a:ln>
              <a:noFill/>
            </a:ln>
            <a:effectLst>
              <a:softEdge rad="112500"/>
            </a:effectLst>
          </p:spPr>
        </p:pic>
        <p:sp>
          <p:nvSpPr>
            <p:cNvPr id="4" name="TextBox 3"/>
            <p:cNvSpPr txBox="1"/>
            <p:nvPr/>
          </p:nvSpPr>
          <p:spPr>
            <a:xfrm>
              <a:off x="1214414" y="4857760"/>
              <a:ext cx="1500198" cy="461665"/>
            </a:xfrm>
            <a:prstGeom prst="rect">
              <a:avLst/>
            </a:prstGeom>
            <a:noFill/>
          </p:spPr>
          <p:txBody>
            <a:bodyPr wrap="square" rtlCol="0">
              <a:spAutoFit/>
            </a:bodyPr>
            <a:lstStyle/>
            <a:p>
              <a:r>
                <a:rPr lang="uk-UA" b="1" dirty="0" smtClean="0">
                  <a:solidFill>
                    <a:schemeClr val="accent6">
                      <a:lumMod val="50000"/>
                    </a:schemeClr>
                  </a:solidFill>
                </a:rPr>
                <a:t>ВЕНЕРА</a:t>
              </a:r>
              <a:endParaRPr lang="ru-RU" b="1" dirty="0">
                <a:solidFill>
                  <a:schemeClr val="accent6">
                    <a:lumMod val="50000"/>
                  </a:schemeClr>
                </a:solidFill>
              </a:endParaRPr>
            </a:p>
          </p:txBody>
        </p:sp>
      </p:gr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0"/>
                                        <p:tgtEl>
                                          <p:spTgt spid="5"/>
                                        </p:tgtEl>
                                      </p:cBhvr>
                                    </p:animEffect>
                                    <p:anim calcmode="lin" valueType="num">
                                      <p:cBhvr>
                                        <p:cTn id="8" dur="3000" fill="hold"/>
                                        <p:tgtEl>
                                          <p:spTgt spid="5"/>
                                        </p:tgtEl>
                                        <p:attrNameLst>
                                          <p:attrName>style.rotation</p:attrName>
                                        </p:attrNameLst>
                                      </p:cBhvr>
                                      <p:tavLst>
                                        <p:tav tm="0">
                                          <p:val>
                                            <p:fltVal val="720"/>
                                          </p:val>
                                        </p:tav>
                                        <p:tav tm="100000">
                                          <p:val>
                                            <p:fltVal val="0"/>
                                          </p:val>
                                        </p:tav>
                                      </p:tavLst>
                                    </p:anim>
                                    <p:anim calcmode="lin" valueType="num">
                                      <p:cBhvr>
                                        <p:cTn id="9" dur="3000" fill="hold"/>
                                        <p:tgtEl>
                                          <p:spTgt spid="5"/>
                                        </p:tgtEl>
                                        <p:attrNameLst>
                                          <p:attrName>ppt_h</p:attrName>
                                        </p:attrNameLst>
                                      </p:cBhvr>
                                      <p:tavLst>
                                        <p:tav tm="0">
                                          <p:val>
                                            <p:fltVal val="0"/>
                                          </p:val>
                                        </p:tav>
                                        <p:tav tm="100000">
                                          <p:val>
                                            <p:strVal val="#ppt_h"/>
                                          </p:val>
                                        </p:tav>
                                      </p:tavLst>
                                    </p:anim>
                                    <p:anim calcmode="lin" valueType="num">
                                      <p:cBhvr>
                                        <p:cTn id="10" dur="3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122"/>
                                        </p:tgtEl>
                                        <p:attrNameLst>
                                          <p:attrName>style.visibility</p:attrName>
                                        </p:attrNameLst>
                                      </p:cBhvr>
                                      <p:to>
                                        <p:strVal val="visible"/>
                                      </p:to>
                                    </p:set>
                                    <p:animEffect transition="in" filter="fade">
                                      <p:cBhvr>
                                        <p:cTn id="15" dur="2000"/>
                                        <p:tgtEl>
                                          <p:spTgt spid="5122"/>
                                        </p:tgtEl>
                                      </p:cBhvr>
                                    </p:animEffect>
                                  </p:childTnLst>
                                  <p:subTnLst>
                                    <p:set>
                                      <p:cBhvr override="childStyle">
                                        <p:cTn dur="1" fill="hold" display="0" masterRel="nextClick" afterEffect="1"/>
                                        <p:tgtEl>
                                          <p:spTgt spid="5122"/>
                                        </p:tgtEl>
                                        <p:attrNameLst>
                                          <p:attrName>style.visibility</p:attrName>
                                        </p:attrNameLst>
                                      </p:cBhvr>
                                      <p:to>
                                        <p:strVal val="hidden"/>
                                      </p:to>
                                    </p:set>
                                  </p:subTnLst>
                                </p:cTn>
                              </p:par>
                            </p:childTnLst>
                          </p:cTn>
                        </p:par>
                      </p:childTnLst>
                    </p:cTn>
                  </p:par>
                  <p:par>
                    <p:cTn id="16" fill="hold">
                      <p:stCondLst>
                        <p:cond delay="indefinite"/>
                      </p:stCondLst>
                      <p:childTnLst>
                        <p:par>
                          <p:cTn id="17" fill="hold">
                            <p:stCondLst>
                              <p:cond delay="0"/>
                            </p:stCondLst>
                            <p:childTnLst>
                              <p:par>
                                <p:cTn id="18" presetID="53"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2000" fill="hold"/>
                                        <p:tgtEl>
                                          <p:spTgt spid="2"/>
                                        </p:tgtEl>
                                        <p:attrNameLst>
                                          <p:attrName>ppt_w</p:attrName>
                                        </p:attrNameLst>
                                      </p:cBhvr>
                                      <p:tavLst>
                                        <p:tav tm="0">
                                          <p:val>
                                            <p:fltVal val="0"/>
                                          </p:val>
                                        </p:tav>
                                        <p:tav tm="100000">
                                          <p:val>
                                            <p:strVal val="#ppt_w"/>
                                          </p:val>
                                        </p:tav>
                                      </p:tavLst>
                                    </p:anim>
                                    <p:anim calcmode="lin" valueType="num">
                                      <p:cBhvr>
                                        <p:cTn id="21" dur="2000" fill="hold"/>
                                        <p:tgtEl>
                                          <p:spTgt spid="2"/>
                                        </p:tgtEl>
                                        <p:attrNameLst>
                                          <p:attrName>ppt_h</p:attrName>
                                        </p:attrNameLst>
                                      </p:cBhvr>
                                      <p:tavLst>
                                        <p:tav tm="0">
                                          <p:val>
                                            <p:fltVal val="0"/>
                                          </p:val>
                                        </p:tav>
                                        <p:tav tm="100000">
                                          <p:val>
                                            <p:strVal val="#ppt_h"/>
                                          </p:val>
                                        </p:tav>
                                      </p:tavLst>
                                    </p:anim>
                                    <p:animEffect transition="in" filter="fade">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Группа 24"/>
          <p:cNvGrpSpPr/>
          <p:nvPr/>
        </p:nvGrpSpPr>
        <p:grpSpPr>
          <a:xfrm>
            <a:off x="4714876" y="1142984"/>
            <a:ext cx="4071966" cy="2286016"/>
            <a:chOff x="4714876" y="1142984"/>
            <a:chExt cx="4071966" cy="2286016"/>
          </a:xfrm>
        </p:grpSpPr>
        <p:grpSp>
          <p:nvGrpSpPr>
            <p:cNvPr id="24" name="Группа 23"/>
            <p:cNvGrpSpPr/>
            <p:nvPr/>
          </p:nvGrpSpPr>
          <p:grpSpPr>
            <a:xfrm>
              <a:off x="4714876" y="1428736"/>
              <a:ext cx="4071966" cy="2000264"/>
              <a:chOff x="4714876" y="1428736"/>
              <a:chExt cx="4071966" cy="2000264"/>
            </a:xfrm>
          </p:grpSpPr>
          <p:sp>
            <p:nvSpPr>
              <p:cNvPr id="3" name="Скругленная прямоугольная выноска 2"/>
              <p:cNvSpPr/>
              <p:nvPr/>
            </p:nvSpPr>
            <p:spPr bwMode="auto">
              <a:xfrm rot="10800000">
                <a:off x="4714876" y="1428736"/>
                <a:ext cx="4071966" cy="2000264"/>
              </a:xfrm>
              <a:prstGeom prst="wedgeRoundRectCallout">
                <a:avLst>
                  <a:gd name="adj1" fmla="val -20405"/>
                  <a:gd name="adj2" fmla="val 69402"/>
                  <a:gd name="adj3" fmla="val 16667"/>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ru-RU" sz="2400" b="0" i="0" u="none" strike="noStrike" cap="none" normalizeH="0" baseline="0" smtClean="0">
                  <a:ln>
                    <a:noFill/>
                  </a:ln>
                  <a:solidFill>
                    <a:schemeClr val="bg1"/>
                  </a:solidFill>
                  <a:effectLst/>
                  <a:latin typeface="Times New Roman" pitchFamily="16" charset="0"/>
                </a:endParaRPr>
              </a:p>
            </p:txBody>
          </p:sp>
          <p:pic>
            <p:nvPicPr>
              <p:cNvPr id="52231" name="Picture 7"/>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5072066" y="1785926"/>
                <a:ext cx="2381250" cy="542925"/>
              </a:xfrm>
              <a:prstGeom prst="rect">
                <a:avLst/>
              </a:prstGeom>
              <a:noFill/>
            </p:spPr>
          </p:pic>
          <p:pic>
            <p:nvPicPr>
              <p:cNvPr id="52233" name="Picture 9"/>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072066" y="2571744"/>
                <a:ext cx="3181350" cy="542925"/>
              </a:xfrm>
              <a:prstGeom prst="rect">
                <a:avLst/>
              </a:prstGeom>
              <a:noFill/>
            </p:spPr>
          </p:pic>
        </p:grpSp>
        <p:sp>
          <p:nvSpPr>
            <p:cNvPr id="7" name="TextBox 6"/>
            <p:cNvSpPr txBox="1"/>
            <p:nvPr/>
          </p:nvSpPr>
          <p:spPr>
            <a:xfrm>
              <a:off x="7429520" y="1142984"/>
              <a:ext cx="357190" cy="646331"/>
            </a:xfrm>
            <a:prstGeom prst="rect">
              <a:avLst/>
            </a:prstGeom>
            <a:noFill/>
          </p:spPr>
          <p:txBody>
            <a:bodyPr wrap="square" rtlCol="0">
              <a:spAutoFit/>
            </a:bodyPr>
            <a:lstStyle/>
            <a:p>
              <a:r>
                <a:rPr lang="uk-UA" sz="3600" b="1" dirty="0" smtClean="0">
                  <a:solidFill>
                    <a:schemeClr val="accent6"/>
                  </a:solidFill>
                </a:rPr>
                <a:t>2</a:t>
              </a:r>
              <a:endParaRPr lang="ru-RU" sz="3600" b="1" dirty="0">
                <a:solidFill>
                  <a:schemeClr val="accent6"/>
                </a:solidFill>
              </a:endParaRPr>
            </a:p>
          </p:txBody>
        </p:sp>
      </p:grpSp>
      <p:sp>
        <p:nvSpPr>
          <p:cNvPr id="2" name="Заголовок 1"/>
          <p:cNvSpPr>
            <a:spLocks noGrp="1"/>
          </p:cNvSpPr>
          <p:nvPr>
            <p:ph type="title"/>
          </p:nvPr>
        </p:nvSpPr>
        <p:spPr>
          <a:xfrm>
            <a:off x="1" y="142852"/>
            <a:ext cx="6786578" cy="736586"/>
          </a:xfrm>
        </p:spPr>
        <p:txBody>
          <a:bodyPr/>
          <a:lstStyle/>
          <a:p>
            <a:r>
              <a:rPr lang="uk-UA" sz="3600" dirty="0" smtClean="0">
                <a:solidFill>
                  <a:schemeClr val="bg1"/>
                </a:solidFill>
              </a:rPr>
              <a:t>Розв'яжіть рівняння:</a:t>
            </a:r>
            <a:endParaRPr lang="ru-RU" sz="3600" dirty="0">
              <a:solidFill>
                <a:schemeClr val="bg1"/>
              </a:solidFill>
            </a:endParaRPr>
          </a:p>
        </p:txBody>
      </p:sp>
      <p:grpSp>
        <p:nvGrpSpPr>
          <p:cNvPr id="23" name="Группа 22"/>
          <p:cNvGrpSpPr/>
          <p:nvPr/>
        </p:nvGrpSpPr>
        <p:grpSpPr>
          <a:xfrm>
            <a:off x="285720" y="1142984"/>
            <a:ext cx="4143404" cy="2286016"/>
            <a:chOff x="285720" y="1142984"/>
            <a:chExt cx="4143404" cy="2286016"/>
          </a:xfrm>
        </p:grpSpPr>
        <p:grpSp>
          <p:nvGrpSpPr>
            <p:cNvPr id="22" name="Группа 21"/>
            <p:cNvGrpSpPr/>
            <p:nvPr/>
          </p:nvGrpSpPr>
          <p:grpSpPr>
            <a:xfrm>
              <a:off x="285720" y="1428736"/>
              <a:ext cx="4143404" cy="2000264"/>
              <a:chOff x="285720" y="1428736"/>
              <a:chExt cx="4143404" cy="2000264"/>
            </a:xfrm>
          </p:grpSpPr>
          <p:sp>
            <p:nvSpPr>
              <p:cNvPr id="4" name="Скругленная прямоугольная выноска 3"/>
              <p:cNvSpPr/>
              <p:nvPr/>
            </p:nvSpPr>
            <p:spPr bwMode="auto">
              <a:xfrm rot="10800000">
                <a:off x="285720" y="1428736"/>
                <a:ext cx="4143404" cy="2000264"/>
              </a:xfrm>
              <a:prstGeom prst="wedgeRoundRectCallout">
                <a:avLst>
                  <a:gd name="adj1" fmla="val -20405"/>
                  <a:gd name="adj2" fmla="val 69402"/>
                  <a:gd name="adj3" fmla="val 16667"/>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ru-RU" sz="2400" b="0" i="0" u="none" strike="noStrike" cap="none" normalizeH="0" baseline="0" smtClean="0">
                  <a:ln>
                    <a:noFill/>
                  </a:ln>
                  <a:solidFill>
                    <a:schemeClr val="bg1"/>
                  </a:solidFill>
                  <a:effectLst/>
                  <a:latin typeface="Times New Roman" pitchFamily="16" charset="0"/>
                </a:endParaRPr>
              </a:p>
            </p:txBody>
          </p:sp>
          <p:pic>
            <p:nvPicPr>
              <p:cNvPr id="52227"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428596" y="1714488"/>
                <a:ext cx="2638425" cy="542925"/>
              </a:xfrm>
              <a:prstGeom prst="rect">
                <a:avLst/>
              </a:prstGeom>
              <a:noFill/>
            </p:spPr>
          </p:pic>
          <p:pic>
            <p:nvPicPr>
              <p:cNvPr id="52229" name="Picture 5"/>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428596" y="2571744"/>
                <a:ext cx="3686175" cy="542925"/>
              </a:xfrm>
              <a:prstGeom prst="rect">
                <a:avLst/>
              </a:prstGeom>
              <a:noFill/>
            </p:spPr>
          </p:pic>
        </p:grpSp>
        <p:sp>
          <p:nvSpPr>
            <p:cNvPr id="6" name="TextBox 5"/>
            <p:cNvSpPr txBox="1"/>
            <p:nvPr/>
          </p:nvSpPr>
          <p:spPr>
            <a:xfrm>
              <a:off x="3000364" y="1142984"/>
              <a:ext cx="357190" cy="646331"/>
            </a:xfrm>
            <a:prstGeom prst="rect">
              <a:avLst/>
            </a:prstGeom>
            <a:noFill/>
          </p:spPr>
          <p:txBody>
            <a:bodyPr wrap="square" rtlCol="0">
              <a:spAutoFit/>
            </a:bodyPr>
            <a:lstStyle/>
            <a:p>
              <a:r>
                <a:rPr lang="uk-UA" sz="3600" b="1" dirty="0" smtClean="0">
                  <a:solidFill>
                    <a:schemeClr val="accent6"/>
                  </a:solidFill>
                </a:rPr>
                <a:t>1</a:t>
              </a:r>
              <a:endParaRPr lang="ru-RU" sz="3600" b="1" dirty="0">
                <a:solidFill>
                  <a:schemeClr val="accent6"/>
                </a:solidFill>
              </a:endParaRPr>
            </a:p>
          </p:txBody>
        </p:sp>
      </p:grpSp>
      <p:grpSp>
        <p:nvGrpSpPr>
          <p:cNvPr id="27" name="Группа 26"/>
          <p:cNvGrpSpPr/>
          <p:nvPr/>
        </p:nvGrpSpPr>
        <p:grpSpPr>
          <a:xfrm>
            <a:off x="2500298" y="3571876"/>
            <a:ext cx="4071966" cy="2286016"/>
            <a:chOff x="2500298" y="3571876"/>
            <a:chExt cx="4071966" cy="2286016"/>
          </a:xfrm>
        </p:grpSpPr>
        <p:grpSp>
          <p:nvGrpSpPr>
            <p:cNvPr id="26" name="Группа 25"/>
            <p:cNvGrpSpPr/>
            <p:nvPr/>
          </p:nvGrpSpPr>
          <p:grpSpPr>
            <a:xfrm>
              <a:off x="2500298" y="3857628"/>
              <a:ext cx="4071966" cy="2000264"/>
              <a:chOff x="2500298" y="3857628"/>
              <a:chExt cx="4071966" cy="2000264"/>
            </a:xfrm>
          </p:grpSpPr>
          <p:sp>
            <p:nvSpPr>
              <p:cNvPr id="5" name="Скругленная прямоугольная выноска 4"/>
              <p:cNvSpPr/>
              <p:nvPr/>
            </p:nvSpPr>
            <p:spPr bwMode="auto">
              <a:xfrm rot="10800000">
                <a:off x="2500298" y="3857628"/>
                <a:ext cx="4071966" cy="2000264"/>
              </a:xfrm>
              <a:prstGeom prst="wedgeRoundRectCallout">
                <a:avLst>
                  <a:gd name="adj1" fmla="val -20405"/>
                  <a:gd name="adj2" fmla="val 69402"/>
                  <a:gd name="adj3" fmla="val 16667"/>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ru-RU" sz="2400" b="0" i="0" u="none" strike="noStrike" cap="none" normalizeH="0" baseline="0" smtClean="0">
                  <a:ln>
                    <a:noFill/>
                  </a:ln>
                  <a:solidFill>
                    <a:schemeClr val="bg1"/>
                  </a:solidFill>
                  <a:effectLst/>
                  <a:latin typeface="Times New Roman" pitchFamily="16" charset="0"/>
                </a:endParaRPr>
              </a:p>
            </p:txBody>
          </p:sp>
          <p:pic>
            <p:nvPicPr>
              <p:cNvPr id="52235" name="Picture 1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714612" y="4214818"/>
                <a:ext cx="2638425" cy="542925"/>
              </a:xfrm>
              <a:prstGeom prst="rect">
                <a:avLst/>
              </a:prstGeom>
              <a:noFill/>
            </p:spPr>
          </p:pic>
          <p:pic>
            <p:nvPicPr>
              <p:cNvPr id="52237" name="Picture 13"/>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2643174" y="5072074"/>
                <a:ext cx="3686175" cy="542925"/>
              </a:xfrm>
              <a:prstGeom prst="rect">
                <a:avLst/>
              </a:prstGeom>
              <a:noFill/>
            </p:spPr>
          </p:pic>
        </p:grpSp>
        <p:sp>
          <p:nvSpPr>
            <p:cNvPr id="8" name="TextBox 7"/>
            <p:cNvSpPr txBox="1"/>
            <p:nvPr/>
          </p:nvSpPr>
          <p:spPr>
            <a:xfrm>
              <a:off x="5214942" y="3571876"/>
              <a:ext cx="357190" cy="646331"/>
            </a:xfrm>
            <a:prstGeom prst="rect">
              <a:avLst/>
            </a:prstGeom>
            <a:noFill/>
          </p:spPr>
          <p:txBody>
            <a:bodyPr wrap="square" rtlCol="0">
              <a:spAutoFit/>
            </a:bodyPr>
            <a:lstStyle/>
            <a:p>
              <a:r>
                <a:rPr lang="uk-UA" sz="3600" b="1" dirty="0" smtClean="0">
                  <a:solidFill>
                    <a:schemeClr val="accent6"/>
                  </a:solidFill>
                </a:rPr>
                <a:t>3</a:t>
              </a:r>
              <a:endParaRPr lang="ru-RU" sz="3600" b="1" dirty="0">
                <a:solidFill>
                  <a:schemeClr val="accent6"/>
                </a:solidFill>
              </a:endParaRPr>
            </a:p>
          </p:txBody>
        </p:sp>
      </p:grpSp>
      <p:sp>
        <p:nvSpPr>
          <p:cNvPr id="522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52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522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5223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52236"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522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Tree>
  </p:cSld>
  <p:clrMapOvr>
    <a:masterClrMapping/>
  </p:clrMapOvr>
  <p:transition spd="med">
    <p:wedg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86182" y="692150"/>
            <a:ext cx="5072098" cy="5022866"/>
          </a:xfrm>
        </p:spPr>
        <p:txBody>
          <a:bodyPr/>
          <a:lstStyle/>
          <a:p>
            <a:r>
              <a:rPr lang="uk-UA" sz="3200" b="1" dirty="0" smtClean="0">
                <a:solidFill>
                  <a:srgbClr val="C00000"/>
                </a:solidFill>
              </a:rPr>
              <a:t>СУБОТА</a:t>
            </a:r>
            <a:r>
              <a:rPr lang="uk-UA" sz="3200" dirty="0" smtClean="0"/>
              <a:t/>
            </a:r>
            <a:br>
              <a:rPr lang="uk-UA" sz="3200" dirty="0" smtClean="0"/>
            </a:br>
            <a:r>
              <a:rPr lang="uk-UA" sz="3200" dirty="0" smtClean="0"/>
              <a:t/>
            </a:r>
            <a:br>
              <a:rPr lang="uk-UA" sz="3200" dirty="0" smtClean="0"/>
            </a:br>
            <a:r>
              <a:rPr lang="uk-UA" sz="3200" i="1" dirty="0" smtClean="0"/>
              <a:t>Вавилоняни не займалися справами, а молилися</a:t>
            </a:r>
            <a:r>
              <a:rPr lang="uk-UA" sz="3200" dirty="0" smtClean="0"/>
              <a:t/>
            </a:r>
            <a:br>
              <a:rPr lang="uk-UA" sz="3200" dirty="0" smtClean="0"/>
            </a:br>
            <a:r>
              <a:rPr lang="uk-UA" sz="3200" dirty="0" smtClean="0"/>
              <a:t/>
            </a:r>
            <a:br>
              <a:rPr lang="uk-UA" sz="3200" dirty="0" smtClean="0"/>
            </a:br>
            <a:r>
              <a:rPr lang="uk-UA" sz="3200" dirty="0" smtClean="0"/>
              <a:t>В 9,5 разів більше від Землі. Температура </a:t>
            </a:r>
            <a:r>
              <a:rPr lang="uk-UA" sz="3200" dirty="0" smtClean="0"/>
              <a:t>-180</a:t>
            </a:r>
            <a:r>
              <a:rPr lang="en-US" sz="3200" dirty="0" smtClean="0"/>
              <a:t>º</a:t>
            </a:r>
            <a:r>
              <a:rPr lang="uk-UA" sz="3200" dirty="0" smtClean="0"/>
              <a:t>С</a:t>
            </a:r>
            <a:br>
              <a:rPr lang="uk-UA" sz="3200" dirty="0" smtClean="0"/>
            </a:br>
            <a:r>
              <a:rPr lang="uk-UA" sz="3200" dirty="0" smtClean="0"/>
              <a:t>Один день – 10 </a:t>
            </a:r>
            <a:r>
              <a:rPr lang="uk-UA" sz="3200" dirty="0" err="1" smtClean="0"/>
              <a:t>год</a:t>
            </a:r>
            <a:r>
              <a:rPr lang="uk-UA" sz="3200" dirty="0" smtClean="0"/>
              <a:t> 39 </a:t>
            </a:r>
            <a:r>
              <a:rPr lang="uk-UA" sz="3200" dirty="0" err="1" smtClean="0"/>
              <a:t>хв</a:t>
            </a:r>
            <a:r>
              <a:rPr lang="uk-UA" sz="3200" dirty="0" smtClean="0"/>
              <a:t/>
            </a:r>
            <a:br>
              <a:rPr lang="uk-UA" sz="3200" dirty="0" smtClean="0"/>
            </a:br>
            <a:r>
              <a:rPr lang="uk-UA" sz="3200" dirty="0" smtClean="0"/>
              <a:t>Один рік – 30 земних років</a:t>
            </a:r>
            <a:endParaRPr lang="ru-RU" sz="3200" dirty="0"/>
          </a:p>
        </p:txBody>
      </p:sp>
      <p:pic>
        <p:nvPicPr>
          <p:cNvPr id="6147" name="Picture 3"/>
          <p:cNvPicPr>
            <a:picLocks noChangeAspect="1" noChangeArrowheads="1"/>
          </p:cNvPicPr>
          <p:nvPr/>
        </p:nvPicPr>
        <p:blipFill>
          <a:blip r:embed="rId2"/>
          <a:srcRect/>
          <a:stretch>
            <a:fillRect/>
          </a:stretch>
        </p:blipFill>
        <p:spPr bwMode="auto">
          <a:xfrm>
            <a:off x="5000628" y="1428736"/>
            <a:ext cx="3188301" cy="4262434"/>
          </a:xfrm>
          <a:prstGeom prst="rect">
            <a:avLst/>
          </a:prstGeom>
          <a:noFill/>
          <a:ln w="9525">
            <a:noFill/>
            <a:miter lim="800000"/>
            <a:headEnd/>
            <a:tailEnd/>
          </a:ln>
          <a:effectLst/>
        </p:spPr>
      </p:pic>
      <p:grpSp>
        <p:nvGrpSpPr>
          <p:cNvPr id="5" name="Группа 4"/>
          <p:cNvGrpSpPr/>
          <p:nvPr/>
        </p:nvGrpSpPr>
        <p:grpSpPr>
          <a:xfrm>
            <a:off x="285720" y="1571612"/>
            <a:ext cx="3500462" cy="3890689"/>
            <a:chOff x="214282" y="1714488"/>
            <a:chExt cx="3500462" cy="3890689"/>
          </a:xfrm>
        </p:grpSpPr>
        <p:pic>
          <p:nvPicPr>
            <p:cNvPr id="3" name="Рисунок 2" descr="saturn.jpg"/>
            <p:cNvPicPr>
              <a:picLocks noChangeAspect="1"/>
            </p:cNvPicPr>
            <p:nvPr/>
          </p:nvPicPr>
          <p:blipFill>
            <a:blip r:embed="rId3"/>
            <a:stretch>
              <a:fillRect/>
            </a:stretch>
          </p:blipFill>
          <p:spPr>
            <a:xfrm>
              <a:off x="214282" y="1714488"/>
              <a:ext cx="3500462" cy="3500462"/>
            </a:xfrm>
            <a:prstGeom prst="rect">
              <a:avLst/>
            </a:prstGeom>
            <a:ln>
              <a:noFill/>
            </a:ln>
            <a:effectLst>
              <a:softEdge rad="112500"/>
            </a:effectLst>
          </p:spPr>
        </p:pic>
        <p:sp>
          <p:nvSpPr>
            <p:cNvPr id="4" name="TextBox 3"/>
            <p:cNvSpPr txBox="1"/>
            <p:nvPr/>
          </p:nvSpPr>
          <p:spPr>
            <a:xfrm>
              <a:off x="1214414" y="5143512"/>
              <a:ext cx="1500198" cy="461665"/>
            </a:xfrm>
            <a:prstGeom prst="rect">
              <a:avLst/>
            </a:prstGeom>
            <a:noFill/>
          </p:spPr>
          <p:txBody>
            <a:bodyPr wrap="square" rtlCol="0">
              <a:spAutoFit/>
            </a:bodyPr>
            <a:lstStyle/>
            <a:p>
              <a:r>
                <a:rPr lang="uk-UA" b="1" dirty="0" smtClean="0">
                  <a:solidFill>
                    <a:schemeClr val="accent6">
                      <a:lumMod val="50000"/>
                    </a:schemeClr>
                  </a:solidFill>
                </a:rPr>
                <a:t>САТУРН</a:t>
              </a:r>
              <a:endParaRPr lang="ru-RU" b="1" dirty="0">
                <a:solidFill>
                  <a:schemeClr val="accent6">
                    <a:lumMod val="50000"/>
                  </a:schemeClr>
                </a:solidFill>
              </a:endParaRPr>
            </a:p>
          </p:txBody>
        </p:sp>
      </p:gr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0"/>
                                        <p:tgtEl>
                                          <p:spTgt spid="5"/>
                                        </p:tgtEl>
                                      </p:cBhvr>
                                    </p:animEffect>
                                    <p:anim calcmode="lin" valueType="num">
                                      <p:cBhvr>
                                        <p:cTn id="8" dur="3000" fill="hold"/>
                                        <p:tgtEl>
                                          <p:spTgt spid="5"/>
                                        </p:tgtEl>
                                        <p:attrNameLst>
                                          <p:attrName>style.rotation</p:attrName>
                                        </p:attrNameLst>
                                      </p:cBhvr>
                                      <p:tavLst>
                                        <p:tav tm="0">
                                          <p:val>
                                            <p:fltVal val="720"/>
                                          </p:val>
                                        </p:tav>
                                        <p:tav tm="100000">
                                          <p:val>
                                            <p:fltVal val="0"/>
                                          </p:val>
                                        </p:tav>
                                      </p:tavLst>
                                    </p:anim>
                                    <p:anim calcmode="lin" valueType="num">
                                      <p:cBhvr>
                                        <p:cTn id="9" dur="3000" fill="hold"/>
                                        <p:tgtEl>
                                          <p:spTgt spid="5"/>
                                        </p:tgtEl>
                                        <p:attrNameLst>
                                          <p:attrName>ppt_h</p:attrName>
                                        </p:attrNameLst>
                                      </p:cBhvr>
                                      <p:tavLst>
                                        <p:tav tm="0">
                                          <p:val>
                                            <p:fltVal val="0"/>
                                          </p:val>
                                        </p:tav>
                                        <p:tav tm="100000">
                                          <p:val>
                                            <p:strVal val="#ppt_h"/>
                                          </p:val>
                                        </p:tav>
                                      </p:tavLst>
                                    </p:anim>
                                    <p:anim calcmode="lin" valueType="num">
                                      <p:cBhvr>
                                        <p:cTn id="10" dur="3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147"/>
                                        </p:tgtEl>
                                        <p:attrNameLst>
                                          <p:attrName>style.visibility</p:attrName>
                                        </p:attrNameLst>
                                      </p:cBhvr>
                                      <p:to>
                                        <p:strVal val="visible"/>
                                      </p:to>
                                    </p:set>
                                    <p:animEffect transition="in" filter="fade">
                                      <p:cBhvr>
                                        <p:cTn id="15" dur="2000"/>
                                        <p:tgtEl>
                                          <p:spTgt spid="6147"/>
                                        </p:tgtEl>
                                      </p:cBhvr>
                                    </p:animEffect>
                                  </p:childTnLst>
                                  <p:subTnLst>
                                    <p:set>
                                      <p:cBhvr override="childStyle">
                                        <p:cTn dur="1" fill="hold" display="0" masterRel="nextClick" afterEffect="1"/>
                                        <p:tgtEl>
                                          <p:spTgt spid="6147"/>
                                        </p:tgtEl>
                                        <p:attrNameLst>
                                          <p:attrName>style.visibility</p:attrName>
                                        </p:attrNameLst>
                                      </p:cBhvr>
                                      <p:to>
                                        <p:strVal val="hidden"/>
                                      </p:to>
                                    </p:set>
                                  </p:subTnLst>
                                </p:cTn>
                              </p:par>
                            </p:childTnLst>
                          </p:cTn>
                        </p:par>
                      </p:childTnLst>
                    </p:cTn>
                  </p:par>
                  <p:par>
                    <p:cTn id="16" fill="hold">
                      <p:stCondLst>
                        <p:cond delay="indefinite"/>
                      </p:stCondLst>
                      <p:childTnLst>
                        <p:par>
                          <p:cTn id="17" fill="hold">
                            <p:stCondLst>
                              <p:cond delay="0"/>
                            </p:stCondLst>
                            <p:childTnLst>
                              <p:par>
                                <p:cTn id="18" presetID="53"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2000" fill="hold"/>
                                        <p:tgtEl>
                                          <p:spTgt spid="2"/>
                                        </p:tgtEl>
                                        <p:attrNameLst>
                                          <p:attrName>ppt_w</p:attrName>
                                        </p:attrNameLst>
                                      </p:cBhvr>
                                      <p:tavLst>
                                        <p:tav tm="0">
                                          <p:val>
                                            <p:fltVal val="0"/>
                                          </p:val>
                                        </p:tav>
                                        <p:tav tm="100000">
                                          <p:val>
                                            <p:strVal val="#ppt_w"/>
                                          </p:val>
                                        </p:tav>
                                      </p:tavLst>
                                    </p:anim>
                                    <p:anim calcmode="lin" valueType="num">
                                      <p:cBhvr>
                                        <p:cTn id="21" dur="2000" fill="hold"/>
                                        <p:tgtEl>
                                          <p:spTgt spid="2"/>
                                        </p:tgtEl>
                                        <p:attrNameLst>
                                          <p:attrName>ppt_h</p:attrName>
                                        </p:attrNameLst>
                                      </p:cBhvr>
                                      <p:tavLst>
                                        <p:tav tm="0">
                                          <p:val>
                                            <p:fltVal val="0"/>
                                          </p:val>
                                        </p:tav>
                                        <p:tav tm="100000">
                                          <p:val>
                                            <p:strVal val="#ppt_h"/>
                                          </p:val>
                                        </p:tav>
                                      </p:tavLst>
                                    </p:anim>
                                    <p:animEffect transition="in" filter="fade">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43306" y="928670"/>
            <a:ext cx="2143140" cy="785818"/>
          </a:xfrm>
        </p:spPr>
        <p:txBody>
          <a:bodyPr/>
          <a:lstStyle/>
          <a:p>
            <a:r>
              <a:rPr lang="uk-UA" dirty="0" smtClean="0"/>
              <a:t>№524</a:t>
            </a:r>
            <a:endParaRPr lang="ru-RU" dirty="0"/>
          </a:p>
        </p:txBody>
      </p:sp>
      <p:sp>
        <p:nvSpPr>
          <p:cNvPr id="3" name="TextBox 2"/>
          <p:cNvSpPr txBox="1"/>
          <p:nvPr/>
        </p:nvSpPr>
        <p:spPr>
          <a:xfrm>
            <a:off x="0" y="142852"/>
            <a:ext cx="7215206" cy="830997"/>
          </a:xfrm>
          <a:prstGeom prst="rect">
            <a:avLst/>
          </a:prstGeom>
          <a:noFill/>
        </p:spPr>
        <p:txBody>
          <a:bodyPr wrap="square" rtlCol="0">
            <a:spAutoFit/>
          </a:bodyPr>
          <a:lstStyle/>
          <a:p>
            <a:pPr algn="ctr"/>
            <a:r>
              <a:rPr lang="uk-UA" b="1" dirty="0" smtClean="0"/>
              <a:t>Обчисліть значення виразу, </a:t>
            </a:r>
          </a:p>
          <a:p>
            <a:pPr algn="ctr"/>
            <a:r>
              <a:rPr lang="uk-UA" b="1" dirty="0" smtClean="0"/>
              <a:t>попередньо розклавши на множники:</a:t>
            </a:r>
            <a:endParaRPr lang="ru-RU" b="1" dirty="0"/>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025"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785786" y="1857364"/>
            <a:ext cx="7515225" cy="390525"/>
          </a:xfrm>
          <a:prstGeom prst="rect">
            <a:avLst/>
          </a:prstGeom>
          <a:noFill/>
        </p:spPr>
      </p:pic>
      <p:sp>
        <p:nvSpPr>
          <p:cNvPr id="1027" name="Rectangle 3"/>
          <p:cNvSpPr>
            <a:spLocks noChangeArrowheads="1"/>
          </p:cNvSpPr>
          <p:nvPr/>
        </p:nvSpPr>
        <p:spPr bwMode="auto">
          <a:xfrm>
            <a:off x="0" y="8477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028"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071538" y="2857496"/>
            <a:ext cx="6686550" cy="742950"/>
          </a:xfrm>
          <a:prstGeom prst="rect">
            <a:avLst/>
          </a:prstGeom>
          <a:noFill/>
        </p:spPr>
      </p:pic>
      <p:sp>
        <p:nvSpPr>
          <p:cNvPr id="1030" name="Rectangle 6"/>
          <p:cNvSpPr>
            <a:spLocks noChangeArrowheads="1"/>
          </p:cNvSpPr>
          <p:nvPr/>
        </p:nvSpPr>
        <p:spPr bwMode="auto">
          <a:xfrm>
            <a:off x="0" y="12001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031" name="Picture 7"/>
          <p:cNvPicPr>
            <a:picLocks noChangeAspect="1" noChangeArrowheads="1"/>
          </p:cNvPicPr>
          <p:nvPr/>
        </p:nvPicPr>
        <p:blipFill>
          <a:blip r:embed="rId4">
            <a:clrChange>
              <a:clrFrom>
                <a:srgbClr val="FFFFFF"/>
              </a:clrFrom>
              <a:clrTo>
                <a:srgbClr val="FFFFFF">
                  <a:alpha val="0"/>
                </a:srgbClr>
              </a:clrTo>
            </a:clrChange>
            <a:duotone>
              <a:prstClr val="black"/>
              <a:srgbClr val="FF0066">
                <a:tint val="45000"/>
                <a:satMod val="400000"/>
              </a:srgbClr>
            </a:duotone>
          </a:blip>
          <a:srcRect/>
          <a:stretch>
            <a:fillRect/>
          </a:stretch>
        </p:blipFill>
        <p:spPr bwMode="auto">
          <a:xfrm>
            <a:off x="6500826" y="2357430"/>
            <a:ext cx="1924050" cy="390525"/>
          </a:xfrm>
          <a:prstGeom prst="rect">
            <a:avLst/>
          </a:prstGeom>
          <a:noFill/>
        </p:spPr>
      </p:pic>
      <p:sp>
        <p:nvSpPr>
          <p:cNvPr id="1033" name="Rectangle 9"/>
          <p:cNvSpPr>
            <a:spLocks noChangeArrowheads="1"/>
          </p:cNvSpPr>
          <p:nvPr/>
        </p:nvSpPr>
        <p:spPr bwMode="auto">
          <a:xfrm>
            <a:off x="0" y="8477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034" name="Picture 10"/>
          <p:cNvPicPr>
            <a:picLocks noChangeAspect="1" noChangeArrowheads="1"/>
          </p:cNvPicPr>
          <p:nvPr/>
        </p:nvPicPr>
        <p:blipFill>
          <a:blip r:embed="rId5">
            <a:clrChange>
              <a:clrFrom>
                <a:srgbClr val="FFFFFF"/>
              </a:clrFrom>
              <a:clrTo>
                <a:srgbClr val="FFFFFF">
                  <a:alpha val="0"/>
                </a:srgbClr>
              </a:clrTo>
            </a:clrChange>
            <a:duotone>
              <a:prstClr val="black"/>
              <a:srgbClr val="FF0066">
                <a:tint val="45000"/>
                <a:satMod val="400000"/>
              </a:srgbClr>
            </a:duotone>
          </a:blip>
          <a:srcRect/>
          <a:stretch>
            <a:fillRect/>
          </a:stretch>
        </p:blipFill>
        <p:spPr bwMode="auto">
          <a:xfrm>
            <a:off x="6500826" y="3500438"/>
            <a:ext cx="2133600" cy="752475"/>
          </a:xfrm>
          <a:prstGeom prst="rect">
            <a:avLst/>
          </a:prstGeom>
          <a:noFill/>
        </p:spPr>
      </p:pic>
      <p:sp>
        <p:nvSpPr>
          <p:cNvPr id="1036" name="Rectangle 12"/>
          <p:cNvSpPr>
            <a:spLocks noChangeArrowheads="1"/>
          </p:cNvSpPr>
          <p:nvPr/>
        </p:nvSpPr>
        <p:spPr bwMode="auto">
          <a:xfrm>
            <a:off x="0" y="12096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7" name="Прямоугольник 16"/>
          <p:cNvSpPr/>
          <p:nvPr/>
        </p:nvSpPr>
        <p:spPr>
          <a:xfrm>
            <a:off x="3571868" y="4000504"/>
            <a:ext cx="2714644" cy="769441"/>
          </a:xfrm>
          <a:prstGeom prst="rect">
            <a:avLst/>
          </a:prstGeom>
        </p:spPr>
        <p:txBody>
          <a:bodyPr wrap="square">
            <a:spAutoFit/>
          </a:bodyPr>
          <a:lstStyle/>
          <a:p>
            <a:r>
              <a:rPr lang="uk-UA" sz="4400" dirty="0" smtClean="0">
                <a:solidFill>
                  <a:schemeClr val="tx1"/>
                </a:solidFill>
              </a:rPr>
              <a:t>№529 (2)</a:t>
            </a:r>
            <a:endParaRPr lang="ru-RU" sz="4400" dirty="0">
              <a:solidFill>
                <a:schemeClr val="tx1"/>
              </a:solidFill>
            </a:endParaRPr>
          </a:p>
        </p:txBody>
      </p:sp>
      <p:sp>
        <p:nvSpPr>
          <p:cNvPr id="409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4097"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071538" y="4786322"/>
            <a:ext cx="7162800" cy="419100"/>
          </a:xfrm>
          <a:prstGeom prst="rect">
            <a:avLst/>
          </a:prstGeom>
          <a:noFill/>
        </p:spPr>
      </p:pic>
      <p:sp>
        <p:nvSpPr>
          <p:cNvPr id="4099" name="Rectangle 3"/>
          <p:cNvSpPr>
            <a:spLocks noChangeArrowheads="1"/>
          </p:cNvSpPr>
          <p:nvPr/>
        </p:nvSpPr>
        <p:spPr bwMode="auto">
          <a:xfrm>
            <a:off x="0" y="8763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410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4100" name="Picture 4"/>
          <p:cNvPicPr>
            <a:picLocks noChangeAspect="1" noChangeArrowheads="1"/>
          </p:cNvPicPr>
          <p:nvPr/>
        </p:nvPicPr>
        <p:blipFill>
          <a:blip r:embed="rId7">
            <a:clrChange>
              <a:clrFrom>
                <a:srgbClr val="FFFFFF"/>
              </a:clrFrom>
              <a:clrTo>
                <a:srgbClr val="FFFFFF">
                  <a:alpha val="0"/>
                </a:srgbClr>
              </a:clrTo>
            </a:clrChange>
            <a:duotone>
              <a:prstClr val="black"/>
              <a:srgbClr val="FF0066">
                <a:tint val="45000"/>
                <a:satMod val="400000"/>
              </a:srgbClr>
            </a:duotone>
          </a:blip>
          <a:srcRect/>
          <a:stretch>
            <a:fillRect/>
          </a:stretch>
        </p:blipFill>
        <p:spPr bwMode="auto">
          <a:xfrm>
            <a:off x="6500826" y="5286388"/>
            <a:ext cx="2238375" cy="419100"/>
          </a:xfrm>
          <a:prstGeom prst="rect">
            <a:avLst/>
          </a:prstGeom>
          <a:noFill/>
        </p:spPr>
      </p:pic>
      <p:sp>
        <p:nvSpPr>
          <p:cNvPr id="4102" name="Rectangle 6"/>
          <p:cNvSpPr>
            <a:spLocks noChangeArrowheads="1"/>
          </p:cNvSpPr>
          <p:nvPr/>
        </p:nvSpPr>
        <p:spPr bwMode="auto">
          <a:xfrm>
            <a:off x="0" y="8763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1"/>
                                        </p:tgtEl>
                                        <p:attrNameLst>
                                          <p:attrName>style.visibility</p:attrName>
                                        </p:attrNameLst>
                                      </p:cBhvr>
                                      <p:to>
                                        <p:strVal val="visible"/>
                                      </p:to>
                                    </p:set>
                                    <p:animEffect transition="in" filter="fade">
                                      <p:cBhvr>
                                        <p:cTn id="7" dur="2000"/>
                                        <p:tgtEl>
                                          <p:spTgt spid="10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34"/>
                                        </p:tgtEl>
                                        <p:attrNameLst>
                                          <p:attrName>style.visibility</p:attrName>
                                        </p:attrNameLst>
                                      </p:cBhvr>
                                      <p:to>
                                        <p:strVal val="visible"/>
                                      </p:to>
                                    </p:set>
                                    <p:animEffect transition="in" filter="fade">
                                      <p:cBhvr>
                                        <p:cTn id="12" dur="2000"/>
                                        <p:tgtEl>
                                          <p:spTgt spid="103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00"/>
                                        </p:tgtEl>
                                        <p:attrNameLst>
                                          <p:attrName>style.visibility</p:attrName>
                                        </p:attrNameLst>
                                      </p:cBhvr>
                                      <p:to>
                                        <p:strVal val="visible"/>
                                      </p:to>
                                    </p:set>
                                    <p:animEffect transition="in" filter="fade">
                                      <p:cBhvr>
                                        <p:cTn id="17" dur="20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29058" y="1142984"/>
            <a:ext cx="5000660" cy="4572032"/>
          </a:xfrm>
        </p:spPr>
        <p:txBody>
          <a:bodyPr/>
          <a:lstStyle/>
          <a:p>
            <a:r>
              <a:rPr lang="uk-UA" sz="2800" b="1" dirty="0" smtClean="0">
                <a:solidFill>
                  <a:srgbClr val="C00000"/>
                </a:solidFill>
              </a:rPr>
              <a:t>НЕДІЛЯ</a:t>
            </a:r>
            <a:r>
              <a:rPr lang="uk-UA" sz="2800" dirty="0" smtClean="0"/>
              <a:t/>
            </a:r>
            <a:br>
              <a:rPr lang="uk-UA" sz="2800" dirty="0" smtClean="0"/>
            </a:br>
            <a:r>
              <a:rPr lang="uk-UA" sz="2800" dirty="0" smtClean="0"/>
              <a:t/>
            </a:r>
            <a:br>
              <a:rPr lang="uk-UA" sz="2800" dirty="0" smtClean="0"/>
            </a:br>
            <a:r>
              <a:rPr lang="uk-UA" sz="2800" i="1" dirty="0" smtClean="0"/>
              <a:t>Не виконували справи, бо  були б невдалими – зміна магнітного поля</a:t>
            </a:r>
            <a:br>
              <a:rPr lang="uk-UA" sz="2800" i="1" dirty="0" smtClean="0"/>
            </a:br>
            <a:r>
              <a:rPr lang="uk-UA" sz="2800" dirty="0" smtClean="0"/>
              <a:t/>
            </a:r>
            <a:br>
              <a:rPr lang="uk-UA" sz="2800" dirty="0" smtClean="0"/>
            </a:br>
            <a:r>
              <a:rPr lang="uk-UA" sz="2800" dirty="0" smtClean="0"/>
              <a:t>Планети </a:t>
            </a:r>
            <a:r>
              <a:rPr lang="uk-UA" sz="2800" dirty="0" smtClean="0"/>
              <a:t>переміщуються в просторі відносно Сонця</a:t>
            </a:r>
            <a:br>
              <a:rPr lang="uk-UA" sz="2800" dirty="0" smtClean="0"/>
            </a:br>
            <a:r>
              <a:rPr lang="uk-UA" sz="2800" dirty="0" smtClean="0"/>
              <a:t>Величезна куля гарячого </a:t>
            </a:r>
            <a:r>
              <a:rPr lang="ru-RU" sz="2800" dirty="0" smtClean="0"/>
              <a:t>газу</a:t>
            </a:r>
            <a:br>
              <a:rPr lang="ru-RU" sz="2800" dirty="0" smtClean="0"/>
            </a:br>
            <a:r>
              <a:rPr lang="ru-RU" sz="2800" dirty="0" smtClean="0"/>
              <a:t>Температура +6000</a:t>
            </a:r>
            <a:r>
              <a:rPr lang="en-US" sz="2800" dirty="0" smtClean="0"/>
              <a:t>º</a:t>
            </a:r>
            <a:r>
              <a:rPr lang="ru-RU" sz="2800" dirty="0" smtClean="0"/>
              <a:t>С</a:t>
            </a:r>
            <a:r>
              <a:rPr lang="ru-RU" sz="3200" dirty="0" smtClean="0"/>
              <a:t/>
            </a:r>
            <a:br>
              <a:rPr lang="ru-RU" sz="3200" dirty="0" smtClean="0"/>
            </a:br>
            <a:endParaRPr lang="ru-RU" sz="3200" dirty="0"/>
          </a:p>
        </p:txBody>
      </p:sp>
      <p:grpSp>
        <p:nvGrpSpPr>
          <p:cNvPr id="5" name="Группа 4"/>
          <p:cNvGrpSpPr/>
          <p:nvPr/>
        </p:nvGrpSpPr>
        <p:grpSpPr>
          <a:xfrm>
            <a:off x="214282" y="1571612"/>
            <a:ext cx="3595699" cy="3962127"/>
            <a:chOff x="214282" y="1714488"/>
            <a:chExt cx="3595699" cy="3962127"/>
          </a:xfrm>
        </p:grpSpPr>
        <p:pic>
          <p:nvPicPr>
            <p:cNvPr id="3" name="Рисунок 2" descr="сонце.jpg"/>
            <p:cNvPicPr>
              <a:picLocks noChangeAspect="1"/>
            </p:cNvPicPr>
            <p:nvPr/>
          </p:nvPicPr>
          <p:blipFill>
            <a:blip r:embed="rId2"/>
            <a:stretch>
              <a:fillRect/>
            </a:stretch>
          </p:blipFill>
          <p:spPr>
            <a:xfrm>
              <a:off x="214282" y="1714488"/>
              <a:ext cx="3595699" cy="3595699"/>
            </a:xfrm>
            <a:prstGeom prst="rect">
              <a:avLst/>
            </a:prstGeom>
            <a:ln>
              <a:noFill/>
            </a:ln>
            <a:effectLst>
              <a:softEdge rad="112500"/>
            </a:effectLst>
          </p:spPr>
        </p:pic>
        <p:sp>
          <p:nvSpPr>
            <p:cNvPr id="4" name="TextBox 3"/>
            <p:cNvSpPr txBox="1"/>
            <p:nvPr/>
          </p:nvSpPr>
          <p:spPr>
            <a:xfrm>
              <a:off x="1357290" y="5214950"/>
              <a:ext cx="1500198" cy="461665"/>
            </a:xfrm>
            <a:prstGeom prst="rect">
              <a:avLst/>
            </a:prstGeom>
            <a:noFill/>
          </p:spPr>
          <p:txBody>
            <a:bodyPr wrap="square" rtlCol="0">
              <a:spAutoFit/>
            </a:bodyPr>
            <a:lstStyle/>
            <a:p>
              <a:r>
                <a:rPr lang="uk-UA" b="1" dirty="0" smtClean="0">
                  <a:solidFill>
                    <a:schemeClr val="accent6">
                      <a:lumMod val="50000"/>
                    </a:schemeClr>
                  </a:solidFill>
                </a:rPr>
                <a:t>СОНЦЕ</a:t>
              </a:r>
              <a:endParaRPr lang="ru-RU" b="1" dirty="0">
                <a:solidFill>
                  <a:schemeClr val="accent6">
                    <a:lumMod val="50000"/>
                  </a:schemeClr>
                </a:solidFill>
              </a:endParaRPr>
            </a:p>
          </p:txBody>
        </p:sp>
      </p:gr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0"/>
                                        <p:tgtEl>
                                          <p:spTgt spid="5"/>
                                        </p:tgtEl>
                                      </p:cBhvr>
                                    </p:animEffect>
                                    <p:anim calcmode="lin" valueType="num">
                                      <p:cBhvr>
                                        <p:cTn id="8" dur="3000" fill="hold"/>
                                        <p:tgtEl>
                                          <p:spTgt spid="5"/>
                                        </p:tgtEl>
                                        <p:attrNameLst>
                                          <p:attrName>style.rotation</p:attrName>
                                        </p:attrNameLst>
                                      </p:cBhvr>
                                      <p:tavLst>
                                        <p:tav tm="0">
                                          <p:val>
                                            <p:fltVal val="720"/>
                                          </p:val>
                                        </p:tav>
                                        <p:tav tm="100000">
                                          <p:val>
                                            <p:fltVal val="0"/>
                                          </p:val>
                                        </p:tav>
                                      </p:tavLst>
                                    </p:anim>
                                    <p:anim calcmode="lin" valueType="num">
                                      <p:cBhvr>
                                        <p:cTn id="9" dur="3000" fill="hold"/>
                                        <p:tgtEl>
                                          <p:spTgt spid="5"/>
                                        </p:tgtEl>
                                        <p:attrNameLst>
                                          <p:attrName>ppt_h</p:attrName>
                                        </p:attrNameLst>
                                      </p:cBhvr>
                                      <p:tavLst>
                                        <p:tav tm="0">
                                          <p:val>
                                            <p:fltVal val="0"/>
                                          </p:val>
                                        </p:tav>
                                        <p:tav tm="100000">
                                          <p:val>
                                            <p:strVal val="#ppt_h"/>
                                          </p:val>
                                        </p:tav>
                                      </p:tavLst>
                                    </p:anim>
                                    <p:anim calcmode="lin" valueType="num">
                                      <p:cBhvr>
                                        <p:cTn id="10" dur="3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53"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000" fill="hold"/>
                                        <p:tgtEl>
                                          <p:spTgt spid="2"/>
                                        </p:tgtEl>
                                        <p:attrNameLst>
                                          <p:attrName>ppt_w</p:attrName>
                                        </p:attrNameLst>
                                      </p:cBhvr>
                                      <p:tavLst>
                                        <p:tav tm="0">
                                          <p:val>
                                            <p:fltVal val="0"/>
                                          </p:val>
                                        </p:tav>
                                        <p:tav tm="100000">
                                          <p:val>
                                            <p:strVal val="#ppt_w"/>
                                          </p:val>
                                        </p:tav>
                                      </p:tavLst>
                                    </p:anim>
                                    <p:anim calcmode="lin" valueType="num">
                                      <p:cBhvr>
                                        <p:cTn id="16" dur="2000" fill="hold"/>
                                        <p:tgtEl>
                                          <p:spTgt spid="2"/>
                                        </p:tgtEl>
                                        <p:attrNameLst>
                                          <p:attrName>ppt_h</p:attrName>
                                        </p:attrNameLst>
                                      </p:cBhvr>
                                      <p:tavLst>
                                        <p:tav tm="0">
                                          <p:val>
                                            <p:fltVal val="0"/>
                                          </p:val>
                                        </p:tav>
                                        <p:tav tm="100000">
                                          <p:val>
                                            <p:strVal val="#ppt_h"/>
                                          </p:val>
                                        </p:tav>
                                      </p:tavLst>
                                    </p:anim>
                                    <p:animEffect transition="in" filter="fade">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92150"/>
            <a:ext cx="7770813" cy="4165610"/>
          </a:xfrm>
        </p:spPr>
        <p:txBody>
          <a:bodyPr/>
          <a:lstStyle/>
          <a:p>
            <a:r>
              <a:rPr lang="uk-UA" dirty="0" smtClean="0"/>
              <a:t>Домашнє завдання:</a:t>
            </a:r>
            <a:br>
              <a:rPr lang="uk-UA" dirty="0" smtClean="0"/>
            </a:br>
            <a:r>
              <a:rPr lang="uk-UA" sz="3600" i="1" dirty="0" smtClean="0"/>
              <a:t>підготуватися до контрольної роботи,</a:t>
            </a:r>
            <a:br>
              <a:rPr lang="uk-UA" sz="3600" i="1" dirty="0" smtClean="0"/>
            </a:br>
            <a:r>
              <a:rPr lang="uk-UA" sz="3600" i="1" dirty="0" smtClean="0"/>
              <a:t>№ 534-536.</a:t>
            </a:r>
            <a:endParaRPr lang="ru-RU" sz="3600" i="1" dirty="0"/>
          </a:p>
        </p:txBody>
      </p:sp>
    </p:spTree>
  </p:cSld>
  <p:clrMapOvr>
    <a:masterClrMapping/>
  </p:clrMapOvr>
  <p:transition spd="med">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145" name="Rectangle 1"/>
          <p:cNvSpPr>
            <a:spLocks noGrp="1" noChangeArrowheads="1"/>
          </p:cNvSpPr>
          <p:nvPr>
            <p:ph type="title" idx="4294967295"/>
          </p:nvPr>
        </p:nvSpPr>
        <p:spPr>
          <a:xfrm>
            <a:off x="214282" y="1643050"/>
            <a:ext cx="4876800" cy="3071834"/>
          </a:xfrm>
          <a:ln/>
        </p:spPr>
        <p:txBody>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uk-UA" sz="2800" i="1" dirty="0" smtClean="0"/>
              <a:t>Велика книга природи лежить відкритою перед нами, але її не можна зрозуміти, не вивчивши тієї мови, якою вона написана, а мова ця – математика.</a:t>
            </a:r>
            <a:r>
              <a:rPr lang="uk-UA" sz="2800" dirty="0" smtClean="0"/>
              <a:t/>
            </a:r>
            <a:br>
              <a:rPr lang="uk-UA" sz="2800" dirty="0" smtClean="0"/>
            </a:br>
            <a:r>
              <a:rPr lang="uk-UA" sz="2800" dirty="0" smtClean="0"/>
              <a:t>                                </a:t>
            </a:r>
            <a:r>
              <a:rPr lang="uk-UA" sz="2000" b="1" dirty="0" smtClean="0"/>
              <a:t>Галілео Галілей</a:t>
            </a:r>
            <a:endParaRPr lang="ru-RU" sz="2000" b="1" dirty="0"/>
          </a:p>
        </p:txBody>
      </p:sp>
      <p:pic>
        <p:nvPicPr>
          <p:cNvPr id="6146" name="Picture 2"/>
          <p:cNvPicPr>
            <a:picLocks noChangeAspect="1" noChangeArrowheads="1"/>
          </p:cNvPicPr>
          <p:nvPr/>
        </p:nvPicPr>
        <p:blipFill>
          <a:blip r:embed="rId4"/>
          <a:srcRect/>
          <a:stretch>
            <a:fillRect/>
          </a:stretch>
        </p:blipFill>
        <p:spPr bwMode="auto">
          <a:xfrm>
            <a:off x="5643570" y="3547669"/>
            <a:ext cx="3500430" cy="2330842"/>
          </a:xfrm>
          <a:prstGeom prst="rect">
            <a:avLst/>
          </a:prstGeom>
          <a:noFill/>
          <a:ln w="9525">
            <a:noFill/>
            <a:round/>
            <a:headEnd/>
            <a:tailEnd/>
          </a:ln>
          <a:effectLst/>
        </p:spPr>
      </p:pic>
      <p:pic>
        <p:nvPicPr>
          <p:cNvPr id="6" name="Рисунок 5" descr="галілео галілей.jpeg"/>
          <p:cNvPicPr>
            <a:picLocks noChangeAspect="1"/>
          </p:cNvPicPr>
          <p:nvPr/>
        </p:nvPicPr>
        <p:blipFill>
          <a:blip r:embed="rId5"/>
          <a:stretch>
            <a:fillRect/>
          </a:stretch>
        </p:blipFill>
        <p:spPr>
          <a:xfrm>
            <a:off x="6357950" y="1000108"/>
            <a:ext cx="2024077" cy="2428892"/>
          </a:xfrm>
          <a:prstGeom prst="rect">
            <a:avLst/>
          </a:prstGeom>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6145"/>
                                        </p:tgtEl>
                                        <p:attrNameLst>
                                          <p:attrName>style.visibility</p:attrName>
                                        </p:attrNameLst>
                                      </p:cBhvr>
                                      <p:to>
                                        <p:strVal val="visible"/>
                                      </p:to>
                                    </p:set>
                                    <p:animEffect transition="in" filter="fade">
                                      <p:cBhvr>
                                        <p:cTn id="7" dur="2000"/>
                                        <p:tgtEl>
                                          <p:spTgt spid="6145"/>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3" name="Rectangle 1"/>
          <p:cNvSpPr>
            <a:spLocks noGrp="1" noChangeArrowheads="1"/>
          </p:cNvSpPr>
          <p:nvPr>
            <p:ph type="title" idx="4294967295"/>
          </p:nvPr>
        </p:nvSpPr>
        <p:spPr>
          <a:xfrm>
            <a:off x="214282" y="3500438"/>
            <a:ext cx="4857784" cy="2714644"/>
          </a:xfrm>
          <a:ln/>
        </p:spPr>
        <p:txBody>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uk-UA" b="1" i="1" dirty="0" smtClean="0"/>
              <a:t>Не успіх, а зусилля заслуговують нагороди</a:t>
            </a:r>
            <a:r>
              <a:rPr lang="uk-UA" smtClean="0"/>
              <a:t/>
            </a:r>
            <a:br>
              <a:rPr lang="uk-UA" smtClean="0"/>
            </a:br>
            <a:endParaRPr lang="ru-RU" sz="2800" i="1" dirty="0"/>
          </a:p>
        </p:txBody>
      </p:sp>
      <p:pic>
        <p:nvPicPr>
          <p:cNvPr id="4" name="Picture 2"/>
          <p:cNvPicPr>
            <a:picLocks noChangeAspect="1" noChangeArrowheads="1"/>
          </p:cNvPicPr>
          <p:nvPr/>
        </p:nvPicPr>
        <p:blipFill>
          <a:blip r:embed="rId4"/>
          <a:srcRect/>
          <a:stretch>
            <a:fillRect/>
          </a:stretch>
        </p:blipFill>
        <p:spPr bwMode="auto">
          <a:xfrm>
            <a:off x="5286380" y="3429000"/>
            <a:ext cx="3581400" cy="2865438"/>
          </a:xfrm>
          <a:prstGeom prst="rect">
            <a:avLst/>
          </a:prstGeom>
          <a:noFill/>
          <a:ln w="9525">
            <a:noFill/>
            <a:round/>
            <a:headEnd/>
            <a:tailEnd/>
          </a:ln>
          <a:effectLst/>
        </p:spPr>
      </p:pic>
    </p:spTree>
  </p:cSld>
  <p:clrMapOvr>
    <a:masterClrMapping/>
  </p:clrMapOvr>
  <p:transition spd="med">
    <p:wedge/>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714480" y="1142984"/>
            <a:ext cx="5715040" cy="4572032"/>
          </a:xfrm>
          <a:prstGeom prst="rect">
            <a:avLst/>
          </a:prstGeom>
          <a:ln>
            <a:noFill/>
          </a:ln>
          <a:effectLst>
            <a:outerShdw blurRad="292100" dist="139700" dir="2700000" algn="tl" rotWithShape="0">
              <a:srgbClr val="333333">
                <a:alpha val="65000"/>
              </a:srgbClr>
            </a:outerShdw>
          </a:effectLst>
        </p:spPr>
      </p:pic>
      <p:pic>
        <p:nvPicPr>
          <p:cNvPr id="3" name="Рисунок 2" descr="космос.jpg"/>
          <p:cNvPicPr>
            <a:picLocks noChangeAspect="1"/>
          </p:cNvPicPr>
          <p:nvPr/>
        </p:nvPicPr>
        <p:blipFill>
          <a:blip r:embed="rId3"/>
          <a:stretch>
            <a:fillRect/>
          </a:stretch>
        </p:blipFill>
        <p:spPr>
          <a:xfrm>
            <a:off x="0" y="0"/>
            <a:ext cx="4357718" cy="3486174"/>
          </a:xfrm>
          <a:prstGeom prst="rect">
            <a:avLst/>
          </a:prstGeom>
        </p:spPr>
      </p:pic>
      <p:pic>
        <p:nvPicPr>
          <p:cNvPr id="4" name="Рисунок 3" descr="сонце і місяць.jpg"/>
          <p:cNvPicPr>
            <a:picLocks noChangeAspect="1"/>
          </p:cNvPicPr>
          <p:nvPr/>
        </p:nvPicPr>
        <p:blipFill>
          <a:blip r:embed="rId4"/>
          <a:stretch>
            <a:fillRect/>
          </a:stretch>
        </p:blipFill>
        <p:spPr>
          <a:xfrm>
            <a:off x="4357686" y="0"/>
            <a:ext cx="4786314" cy="3589736"/>
          </a:xfrm>
          <a:prstGeom prst="rect">
            <a:avLst/>
          </a:prstGeom>
        </p:spPr>
      </p:pic>
      <p:pic>
        <p:nvPicPr>
          <p:cNvPr id="5" name="Рисунок 4" descr="фази місяця.jpg"/>
          <p:cNvPicPr>
            <a:picLocks noChangeAspect="1"/>
          </p:cNvPicPr>
          <p:nvPr/>
        </p:nvPicPr>
        <p:blipFill>
          <a:blip r:embed="rId5"/>
          <a:stretch>
            <a:fillRect/>
          </a:stretch>
        </p:blipFill>
        <p:spPr>
          <a:xfrm>
            <a:off x="-1" y="3429001"/>
            <a:ext cx="4578495" cy="3429000"/>
          </a:xfrm>
          <a:prstGeom prst="rect">
            <a:avLst/>
          </a:prstGeom>
        </p:spPr>
      </p:pic>
      <p:pic>
        <p:nvPicPr>
          <p:cNvPr id="6" name="Рисунок 5" descr="4Seasons-web.jpg"/>
          <p:cNvPicPr>
            <a:picLocks noChangeAspect="1"/>
          </p:cNvPicPr>
          <p:nvPr/>
        </p:nvPicPr>
        <p:blipFill>
          <a:blip r:embed="rId6"/>
          <a:stretch>
            <a:fillRect/>
          </a:stretch>
        </p:blipFill>
        <p:spPr>
          <a:xfrm>
            <a:off x="4357685" y="3500438"/>
            <a:ext cx="4786315" cy="3357562"/>
          </a:xfrm>
          <a:prstGeom prst="rect">
            <a:avLst/>
          </a:prstGeom>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9"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000" fill="hold"/>
                                        <p:tgtEl>
                                          <p:spTgt spid="3"/>
                                        </p:tgtEl>
                                        <p:attrNameLst>
                                          <p:attrName>ppt_x</p:attrName>
                                        </p:attrNameLst>
                                      </p:cBhvr>
                                      <p:tavLst>
                                        <p:tav tm="0">
                                          <p:val>
                                            <p:strVal val="0-#ppt_w/2"/>
                                          </p:val>
                                        </p:tav>
                                        <p:tav tm="100000">
                                          <p:val>
                                            <p:strVal val="#ppt_x"/>
                                          </p:val>
                                        </p:tav>
                                      </p:tavLst>
                                    </p:anim>
                                    <p:anim calcmode="lin" valueType="num">
                                      <p:cBhvr additive="base">
                                        <p:cTn id="13" dur="20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3"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2000" fill="hold"/>
                                        <p:tgtEl>
                                          <p:spTgt spid="4"/>
                                        </p:tgtEl>
                                        <p:attrNameLst>
                                          <p:attrName>ppt_x</p:attrName>
                                        </p:attrNameLst>
                                      </p:cBhvr>
                                      <p:tavLst>
                                        <p:tav tm="0">
                                          <p:val>
                                            <p:strVal val="1+#ppt_w/2"/>
                                          </p:val>
                                        </p:tav>
                                        <p:tav tm="100000">
                                          <p:val>
                                            <p:strVal val="#ppt_x"/>
                                          </p:val>
                                        </p:tav>
                                      </p:tavLst>
                                    </p:anim>
                                    <p:anim calcmode="lin" valueType="num">
                                      <p:cBhvr additive="base">
                                        <p:cTn id="19" dur="20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2"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2000" fill="hold"/>
                                        <p:tgtEl>
                                          <p:spTgt spid="5"/>
                                        </p:tgtEl>
                                        <p:attrNameLst>
                                          <p:attrName>ppt_x</p:attrName>
                                        </p:attrNameLst>
                                      </p:cBhvr>
                                      <p:tavLst>
                                        <p:tav tm="0">
                                          <p:val>
                                            <p:strVal val="0-#ppt_w/2"/>
                                          </p:val>
                                        </p:tav>
                                        <p:tav tm="100000">
                                          <p:val>
                                            <p:strVal val="#ppt_x"/>
                                          </p:val>
                                        </p:tav>
                                      </p:tavLst>
                                    </p:anim>
                                    <p:anim calcmode="lin" valueType="num">
                                      <p:cBhvr additive="base">
                                        <p:cTn id="25"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6"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2000" fill="hold"/>
                                        <p:tgtEl>
                                          <p:spTgt spid="6"/>
                                        </p:tgtEl>
                                        <p:attrNameLst>
                                          <p:attrName>ppt_x</p:attrName>
                                        </p:attrNameLst>
                                      </p:cBhvr>
                                      <p:tavLst>
                                        <p:tav tm="0">
                                          <p:val>
                                            <p:strVal val="1+#ppt_w/2"/>
                                          </p:val>
                                        </p:tav>
                                        <p:tav tm="100000">
                                          <p:val>
                                            <p:strVal val="#ppt_x"/>
                                          </p:val>
                                        </p:tav>
                                      </p:tavLst>
                                    </p:anim>
                                    <p:anim calcmode="lin" valueType="num">
                                      <p:cBhvr additive="base">
                                        <p:cTn id="31"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сонце.jpg"/>
          <p:cNvPicPr>
            <a:picLocks noChangeAspect="1"/>
          </p:cNvPicPr>
          <p:nvPr/>
        </p:nvPicPr>
        <p:blipFill>
          <a:blip r:embed="rId2"/>
          <a:stretch>
            <a:fillRect/>
          </a:stretch>
        </p:blipFill>
        <p:spPr>
          <a:xfrm>
            <a:off x="2643174" y="1428736"/>
            <a:ext cx="3857652" cy="3857652"/>
          </a:xfrm>
          <a:prstGeom prst="rect">
            <a:avLst/>
          </a:prstGeom>
        </p:spPr>
      </p:pic>
      <p:pic>
        <p:nvPicPr>
          <p:cNvPr id="4" name="Рисунок 3" descr="венера2.jpg"/>
          <p:cNvPicPr>
            <a:picLocks noChangeAspect="1"/>
          </p:cNvPicPr>
          <p:nvPr/>
        </p:nvPicPr>
        <p:blipFill>
          <a:blip r:embed="rId3"/>
          <a:stretch>
            <a:fillRect/>
          </a:stretch>
        </p:blipFill>
        <p:spPr>
          <a:xfrm>
            <a:off x="0" y="357166"/>
            <a:ext cx="2786082" cy="2786082"/>
          </a:xfrm>
          <a:prstGeom prst="rect">
            <a:avLst/>
          </a:prstGeom>
        </p:spPr>
      </p:pic>
      <p:pic>
        <p:nvPicPr>
          <p:cNvPr id="5" name="Рисунок 4" descr="mercury.jpg"/>
          <p:cNvPicPr>
            <a:picLocks noChangeAspect="1"/>
          </p:cNvPicPr>
          <p:nvPr/>
        </p:nvPicPr>
        <p:blipFill>
          <a:blip r:embed="rId4"/>
          <a:stretch>
            <a:fillRect/>
          </a:stretch>
        </p:blipFill>
        <p:spPr>
          <a:xfrm>
            <a:off x="3357554" y="0"/>
            <a:ext cx="2500330" cy="2500330"/>
          </a:xfrm>
          <a:prstGeom prst="rect">
            <a:avLst/>
          </a:prstGeom>
        </p:spPr>
      </p:pic>
      <p:pic>
        <p:nvPicPr>
          <p:cNvPr id="6" name="Рисунок 5" descr="місяць.jpg"/>
          <p:cNvPicPr>
            <a:picLocks noChangeAspect="1"/>
          </p:cNvPicPr>
          <p:nvPr/>
        </p:nvPicPr>
        <p:blipFill>
          <a:blip r:embed="rId5"/>
          <a:stretch>
            <a:fillRect/>
          </a:stretch>
        </p:blipFill>
        <p:spPr>
          <a:xfrm>
            <a:off x="6357950" y="357166"/>
            <a:ext cx="2786050" cy="2786050"/>
          </a:xfrm>
          <a:prstGeom prst="rect">
            <a:avLst/>
          </a:prstGeom>
        </p:spPr>
      </p:pic>
      <p:pic>
        <p:nvPicPr>
          <p:cNvPr id="7" name="Рисунок 6" descr="saturn.jpg"/>
          <p:cNvPicPr>
            <a:picLocks noChangeAspect="1"/>
          </p:cNvPicPr>
          <p:nvPr/>
        </p:nvPicPr>
        <p:blipFill>
          <a:blip r:embed="rId6"/>
          <a:stretch>
            <a:fillRect/>
          </a:stretch>
        </p:blipFill>
        <p:spPr>
          <a:xfrm>
            <a:off x="0" y="3667142"/>
            <a:ext cx="2786050" cy="2786050"/>
          </a:xfrm>
          <a:prstGeom prst="rect">
            <a:avLst/>
          </a:prstGeom>
        </p:spPr>
      </p:pic>
      <p:pic>
        <p:nvPicPr>
          <p:cNvPr id="8" name="Рисунок 7" descr="юпітер.jpg"/>
          <p:cNvPicPr>
            <a:picLocks noChangeAspect="1"/>
          </p:cNvPicPr>
          <p:nvPr/>
        </p:nvPicPr>
        <p:blipFill>
          <a:blip r:embed="rId7"/>
          <a:stretch>
            <a:fillRect/>
          </a:stretch>
        </p:blipFill>
        <p:spPr>
          <a:xfrm>
            <a:off x="3357554" y="4357670"/>
            <a:ext cx="2500330" cy="2500330"/>
          </a:xfrm>
          <a:prstGeom prst="rect">
            <a:avLst/>
          </a:prstGeom>
        </p:spPr>
      </p:pic>
      <p:pic>
        <p:nvPicPr>
          <p:cNvPr id="9" name="Рисунок 8" descr="mars.jpg"/>
          <p:cNvPicPr>
            <a:picLocks noChangeAspect="1"/>
          </p:cNvPicPr>
          <p:nvPr/>
        </p:nvPicPr>
        <p:blipFill>
          <a:blip r:embed="rId8"/>
          <a:stretch>
            <a:fillRect/>
          </a:stretch>
        </p:blipFill>
        <p:spPr>
          <a:xfrm>
            <a:off x="6334122" y="3643314"/>
            <a:ext cx="2809878" cy="2809878"/>
          </a:xfrm>
          <a:prstGeom prst="rect">
            <a:avLst/>
          </a:prstGeom>
        </p:spPr>
      </p:pic>
      <p:pic>
        <p:nvPicPr>
          <p:cNvPr id="10" name="Рисунок 9" descr="космос.jpg"/>
          <p:cNvPicPr>
            <a:picLocks noChangeAspect="1"/>
          </p:cNvPicPr>
          <p:nvPr/>
        </p:nvPicPr>
        <p:blipFill>
          <a:blip r:embed="rId9"/>
          <a:stretch>
            <a:fillRect/>
          </a:stretch>
        </p:blipFill>
        <p:spPr>
          <a:xfrm>
            <a:off x="1571604" y="1000108"/>
            <a:ext cx="6000792" cy="4800633"/>
          </a:xfrm>
          <a:prstGeom prst="rect">
            <a:avLst/>
          </a:prstGeom>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2000" fill="hold"/>
                                        <p:tgtEl>
                                          <p:spTgt spid="3"/>
                                        </p:tgtEl>
                                        <p:attrNameLst>
                                          <p:attrName>ppt_w</p:attrName>
                                        </p:attrNameLst>
                                      </p:cBhvr>
                                      <p:tavLst>
                                        <p:tav tm="0">
                                          <p:val>
                                            <p:fltVal val="0"/>
                                          </p:val>
                                        </p:tav>
                                        <p:tav tm="100000">
                                          <p:val>
                                            <p:strVal val="#ppt_w"/>
                                          </p:val>
                                        </p:tav>
                                      </p:tavLst>
                                    </p:anim>
                                    <p:anim calcmode="lin" valueType="num">
                                      <p:cBhvr>
                                        <p:cTn id="13" dur="2000" fill="hold"/>
                                        <p:tgtEl>
                                          <p:spTgt spid="3"/>
                                        </p:tgtEl>
                                        <p:attrNameLst>
                                          <p:attrName>ppt_h</p:attrName>
                                        </p:attrNameLst>
                                      </p:cBhvr>
                                      <p:tavLst>
                                        <p:tav tm="0">
                                          <p:val>
                                            <p:fltVal val="0"/>
                                          </p:val>
                                        </p:tav>
                                        <p:tav tm="100000">
                                          <p:val>
                                            <p:strVal val="#ppt_h"/>
                                          </p:val>
                                        </p:tav>
                                      </p:tavLst>
                                    </p:anim>
                                    <p:animEffect transition="in" filter="fade">
                                      <p:cBhvr>
                                        <p:cTn id="14" dur="2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2000" fill="hold"/>
                                        <p:tgtEl>
                                          <p:spTgt spid="4"/>
                                        </p:tgtEl>
                                        <p:attrNameLst>
                                          <p:attrName>ppt_w</p:attrName>
                                        </p:attrNameLst>
                                      </p:cBhvr>
                                      <p:tavLst>
                                        <p:tav tm="0">
                                          <p:val>
                                            <p:fltVal val="0"/>
                                          </p:val>
                                        </p:tav>
                                        <p:tav tm="100000">
                                          <p:val>
                                            <p:strVal val="#ppt_w"/>
                                          </p:val>
                                        </p:tav>
                                      </p:tavLst>
                                    </p:anim>
                                    <p:anim calcmode="lin" valueType="num">
                                      <p:cBhvr>
                                        <p:cTn id="20" dur="2000" fill="hold"/>
                                        <p:tgtEl>
                                          <p:spTgt spid="4"/>
                                        </p:tgtEl>
                                        <p:attrNameLst>
                                          <p:attrName>ppt_h</p:attrName>
                                        </p:attrNameLst>
                                      </p:cBhvr>
                                      <p:tavLst>
                                        <p:tav tm="0">
                                          <p:val>
                                            <p:fltVal val="0"/>
                                          </p:val>
                                        </p:tav>
                                        <p:tav tm="100000">
                                          <p:val>
                                            <p:strVal val="#ppt_h"/>
                                          </p:val>
                                        </p:tav>
                                      </p:tavLst>
                                    </p:anim>
                                    <p:animEffect transition="in" filter="fade">
                                      <p:cBhvr>
                                        <p:cTn id="21" dur="20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2000" fill="hold"/>
                                        <p:tgtEl>
                                          <p:spTgt spid="5"/>
                                        </p:tgtEl>
                                        <p:attrNameLst>
                                          <p:attrName>ppt_w</p:attrName>
                                        </p:attrNameLst>
                                      </p:cBhvr>
                                      <p:tavLst>
                                        <p:tav tm="0">
                                          <p:val>
                                            <p:fltVal val="0"/>
                                          </p:val>
                                        </p:tav>
                                        <p:tav tm="100000">
                                          <p:val>
                                            <p:strVal val="#ppt_w"/>
                                          </p:val>
                                        </p:tav>
                                      </p:tavLst>
                                    </p:anim>
                                    <p:anim calcmode="lin" valueType="num">
                                      <p:cBhvr>
                                        <p:cTn id="27" dur="2000" fill="hold"/>
                                        <p:tgtEl>
                                          <p:spTgt spid="5"/>
                                        </p:tgtEl>
                                        <p:attrNameLst>
                                          <p:attrName>ppt_h</p:attrName>
                                        </p:attrNameLst>
                                      </p:cBhvr>
                                      <p:tavLst>
                                        <p:tav tm="0">
                                          <p:val>
                                            <p:fltVal val="0"/>
                                          </p:val>
                                        </p:tav>
                                        <p:tav tm="100000">
                                          <p:val>
                                            <p:strVal val="#ppt_h"/>
                                          </p:val>
                                        </p:tav>
                                      </p:tavLst>
                                    </p:anim>
                                    <p:animEffect transition="in" filter="fade">
                                      <p:cBhvr>
                                        <p:cTn id="28" dur="20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2000" fill="hold"/>
                                        <p:tgtEl>
                                          <p:spTgt spid="6"/>
                                        </p:tgtEl>
                                        <p:attrNameLst>
                                          <p:attrName>ppt_w</p:attrName>
                                        </p:attrNameLst>
                                      </p:cBhvr>
                                      <p:tavLst>
                                        <p:tav tm="0">
                                          <p:val>
                                            <p:fltVal val="0"/>
                                          </p:val>
                                        </p:tav>
                                        <p:tav tm="100000">
                                          <p:val>
                                            <p:strVal val="#ppt_w"/>
                                          </p:val>
                                        </p:tav>
                                      </p:tavLst>
                                    </p:anim>
                                    <p:anim calcmode="lin" valueType="num">
                                      <p:cBhvr>
                                        <p:cTn id="34" dur="2000" fill="hold"/>
                                        <p:tgtEl>
                                          <p:spTgt spid="6"/>
                                        </p:tgtEl>
                                        <p:attrNameLst>
                                          <p:attrName>ppt_h</p:attrName>
                                        </p:attrNameLst>
                                      </p:cBhvr>
                                      <p:tavLst>
                                        <p:tav tm="0">
                                          <p:val>
                                            <p:fltVal val="0"/>
                                          </p:val>
                                        </p:tav>
                                        <p:tav tm="100000">
                                          <p:val>
                                            <p:strVal val="#ppt_h"/>
                                          </p:val>
                                        </p:tav>
                                      </p:tavLst>
                                    </p:anim>
                                    <p:animEffect transition="in" filter="fade">
                                      <p:cBhvr>
                                        <p:cTn id="35" dur="20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0"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2000" fill="hold"/>
                                        <p:tgtEl>
                                          <p:spTgt spid="7"/>
                                        </p:tgtEl>
                                        <p:attrNameLst>
                                          <p:attrName>ppt_w</p:attrName>
                                        </p:attrNameLst>
                                      </p:cBhvr>
                                      <p:tavLst>
                                        <p:tav tm="0">
                                          <p:val>
                                            <p:fltVal val="0"/>
                                          </p:val>
                                        </p:tav>
                                        <p:tav tm="100000">
                                          <p:val>
                                            <p:strVal val="#ppt_w"/>
                                          </p:val>
                                        </p:tav>
                                      </p:tavLst>
                                    </p:anim>
                                    <p:anim calcmode="lin" valueType="num">
                                      <p:cBhvr>
                                        <p:cTn id="41" dur="2000" fill="hold"/>
                                        <p:tgtEl>
                                          <p:spTgt spid="7"/>
                                        </p:tgtEl>
                                        <p:attrNameLst>
                                          <p:attrName>ppt_h</p:attrName>
                                        </p:attrNameLst>
                                      </p:cBhvr>
                                      <p:tavLst>
                                        <p:tav tm="0">
                                          <p:val>
                                            <p:fltVal val="0"/>
                                          </p:val>
                                        </p:tav>
                                        <p:tav tm="100000">
                                          <p:val>
                                            <p:strVal val="#ppt_h"/>
                                          </p:val>
                                        </p:tav>
                                      </p:tavLst>
                                    </p:anim>
                                    <p:animEffect transition="in" filter="fade">
                                      <p:cBhvr>
                                        <p:cTn id="42" dur="20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0"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2000" fill="hold"/>
                                        <p:tgtEl>
                                          <p:spTgt spid="8"/>
                                        </p:tgtEl>
                                        <p:attrNameLst>
                                          <p:attrName>ppt_w</p:attrName>
                                        </p:attrNameLst>
                                      </p:cBhvr>
                                      <p:tavLst>
                                        <p:tav tm="0">
                                          <p:val>
                                            <p:fltVal val="0"/>
                                          </p:val>
                                        </p:tav>
                                        <p:tav tm="100000">
                                          <p:val>
                                            <p:strVal val="#ppt_w"/>
                                          </p:val>
                                        </p:tav>
                                      </p:tavLst>
                                    </p:anim>
                                    <p:anim calcmode="lin" valueType="num">
                                      <p:cBhvr>
                                        <p:cTn id="48" dur="2000" fill="hold"/>
                                        <p:tgtEl>
                                          <p:spTgt spid="8"/>
                                        </p:tgtEl>
                                        <p:attrNameLst>
                                          <p:attrName>ppt_h</p:attrName>
                                        </p:attrNameLst>
                                      </p:cBhvr>
                                      <p:tavLst>
                                        <p:tav tm="0">
                                          <p:val>
                                            <p:fltVal val="0"/>
                                          </p:val>
                                        </p:tav>
                                        <p:tav tm="100000">
                                          <p:val>
                                            <p:strVal val="#ppt_h"/>
                                          </p:val>
                                        </p:tav>
                                      </p:tavLst>
                                    </p:anim>
                                    <p:animEffect transition="in" filter="fade">
                                      <p:cBhvr>
                                        <p:cTn id="49" dur="2000"/>
                                        <p:tgtEl>
                                          <p:spTgt spid="8"/>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0" fill="hold" nodeType="click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2000" fill="hold"/>
                                        <p:tgtEl>
                                          <p:spTgt spid="9"/>
                                        </p:tgtEl>
                                        <p:attrNameLst>
                                          <p:attrName>ppt_w</p:attrName>
                                        </p:attrNameLst>
                                      </p:cBhvr>
                                      <p:tavLst>
                                        <p:tav tm="0">
                                          <p:val>
                                            <p:fltVal val="0"/>
                                          </p:val>
                                        </p:tav>
                                        <p:tav tm="100000">
                                          <p:val>
                                            <p:strVal val="#ppt_w"/>
                                          </p:val>
                                        </p:tav>
                                      </p:tavLst>
                                    </p:anim>
                                    <p:anim calcmode="lin" valueType="num">
                                      <p:cBhvr>
                                        <p:cTn id="55" dur="2000" fill="hold"/>
                                        <p:tgtEl>
                                          <p:spTgt spid="9"/>
                                        </p:tgtEl>
                                        <p:attrNameLst>
                                          <p:attrName>ppt_h</p:attrName>
                                        </p:attrNameLst>
                                      </p:cBhvr>
                                      <p:tavLst>
                                        <p:tav tm="0">
                                          <p:val>
                                            <p:fltVal val="0"/>
                                          </p:val>
                                        </p:tav>
                                        <p:tav tm="100000">
                                          <p:val>
                                            <p:strVal val="#ppt_h"/>
                                          </p:val>
                                        </p:tav>
                                      </p:tavLst>
                                    </p:anim>
                                    <p:animEffect transition="in" filter="fade">
                                      <p:cBhvr>
                                        <p:cTn id="5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3"/>
          <a:srcRect/>
          <a:stretch>
            <a:fillRect/>
          </a:stretch>
        </p:blipFill>
        <p:spPr bwMode="auto">
          <a:xfrm>
            <a:off x="5143500" y="5072074"/>
            <a:ext cx="4000500" cy="1571612"/>
          </a:xfrm>
          <a:prstGeom prst="rect">
            <a:avLst/>
          </a:prstGeom>
          <a:noFill/>
          <a:ln w="9525">
            <a:noFill/>
            <a:round/>
            <a:headEnd/>
            <a:tailEnd/>
          </a:ln>
          <a:effectLst/>
        </p:spPr>
      </p:pic>
      <p:sp>
        <p:nvSpPr>
          <p:cNvPr id="6145" name="Rectangle 1"/>
          <p:cNvSpPr>
            <a:spLocks noGrp="1" noChangeArrowheads="1"/>
          </p:cNvSpPr>
          <p:nvPr>
            <p:ph type="title" idx="4294967295"/>
          </p:nvPr>
        </p:nvSpPr>
        <p:spPr>
          <a:xfrm>
            <a:off x="428596" y="785794"/>
            <a:ext cx="8143932" cy="5000660"/>
          </a:xfrm>
          <a:ln/>
        </p:spPr>
        <p:txBody>
          <a:bodyPr/>
          <a:lstStyle/>
          <a:p>
            <a:pPr marL="342900" lvl="0" indent="-342900" algn="l"/>
            <a:r>
              <a:rPr lang="uk-UA" sz="1600" dirty="0" smtClean="0"/>
              <a:t>       </a:t>
            </a:r>
            <a:r>
              <a:rPr lang="uk-UA" sz="1800" dirty="0" smtClean="0"/>
              <a:t>1.Дайте означення многочлена.</a:t>
            </a:r>
            <a:br>
              <a:rPr lang="uk-UA" sz="1800" dirty="0" smtClean="0"/>
            </a:br>
            <a:r>
              <a:rPr lang="uk-UA" sz="1800" dirty="0" smtClean="0"/>
              <a:t>2.Що називають членами многочлена?</a:t>
            </a:r>
            <a:r>
              <a:rPr lang="ru-RU" sz="1800" dirty="0" smtClean="0"/>
              <a:t/>
            </a:r>
            <a:br>
              <a:rPr lang="ru-RU" sz="1800" dirty="0" smtClean="0"/>
            </a:br>
            <a:r>
              <a:rPr lang="ru-RU" sz="1800" dirty="0" smtClean="0"/>
              <a:t>3.</a:t>
            </a:r>
            <a:r>
              <a:rPr lang="uk-UA" sz="1800" dirty="0" smtClean="0"/>
              <a:t>Який многочлен називається двочленом, а який – двочленом?</a:t>
            </a:r>
            <a:r>
              <a:rPr lang="ru-RU" sz="1800" dirty="0" smtClean="0"/>
              <a:t/>
            </a:r>
            <a:br>
              <a:rPr lang="ru-RU" sz="1800" dirty="0" smtClean="0"/>
            </a:br>
            <a:r>
              <a:rPr lang="ru-RU" sz="1800" dirty="0" smtClean="0"/>
              <a:t>4.</a:t>
            </a:r>
            <a:r>
              <a:rPr lang="uk-UA" sz="1800" dirty="0" smtClean="0"/>
              <a:t>Які члени многочлена називаються подібними?</a:t>
            </a:r>
            <a:r>
              <a:rPr lang="ru-RU" sz="1800" dirty="0" smtClean="0"/>
              <a:t/>
            </a:r>
            <a:br>
              <a:rPr lang="ru-RU" sz="1800" dirty="0" smtClean="0"/>
            </a:br>
            <a:r>
              <a:rPr lang="ru-RU" sz="1800" dirty="0" smtClean="0"/>
              <a:t>5.</a:t>
            </a:r>
            <a:r>
              <a:rPr lang="uk-UA" sz="1800" dirty="0" smtClean="0"/>
              <a:t>Який многочлен називається многочленом стандартного вигляду?</a:t>
            </a:r>
            <a:r>
              <a:rPr lang="ru-RU" sz="1800" dirty="0" smtClean="0"/>
              <a:t/>
            </a:r>
            <a:br>
              <a:rPr lang="ru-RU" sz="1800" dirty="0" smtClean="0"/>
            </a:br>
            <a:r>
              <a:rPr lang="ru-RU" sz="1800" dirty="0" smtClean="0"/>
              <a:t>6.</a:t>
            </a:r>
            <a:r>
              <a:rPr lang="uk-UA" sz="1800" dirty="0" smtClean="0"/>
              <a:t>Що називають степенем многочлена?</a:t>
            </a:r>
            <a:r>
              <a:rPr lang="ru-RU" sz="1800" dirty="0" smtClean="0"/>
              <a:t/>
            </a:r>
            <a:br>
              <a:rPr lang="ru-RU" sz="1800" dirty="0" smtClean="0"/>
            </a:br>
            <a:r>
              <a:rPr lang="ru-RU" sz="1800" dirty="0" smtClean="0"/>
              <a:t>7.</a:t>
            </a:r>
            <a:r>
              <a:rPr lang="uk-UA" sz="1800" dirty="0" smtClean="0"/>
              <a:t> Як знайти суму многочленів?</a:t>
            </a:r>
            <a:r>
              <a:rPr lang="ru-RU" sz="1800" dirty="0" smtClean="0"/>
              <a:t/>
            </a:r>
            <a:br>
              <a:rPr lang="ru-RU" sz="1800" dirty="0" smtClean="0"/>
            </a:br>
            <a:r>
              <a:rPr lang="ru-RU" sz="1800" dirty="0" smtClean="0"/>
              <a:t>8.</a:t>
            </a:r>
            <a:r>
              <a:rPr lang="uk-UA" sz="1800" dirty="0" smtClean="0"/>
              <a:t>Як знайти різницю многочленів?</a:t>
            </a:r>
            <a:r>
              <a:rPr lang="ru-RU" sz="1800" dirty="0" smtClean="0"/>
              <a:t/>
            </a:r>
            <a:br>
              <a:rPr lang="ru-RU" sz="1800" dirty="0" smtClean="0"/>
            </a:br>
            <a:r>
              <a:rPr lang="ru-RU" sz="1800" dirty="0" smtClean="0"/>
              <a:t>9.</a:t>
            </a:r>
            <a:r>
              <a:rPr lang="uk-UA" sz="1800" dirty="0" smtClean="0"/>
              <a:t>Якими правилами користуються, якщо треба подати многочлен у вигляді                     суми чи різниці многочленів?</a:t>
            </a:r>
            <a:r>
              <a:rPr lang="ru-RU" sz="1800" dirty="0" smtClean="0"/>
              <a:t/>
            </a:r>
            <a:br>
              <a:rPr lang="ru-RU" sz="1800" dirty="0" smtClean="0"/>
            </a:br>
            <a:r>
              <a:rPr lang="ru-RU" sz="1800" dirty="0" smtClean="0"/>
              <a:t>10.</a:t>
            </a:r>
            <a:r>
              <a:rPr lang="uk-UA" sz="1800" dirty="0" smtClean="0"/>
              <a:t>Сформулюйте правило множення одночлена на многочлен.</a:t>
            </a:r>
            <a:r>
              <a:rPr lang="ru-RU" sz="1800" dirty="0" smtClean="0"/>
              <a:t/>
            </a:r>
            <a:br>
              <a:rPr lang="ru-RU" sz="1800" dirty="0" smtClean="0"/>
            </a:br>
            <a:r>
              <a:rPr lang="ru-RU" sz="1800" dirty="0" smtClean="0"/>
              <a:t>11.</a:t>
            </a:r>
            <a:r>
              <a:rPr lang="uk-UA" sz="1800" dirty="0" smtClean="0"/>
              <a:t>Яке перетворення називається розкладанням многочлена на множники?</a:t>
            </a:r>
            <a:r>
              <a:rPr lang="ru-RU" sz="1800" dirty="0" smtClean="0"/>
              <a:t/>
            </a:r>
            <a:br>
              <a:rPr lang="ru-RU" sz="1800" dirty="0" smtClean="0"/>
            </a:br>
            <a:r>
              <a:rPr lang="ru-RU" sz="1800" dirty="0" smtClean="0"/>
              <a:t>12.</a:t>
            </a:r>
            <a:r>
              <a:rPr lang="uk-UA" sz="1800" dirty="0" smtClean="0"/>
              <a:t>У чому </a:t>
            </a:r>
            <a:r>
              <a:rPr lang="uk-UA" sz="1800" dirty="0" err="1" smtClean="0"/>
              <a:t>заключається</a:t>
            </a:r>
            <a:r>
              <a:rPr lang="uk-UA" sz="1800" dirty="0" smtClean="0"/>
              <a:t> правило винесення спільного множника за дужки?</a:t>
            </a:r>
            <a:r>
              <a:rPr lang="ru-RU" sz="1800" dirty="0" smtClean="0"/>
              <a:t/>
            </a:r>
            <a:br>
              <a:rPr lang="ru-RU" sz="1800" dirty="0" smtClean="0"/>
            </a:br>
            <a:r>
              <a:rPr lang="ru-RU" sz="1800" dirty="0" smtClean="0"/>
              <a:t>13.</a:t>
            </a:r>
            <a:r>
              <a:rPr lang="uk-UA" sz="1800" dirty="0" smtClean="0"/>
              <a:t>Сформулюйте правило множення многочлена на многочлен.</a:t>
            </a:r>
            <a:r>
              <a:rPr lang="ru-RU" sz="1800" dirty="0" smtClean="0"/>
              <a:t/>
            </a:r>
            <a:br>
              <a:rPr lang="ru-RU" sz="1800" dirty="0" smtClean="0"/>
            </a:br>
            <a:r>
              <a:rPr lang="ru-RU" sz="1800" dirty="0" smtClean="0"/>
              <a:t>14.</a:t>
            </a:r>
            <a:r>
              <a:rPr lang="uk-UA" sz="1800" dirty="0" smtClean="0"/>
              <a:t>Як множать більше ніж два многочлени?</a:t>
            </a:r>
            <a:r>
              <a:rPr lang="ru-RU" sz="1800" dirty="0" smtClean="0"/>
              <a:t/>
            </a:r>
            <a:br>
              <a:rPr lang="ru-RU" sz="1800" dirty="0" smtClean="0"/>
            </a:br>
            <a:r>
              <a:rPr lang="ru-RU" sz="1800" dirty="0" smtClean="0"/>
              <a:t>15.</a:t>
            </a:r>
            <a:r>
              <a:rPr lang="uk-UA" sz="1800" dirty="0" smtClean="0"/>
              <a:t>Який план розв’язування застосовують під час способу групування?</a:t>
            </a:r>
            <a:r>
              <a:rPr lang="ru-RU" sz="1600" dirty="0" smtClean="0"/>
              <a:t/>
            </a:r>
            <a:br>
              <a:rPr lang="ru-RU" sz="1600" dirty="0" smtClean="0"/>
            </a:br>
            <a:endParaRPr lang="ru-RU" sz="1600" b="1" dirty="0"/>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145"/>
                                        </p:tgtEl>
                                        <p:attrNameLst>
                                          <p:attrName>style.visibility</p:attrName>
                                        </p:attrNameLst>
                                      </p:cBhvr>
                                      <p:to>
                                        <p:strVal val="visible"/>
                                      </p:to>
                                    </p:set>
                                    <p:anim calcmode="lin" valueType="num">
                                      <p:cBhvr>
                                        <p:cTn id="7" dur="2000" fill="hold"/>
                                        <p:tgtEl>
                                          <p:spTgt spid="6145"/>
                                        </p:tgtEl>
                                        <p:attrNameLst>
                                          <p:attrName>ppt_w</p:attrName>
                                        </p:attrNameLst>
                                      </p:cBhvr>
                                      <p:tavLst>
                                        <p:tav tm="0">
                                          <p:val>
                                            <p:fltVal val="0"/>
                                          </p:val>
                                        </p:tav>
                                        <p:tav tm="100000">
                                          <p:val>
                                            <p:strVal val="#ppt_w"/>
                                          </p:val>
                                        </p:tav>
                                      </p:tavLst>
                                    </p:anim>
                                    <p:anim calcmode="lin" valueType="num">
                                      <p:cBhvr>
                                        <p:cTn id="8" dur="2000" fill="hold"/>
                                        <p:tgtEl>
                                          <p:spTgt spid="6145"/>
                                        </p:tgtEl>
                                        <p:attrNameLst>
                                          <p:attrName>ppt_h</p:attrName>
                                        </p:attrNameLst>
                                      </p:cBhvr>
                                      <p:tavLst>
                                        <p:tav tm="0">
                                          <p:val>
                                            <p:fltVal val="0"/>
                                          </p:val>
                                        </p:tav>
                                        <p:tav tm="100000">
                                          <p:val>
                                            <p:strVal val="#ppt_h"/>
                                          </p:val>
                                        </p:tav>
                                      </p:tavLst>
                                    </p:anim>
                                    <p:animEffect transition="in" filter="fade">
                                      <p:cBhvr>
                                        <p:cTn id="9" dur="2000"/>
                                        <p:tgtEl>
                                          <p:spTgt spid="6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8992" y="692150"/>
            <a:ext cx="5572164" cy="5380056"/>
          </a:xfrm>
        </p:spPr>
        <p:txBody>
          <a:bodyPr/>
          <a:lstStyle/>
          <a:p>
            <a:r>
              <a:rPr lang="uk-UA" sz="3200" b="1" dirty="0" smtClean="0">
                <a:solidFill>
                  <a:srgbClr val="C00000"/>
                </a:solidFill>
              </a:rPr>
              <a:t>ПОНЕДІЛОК</a:t>
            </a:r>
            <a:br>
              <a:rPr lang="uk-UA" sz="3200" b="1" dirty="0" smtClean="0">
                <a:solidFill>
                  <a:srgbClr val="C00000"/>
                </a:solidFill>
              </a:rPr>
            </a:br>
            <a:r>
              <a:rPr lang="uk-UA" sz="3200" dirty="0" smtClean="0"/>
              <a:t/>
            </a:r>
            <a:br>
              <a:rPr lang="uk-UA" sz="3200" dirty="0" smtClean="0"/>
            </a:br>
            <a:r>
              <a:rPr lang="uk-UA" sz="3200" i="1" dirty="0" err="1" smtClean="0"/>
              <a:t>“Понеділок</a:t>
            </a:r>
            <a:r>
              <a:rPr lang="uk-UA" sz="3200" i="1" dirty="0" smtClean="0"/>
              <a:t> – важкий </a:t>
            </a:r>
            <a:r>
              <a:rPr lang="uk-UA" sz="3200" i="1" dirty="0" err="1" smtClean="0"/>
              <a:t>день”</a:t>
            </a:r>
            <a:r>
              <a:rPr lang="uk-UA" sz="3200" i="1" dirty="0" smtClean="0"/>
              <a:t>.</a:t>
            </a:r>
            <a:r>
              <a:rPr lang="uk-UA" sz="3200" dirty="0" smtClean="0"/>
              <a:t/>
            </a:r>
            <a:br>
              <a:rPr lang="uk-UA" sz="3200" dirty="0" smtClean="0"/>
            </a:br>
            <a:r>
              <a:rPr lang="uk-UA" sz="3200" dirty="0" smtClean="0"/>
              <a:t/>
            </a:r>
            <a:br>
              <a:rPr lang="uk-UA" sz="3200" dirty="0" smtClean="0"/>
            </a:br>
            <a:r>
              <a:rPr lang="uk-UA" sz="3200" dirty="0" smtClean="0"/>
              <a:t>Місяць робить повний оберт навколо своєї осі за той самий час, що й повний оберт по своїй орбіті навколо Землі – за 28 днів.</a:t>
            </a:r>
            <a:endParaRPr lang="ru-RU" sz="3200" dirty="0"/>
          </a:p>
        </p:txBody>
      </p:sp>
      <p:grpSp>
        <p:nvGrpSpPr>
          <p:cNvPr id="5" name="Группа 4"/>
          <p:cNvGrpSpPr/>
          <p:nvPr/>
        </p:nvGrpSpPr>
        <p:grpSpPr>
          <a:xfrm>
            <a:off x="0" y="1643050"/>
            <a:ext cx="3324212" cy="3747813"/>
            <a:chOff x="0" y="1643050"/>
            <a:chExt cx="3324212" cy="3747813"/>
          </a:xfrm>
        </p:grpSpPr>
        <p:pic>
          <p:nvPicPr>
            <p:cNvPr id="3" name="Рисунок 2" descr="місяць.jpg"/>
            <p:cNvPicPr>
              <a:picLocks noChangeAspect="1"/>
            </p:cNvPicPr>
            <p:nvPr/>
          </p:nvPicPr>
          <p:blipFill>
            <a:blip r:embed="rId2"/>
            <a:stretch>
              <a:fillRect/>
            </a:stretch>
          </p:blipFill>
          <p:spPr>
            <a:xfrm>
              <a:off x="0" y="1643050"/>
              <a:ext cx="3324212" cy="3324212"/>
            </a:xfrm>
            <a:prstGeom prst="rect">
              <a:avLst/>
            </a:prstGeom>
            <a:ln>
              <a:noFill/>
            </a:ln>
            <a:effectLst>
              <a:softEdge rad="112500"/>
            </a:effectLst>
          </p:spPr>
        </p:pic>
        <p:sp>
          <p:nvSpPr>
            <p:cNvPr id="4" name="TextBox 3"/>
            <p:cNvSpPr txBox="1"/>
            <p:nvPr/>
          </p:nvSpPr>
          <p:spPr>
            <a:xfrm>
              <a:off x="857224" y="4929198"/>
              <a:ext cx="1500198" cy="461665"/>
            </a:xfrm>
            <a:prstGeom prst="rect">
              <a:avLst/>
            </a:prstGeom>
            <a:noFill/>
          </p:spPr>
          <p:txBody>
            <a:bodyPr wrap="square" rtlCol="0">
              <a:spAutoFit/>
            </a:bodyPr>
            <a:lstStyle/>
            <a:p>
              <a:r>
                <a:rPr lang="uk-UA" b="1" dirty="0" smtClean="0">
                  <a:solidFill>
                    <a:schemeClr val="accent6">
                      <a:lumMod val="50000"/>
                    </a:schemeClr>
                  </a:solidFill>
                </a:rPr>
                <a:t>МІСЯЦЬ</a:t>
              </a:r>
              <a:endParaRPr lang="ru-RU" b="1" dirty="0">
                <a:solidFill>
                  <a:schemeClr val="accent6">
                    <a:lumMod val="50000"/>
                  </a:schemeClr>
                </a:solidFill>
              </a:endParaRPr>
            </a:p>
          </p:txBody>
        </p:sp>
      </p:grpSp>
      <p:pic>
        <p:nvPicPr>
          <p:cNvPr id="1027" name="Picture 3"/>
          <p:cNvPicPr>
            <a:picLocks noChangeAspect="1" noChangeArrowheads="1"/>
          </p:cNvPicPr>
          <p:nvPr/>
        </p:nvPicPr>
        <p:blipFill>
          <a:blip r:embed="rId3"/>
          <a:srcRect/>
          <a:stretch>
            <a:fillRect/>
          </a:stretch>
        </p:blipFill>
        <p:spPr bwMode="auto">
          <a:xfrm>
            <a:off x="4714876" y="928670"/>
            <a:ext cx="2924572" cy="4949838"/>
          </a:xfrm>
          <a:prstGeom prst="rect">
            <a:avLst/>
          </a:prstGeom>
          <a:noFill/>
          <a:ln w="9525">
            <a:noFill/>
            <a:miter lim="800000"/>
            <a:headEnd/>
            <a:tailEnd/>
          </a:ln>
          <a:effec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0"/>
                                        <p:tgtEl>
                                          <p:spTgt spid="5"/>
                                        </p:tgtEl>
                                      </p:cBhvr>
                                    </p:animEffect>
                                    <p:anim calcmode="lin" valueType="num">
                                      <p:cBhvr>
                                        <p:cTn id="8" dur="3000" fill="hold"/>
                                        <p:tgtEl>
                                          <p:spTgt spid="5"/>
                                        </p:tgtEl>
                                        <p:attrNameLst>
                                          <p:attrName>style.rotation</p:attrName>
                                        </p:attrNameLst>
                                      </p:cBhvr>
                                      <p:tavLst>
                                        <p:tav tm="0">
                                          <p:val>
                                            <p:fltVal val="720"/>
                                          </p:val>
                                        </p:tav>
                                        <p:tav tm="100000">
                                          <p:val>
                                            <p:fltVal val="0"/>
                                          </p:val>
                                        </p:tav>
                                      </p:tavLst>
                                    </p:anim>
                                    <p:anim calcmode="lin" valueType="num">
                                      <p:cBhvr>
                                        <p:cTn id="9" dur="3000" fill="hold"/>
                                        <p:tgtEl>
                                          <p:spTgt spid="5"/>
                                        </p:tgtEl>
                                        <p:attrNameLst>
                                          <p:attrName>ppt_h</p:attrName>
                                        </p:attrNameLst>
                                      </p:cBhvr>
                                      <p:tavLst>
                                        <p:tav tm="0">
                                          <p:val>
                                            <p:fltVal val="0"/>
                                          </p:val>
                                        </p:tav>
                                        <p:tav tm="100000">
                                          <p:val>
                                            <p:strVal val="#ppt_h"/>
                                          </p:val>
                                        </p:tav>
                                      </p:tavLst>
                                    </p:anim>
                                    <p:anim calcmode="lin" valueType="num">
                                      <p:cBhvr>
                                        <p:cTn id="10" dur="3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27"/>
                                        </p:tgtEl>
                                        <p:attrNameLst>
                                          <p:attrName>style.visibility</p:attrName>
                                        </p:attrNameLst>
                                      </p:cBhvr>
                                      <p:to>
                                        <p:strVal val="visible"/>
                                      </p:to>
                                    </p:set>
                                    <p:animEffect transition="in" filter="fade">
                                      <p:cBhvr>
                                        <p:cTn id="15" dur="2000"/>
                                        <p:tgtEl>
                                          <p:spTgt spid="1027"/>
                                        </p:tgtEl>
                                      </p:cBhvr>
                                    </p:animEffect>
                                  </p:childTnLst>
                                  <p:subTnLst>
                                    <p:set>
                                      <p:cBhvr override="childStyle">
                                        <p:cTn dur="1" fill="hold" display="0" masterRel="nextClick" afterEffect="1"/>
                                        <p:tgtEl>
                                          <p:spTgt spid="1027"/>
                                        </p:tgtEl>
                                        <p:attrNameLst>
                                          <p:attrName>style.visibility</p:attrName>
                                        </p:attrNameLst>
                                      </p:cBhvr>
                                      <p:to>
                                        <p:strVal val="hidden"/>
                                      </p:to>
                                    </p:set>
                                  </p:subTnLst>
                                </p:cTn>
                              </p:par>
                            </p:childTnLst>
                          </p:cTn>
                        </p:par>
                      </p:childTnLst>
                    </p:cTn>
                  </p:par>
                  <p:par>
                    <p:cTn id="16" fill="hold">
                      <p:stCondLst>
                        <p:cond delay="indefinite"/>
                      </p:stCondLst>
                      <p:childTnLst>
                        <p:par>
                          <p:cTn id="17" fill="hold">
                            <p:stCondLst>
                              <p:cond delay="0"/>
                            </p:stCondLst>
                            <p:childTnLst>
                              <p:par>
                                <p:cTn id="18" presetID="53"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2000" fill="hold"/>
                                        <p:tgtEl>
                                          <p:spTgt spid="2"/>
                                        </p:tgtEl>
                                        <p:attrNameLst>
                                          <p:attrName>ppt_w</p:attrName>
                                        </p:attrNameLst>
                                      </p:cBhvr>
                                      <p:tavLst>
                                        <p:tav tm="0">
                                          <p:val>
                                            <p:fltVal val="0"/>
                                          </p:val>
                                        </p:tav>
                                        <p:tav tm="100000">
                                          <p:val>
                                            <p:strVal val="#ppt_w"/>
                                          </p:val>
                                        </p:tav>
                                      </p:tavLst>
                                    </p:anim>
                                    <p:anim calcmode="lin" valueType="num">
                                      <p:cBhvr>
                                        <p:cTn id="21" dur="2000" fill="hold"/>
                                        <p:tgtEl>
                                          <p:spTgt spid="2"/>
                                        </p:tgtEl>
                                        <p:attrNameLst>
                                          <p:attrName>ppt_h</p:attrName>
                                        </p:attrNameLst>
                                      </p:cBhvr>
                                      <p:tavLst>
                                        <p:tav tm="0">
                                          <p:val>
                                            <p:fltVal val="0"/>
                                          </p:val>
                                        </p:tav>
                                        <p:tav tm="100000">
                                          <p:val>
                                            <p:strVal val="#ppt_h"/>
                                          </p:val>
                                        </p:tav>
                                      </p:tavLst>
                                    </p:anim>
                                    <p:animEffect transition="in" filter="fade">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1" name="Picture 7"/>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42845" y="1964002"/>
            <a:ext cx="3143272" cy="250551"/>
          </a:xfrm>
          <a:prstGeom prst="rect">
            <a:avLst/>
          </a:prstGeom>
          <a:noFill/>
        </p:spPr>
      </p:pic>
      <p:pic>
        <p:nvPicPr>
          <p:cNvPr id="11277" name="Picture 1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42844" y="1312584"/>
            <a:ext cx="3071834" cy="330466"/>
          </a:xfrm>
          <a:prstGeom prst="rect">
            <a:avLst/>
          </a:prstGeom>
          <a:noFill/>
        </p:spPr>
      </p:pic>
      <p:pic>
        <p:nvPicPr>
          <p:cNvPr id="11280" name="Picture 16"/>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42844" y="2571744"/>
            <a:ext cx="3143272" cy="297158"/>
          </a:xfrm>
          <a:prstGeom prst="rect">
            <a:avLst/>
          </a:prstGeom>
          <a:noFill/>
        </p:spPr>
      </p:pic>
      <p:pic>
        <p:nvPicPr>
          <p:cNvPr id="11283" name="Picture 19"/>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142844" y="3000372"/>
            <a:ext cx="3143272" cy="489860"/>
          </a:xfrm>
          <a:prstGeom prst="rect">
            <a:avLst/>
          </a:prstGeom>
          <a:noFill/>
        </p:spPr>
      </p:pic>
      <p:pic>
        <p:nvPicPr>
          <p:cNvPr id="11286" name="Picture 22"/>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42844" y="3643314"/>
            <a:ext cx="3071834" cy="539820"/>
          </a:xfrm>
          <a:prstGeom prst="rect">
            <a:avLst/>
          </a:prstGeom>
          <a:noFill/>
        </p:spPr>
      </p:pic>
      <p:pic>
        <p:nvPicPr>
          <p:cNvPr id="11289" name="Picture 25"/>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142844" y="4429132"/>
            <a:ext cx="3080546" cy="283189"/>
          </a:xfrm>
          <a:prstGeom prst="rect">
            <a:avLst/>
          </a:prstGeom>
          <a:noFill/>
        </p:spPr>
      </p:pic>
      <p:pic>
        <p:nvPicPr>
          <p:cNvPr id="11292" name="Picture 28"/>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142844" y="5072074"/>
            <a:ext cx="3000396" cy="323727"/>
          </a:xfrm>
          <a:prstGeom prst="rect">
            <a:avLst/>
          </a:prstGeom>
          <a:noFill/>
        </p:spPr>
      </p:pic>
      <p:pic>
        <p:nvPicPr>
          <p:cNvPr id="11295" name="Picture 31"/>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4500562" y="1012414"/>
            <a:ext cx="3429024" cy="295357"/>
          </a:xfrm>
          <a:prstGeom prst="rect">
            <a:avLst/>
          </a:prstGeom>
          <a:noFill/>
        </p:spPr>
      </p:pic>
      <p:pic>
        <p:nvPicPr>
          <p:cNvPr id="11298" name="Picture 34"/>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4571999" y="1523586"/>
            <a:ext cx="3357587" cy="550193"/>
          </a:xfrm>
          <a:prstGeom prst="rect">
            <a:avLst/>
          </a:prstGeom>
          <a:noFill/>
        </p:spPr>
      </p:pic>
      <p:pic>
        <p:nvPicPr>
          <p:cNvPr id="11301" name="Picture 37"/>
          <p:cNvPicPr>
            <a:picLocks noChangeAspect="1" noChangeArrowheads="1"/>
          </p:cNvPicPr>
          <p:nvPr/>
        </p:nvPicPr>
        <p:blipFill>
          <a:blip r:embed="rId11">
            <a:clrChange>
              <a:clrFrom>
                <a:srgbClr val="FFFFFF"/>
              </a:clrFrom>
              <a:clrTo>
                <a:srgbClr val="FFFFFF">
                  <a:alpha val="0"/>
                </a:srgbClr>
              </a:clrTo>
            </a:clrChange>
          </a:blip>
          <a:srcRect/>
          <a:stretch>
            <a:fillRect/>
          </a:stretch>
        </p:blipFill>
        <p:spPr bwMode="auto">
          <a:xfrm>
            <a:off x="4500562" y="2234211"/>
            <a:ext cx="3429024" cy="314520"/>
          </a:xfrm>
          <a:prstGeom prst="rect">
            <a:avLst/>
          </a:prstGeom>
          <a:noFill/>
        </p:spPr>
      </p:pic>
      <p:pic>
        <p:nvPicPr>
          <p:cNvPr id="11304" name="Picture 40"/>
          <p:cNvPicPr>
            <a:picLocks noChangeAspect="1" noChangeArrowheads="1"/>
          </p:cNvPicPr>
          <p:nvPr/>
        </p:nvPicPr>
        <p:blipFill>
          <a:blip r:embed="rId12">
            <a:clrChange>
              <a:clrFrom>
                <a:srgbClr val="FFFFFF"/>
              </a:clrFrom>
              <a:clrTo>
                <a:srgbClr val="FFFFFF">
                  <a:alpha val="0"/>
                </a:srgbClr>
              </a:clrTo>
            </a:clrChange>
          </a:blip>
          <a:srcRect/>
          <a:stretch>
            <a:fillRect/>
          </a:stretch>
        </p:blipFill>
        <p:spPr bwMode="auto">
          <a:xfrm>
            <a:off x="4500562" y="2810114"/>
            <a:ext cx="3357586" cy="282671"/>
          </a:xfrm>
          <a:prstGeom prst="rect">
            <a:avLst/>
          </a:prstGeom>
          <a:noFill/>
        </p:spPr>
      </p:pic>
      <p:pic>
        <p:nvPicPr>
          <p:cNvPr id="11307" name="Picture 43"/>
          <p:cNvPicPr>
            <a:picLocks noChangeAspect="1" noChangeArrowheads="1"/>
          </p:cNvPicPr>
          <p:nvPr/>
        </p:nvPicPr>
        <p:blipFill>
          <a:blip r:embed="rId13">
            <a:clrChange>
              <a:clrFrom>
                <a:srgbClr val="FFFFFF"/>
              </a:clrFrom>
              <a:clrTo>
                <a:srgbClr val="FFFFFF">
                  <a:alpha val="0"/>
                </a:srgbClr>
              </a:clrTo>
            </a:clrChange>
          </a:blip>
          <a:srcRect/>
          <a:stretch>
            <a:fillRect/>
          </a:stretch>
        </p:blipFill>
        <p:spPr bwMode="auto">
          <a:xfrm>
            <a:off x="4500562" y="3194962"/>
            <a:ext cx="3357586" cy="607637"/>
          </a:xfrm>
          <a:prstGeom prst="rect">
            <a:avLst/>
          </a:prstGeom>
          <a:noFill/>
        </p:spPr>
      </p:pic>
      <p:pic>
        <p:nvPicPr>
          <p:cNvPr id="11310" name="Picture 46"/>
          <p:cNvPicPr>
            <a:picLocks noChangeAspect="1" noChangeArrowheads="1"/>
          </p:cNvPicPr>
          <p:nvPr/>
        </p:nvPicPr>
        <p:blipFill>
          <a:blip r:embed="rId14">
            <a:clrChange>
              <a:clrFrom>
                <a:srgbClr val="FFFFFF"/>
              </a:clrFrom>
              <a:clrTo>
                <a:srgbClr val="FFFFFF">
                  <a:alpha val="0"/>
                </a:srgbClr>
              </a:clrTo>
            </a:clrChange>
          </a:blip>
          <a:srcRect/>
          <a:stretch>
            <a:fillRect/>
          </a:stretch>
        </p:blipFill>
        <p:spPr bwMode="auto">
          <a:xfrm>
            <a:off x="4572000" y="4021821"/>
            <a:ext cx="3286148" cy="245148"/>
          </a:xfrm>
          <a:prstGeom prst="rect">
            <a:avLst/>
          </a:prstGeom>
          <a:noFill/>
        </p:spPr>
      </p:pic>
      <p:pic>
        <p:nvPicPr>
          <p:cNvPr id="11313" name="Picture 49"/>
          <p:cNvPicPr>
            <a:picLocks noChangeAspect="1" noChangeArrowheads="1"/>
          </p:cNvPicPr>
          <p:nvPr/>
        </p:nvPicPr>
        <p:blipFill>
          <a:blip r:embed="rId15">
            <a:clrChange>
              <a:clrFrom>
                <a:srgbClr val="FFFFFF"/>
              </a:clrFrom>
              <a:clrTo>
                <a:srgbClr val="FFFFFF">
                  <a:alpha val="0"/>
                </a:srgbClr>
              </a:clrTo>
            </a:clrChange>
          </a:blip>
          <a:srcRect/>
          <a:stretch>
            <a:fillRect/>
          </a:stretch>
        </p:blipFill>
        <p:spPr bwMode="auto">
          <a:xfrm>
            <a:off x="4500562" y="4589408"/>
            <a:ext cx="3357586" cy="272596"/>
          </a:xfrm>
          <a:prstGeom prst="rect">
            <a:avLst/>
          </a:prstGeom>
          <a:noFill/>
        </p:spPr>
      </p:pic>
      <p:pic>
        <p:nvPicPr>
          <p:cNvPr id="11316" name="Picture 52"/>
          <p:cNvPicPr>
            <a:picLocks noChangeAspect="1" noChangeArrowheads="1"/>
          </p:cNvPicPr>
          <p:nvPr/>
        </p:nvPicPr>
        <p:blipFill>
          <a:blip r:embed="rId16">
            <a:clrChange>
              <a:clrFrom>
                <a:srgbClr val="FFFFFF"/>
              </a:clrFrom>
              <a:clrTo>
                <a:srgbClr val="FFFFFF">
                  <a:alpha val="0"/>
                </a:srgbClr>
              </a:clrTo>
            </a:clrChange>
          </a:blip>
          <a:srcRect/>
          <a:stretch>
            <a:fillRect/>
          </a:stretch>
        </p:blipFill>
        <p:spPr bwMode="auto">
          <a:xfrm>
            <a:off x="4500562" y="5234559"/>
            <a:ext cx="3357586" cy="300570"/>
          </a:xfrm>
          <a:prstGeom prst="rect">
            <a:avLst/>
          </a:prstGeom>
          <a:noFill/>
        </p:spPr>
      </p:pic>
      <p:sp>
        <p:nvSpPr>
          <p:cNvPr id="2" name="Заголовок 1"/>
          <p:cNvSpPr>
            <a:spLocks noGrp="1"/>
          </p:cNvSpPr>
          <p:nvPr>
            <p:ph type="title"/>
          </p:nvPr>
        </p:nvSpPr>
        <p:spPr>
          <a:xfrm>
            <a:off x="428596" y="142852"/>
            <a:ext cx="7770813" cy="785818"/>
          </a:xfrm>
        </p:spPr>
        <p:txBody>
          <a:bodyPr/>
          <a:lstStyle/>
          <a:p>
            <a:r>
              <a:rPr lang="uk-UA" sz="2400" dirty="0" smtClean="0">
                <a:solidFill>
                  <a:schemeClr val="bg1"/>
                </a:solidFill>
              </a:rPr>
              <a:t>Зведіть одночлен до стандартного вигляду, укажіть його коефіцієнт і степінь:</a:t>
            </a:r>
            <a:endParaRPr lang="ru-RU" sz="2400" dirty="0">
              <a:solidFill>
                <a:schemeClr val="bg1"/>
              </a:solidFill>
            </a:endParaRPr>
          </a:p>
        </p:txBody>
      </p:sp>
      <p:sp>
        <p:nvSpPr>
          <p:cNvPr id="112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267" name="Rectangle 3"/>
          <p:cNvSpPr>
            <a:spLocks noChangeArrowheads="1"/>
          </p:cNvSpPr>
          <p:nvPr/>
        </p:nvSpPr>
        <p:spPr bwMode="auto">
          <a:xfrm>
            <a:off x="0" y="8763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2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2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27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278"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281"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284" name="Rectangle 2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285" name="Rectangle 21"/>
          <p:cNvSpPr>
            <a:spLocks noChangeArrowheads="1"/>
          </p:cNvSpPr>
          <p:nvPr/>
        </p:nvSpPr>
        <p:spPr bwMode="auto">
          <a:xfrm>
            <a:off x="0" y="12573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287" name="Rectangle 2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290" name="Rectangle 2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291" name="Rectangle 27"/>
          <p:cNvSpPr>
            <a:spLocks noChangeArrowheads="1"/>
          </p:cNvSpPr>
          <p:nvPr/>
        </p:nvSpPr>
        <p:spPr bwMode="auto">
          <a:xfrm>
            <a:off x="0" y="8477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293" name="Rectangle 29"/>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294" name="Rectangle 30"/>
          <p:cNvSpPr>
            <a:spLocks noChangeArrowheads="1"/>
          </p:cNvSpPr>
          <p:nvPr/>
        </p:nvSpPr>
        <p:spPr bwMode="auto">
          <a:xfrm>
            <a:off x="0" y="8477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296" name="Rectangle 3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297" name="Rectangle 33"/>
          <p:cNvSpPr>
            <a:spLocks noChangeArrowheads="1"/>
          </p:cNvSpPr>
          <p:nvPr/>
        </p:nvSpPr>
        <p:spPr bwMode="auto">
          <a:xfrm>
            <a:off x="0" y="8477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299" name="Rectangle 3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302" name="Rectangle 3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303" name="Rectangle 39"/>
          <p:cNvSpPr>
            <a:spLocks noChangeArrowheads="1"/>
          </p:cNvSpPr>
          <p:nvPr/>
        </p:nvSpPr>
        <p:spPr bwMode="auto">
          <a:xfrm>
            <a:off x="0" y="8477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305" name="Rectangle 4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306" name="Rectangle 42"/>
          <p:cNvSpPr>
            <a:spLocks noChangeArrowheads="1"/>
          </p:cNvSpPr>
          <p:nvPr/>
        </p:nvSpPr>
        <p:spPr bwMode="auto">
          <a:xfrm>
            <a:off x="0" y="8477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308" name="Rectangle 4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311" name="Rectangle 4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312" name="Rectangle 48"/>
          <p:cNvSpPr>
            <a:spLocks noChangeArrowheads="1"/>
          </p:cNvSpPr>
          <p:nvPr/>
        </p:nvSpPr>
        <p:spPr bwMode="auto">
          <a:xfrm>
            <a:off x="0" y="8572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314" name="Rectangle 5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315" name="Rectangle 51"/>
          <p:cNvSpPr>
            <a:spLocks noChangeArrowheads="1"/>
          </p:cNvSpPr>
          <p:nvPr/>
        </p:nvSpPr>
        <p:spPr bwMode="auto">
          <a:xfrm>
            <a:off x="0" y="8477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317" name="Rectangle 5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320" name="Rectangle 5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1319" name="Picture 55"/>
          <p:cNvPicPr>
            <a:picLocks noChangeAspect="1" noChangeArrowheads="1"/>
          </p:cNvPicPr>
          <p:nvPr/>
        </p:nvPicPr>
        <p:blipFill>
          <a:blip r:embed="rId17">
            <a:clrChange>
              <a:clrFrom>
                <a:srgbClr val="FFFFFF"/>
              </a:clrFrom>
              <a:clrTo>
                <a:srgbClr val="FFFFFF">
                  <a:alpha val="0"/>
                </a:srgbClr>
              </a:clrTo>
            </a:clrChange>
            <a:duotone>
              <a:prstClr val="black"/>
              <a:srgbClr val="FF0066">
                <a:tint val="45000"/>
                <a:satMod val="400000"/>
              </a:srgbClr>
            </a:duotone>
          </a:blip>
          <a:srcRect/>
          <a:stretch>
            <a:fillRect/>
          </a:stretch>
        </p:blipFill>
        <p:spPr bwMode="auto">
          <a:xfrm>
            <a:off x="3286116" y="1285860"/>
            <a:ext cx="885825" cy="390525"/>
          </a:xfrm>
          <a:prstGeom prst="rect">
            <a:avLst/>
          </a:prstGeom>
          <a:noFill/>
        </p:spPr>
      </p:pic>
      <p:sp>
        <p:nvSpPr>
          <p:cNvPr id="11321" name="Rectangle 57"/>
          <p:cNvSpPr>
            <a:spLocks noChangeArrowheads="1"/>
          </p:cNvSpPr>
          <p:nvPr/>
        </p:nvSpPr>
        <p:spPr bwMode="auto">
          <a:xfrm>
            <a:off x="0" y="8477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323" name="Rectangle 59"/>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1322" name="Picture 58"/>
          <p:cNvPicPr>
            <a:picLocks noChangeAspect="1" noChangeArrowheads="1"/>
          </p:cNvPicPr>
          <p:nvPr/>
        </p:nvPicPr>
        <p:blipFill>
          <a:blip r:embed="rId18">
            <a:clrChange>
              <a:clrFrom>
                <a:srgbClr val="FFFFFF"/>
              </a:clrFrom>
              <a:clrTo>
                <a:srgbClr val="FFFFFF">
                  <a:alpha val="0"/>
                </a:srgbClr>
              </a:clrTo>
            </a:clrChange>
            <a:duotone>
              <a:prstClr val="black"/>
              <a:srgbClr val="FF0066">
                <a:tint val="45000"/>
                <a:satMod val="400000"/>
              </a:srgbClr>
            </a:duotone>
          </a:blip>
          <a:srcRect/>
          <a:stretch>
            <a:fillRect/>
          </a:stretch>
        </p:blipFill>
        <p:spPr bwMode="auto">
          <a:xfrm>
            <a:off x="3357554" y="1857364"/>
            <a:ext cx="695325" cy="390525"/>
          </a:xfrm>
          <a:prstGeom prst="rect">
            <a:avLst/>
          </a:prstGeom>
          <a:noFill/>
        </p:spPr>
      </p:pic>
      <p:sp>
        <p:nvSpPr>
          <p:cNvPr id="11324" name="Rectangle 60"/>
          <p:cNvSpPr>
            <a:spLocks noChangeArrowheads="1"/>
          </p:cNvSpPr>
          <p:nvPr/>
        </p:nvSpPr>
        <p:spPr bwMode="auto">
          <a:xfrm>
            <a:off x="0" y="8477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326" name="Rectangle 6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1325" name="Picture 61"/>
          <p:cNvPicPr>
            <a:picLocks noChangeAspect="1" noChangeArrowheads="1"/>
          </p:cNvPicPr>
          <p:nvPr/>
        </p:nvPicPr>
        <p:blipFill>
          <a:blip r:embed="rId19">
            <a:clrChange>
              <a:clrFrom>
                <a:srgbClr val="FFFFFF"/>
              </a:clrFrom>
              <a:clrTo>
                <a:srgbClr val="FFFFFF">
                  <a:alpha val="0"/>
                </a:srgbClr>
              </a:clrTo>
            </a:clrChange>
            <a:duotone>
              <a:prstClr val="black"/>
              <a:srgbClr val="FF0066">
                <a:tint val="45000"/>
                <a:satMod val="400000"/>
              </a:srgbClr>
            </a:duotone>
          </a:blip>
          <a:srcRect/>
          <a:stretch>
            <a:fillRect/>
          </a:stretch>
        </p:blipFill>
        <p:spPr bwMode="auto">
          <a:xfrm>
            <a:off x="3357554" y="2571744"/>
            <a:ext cx="1066218" cy="319087"/>
          </a:xfrm>
          <a:prstGeom prst="rect">
            <a:avLst/>
          </a:prstGeom>
          <a:noFill/>
        </p:spPr>
      </p:pic>
      <p:sp>
        <p:nvSpPr>
          <p:cNvPr id="11327" name="Rectangle 63"/>
          <p:cNvSpPr>
            <a:spLocks noChangeArrowheads="1"/>
          </p:cNvSpPr>
          <p:nvPr/>
        </p:nvSpPr>
        <p:spPr bwMode="auto">
          <a:xfrm>
            <a:off x="0" y="8477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329" name="Rectangle 6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1328" name="Picture 64"/>
          <p:cNvPicPr>
            <a:picLocks noChangeAspect="1" noChangeArrowheads="1"/>
          </p:cNvPicPr>
          <p:nvPr/>
        </p:nvPicPr>
        <p:blipFill>
          <a:blip r:embed="rId20">
            <a:clrChange>
              <a:clrFrom>
                <a:srgbClr val="FFFFFF"/>
              </a:clrFrom>
              <a:clrTo>
                <a:srgbClr val="FFFFFF">
                  <a:alpha val="0"/>
                </a:srgbClr>
              </a:clrTo>
            </a:clrChange>
            <a:duotone>
              <a:prstClr val="black"/>
              <a:srgbClr val="FF0066">
                <a:tint val="45000"/>
                <a:satMod val="400000"/>
              </a:srgbClr>
            </a:duotone>
          </a:blip>
          <a:srcRect/>
          <a:stretch>
            <a:fillRect/>
          </a:stretch>
        </p:blipFill>
        <p:spPr bwMode="auto">
          <a:xfrm>
            <a:off x="3286117" y="3093332"/>
            <a:ext cx="1143008" cy="369003"/>
          </a:xfrm>
          <a:prstGeom prst="rect">
            <a:avLst/>
          </a:prstGeom>
          <a:noFill/>
        </p:spPr>
      </p:pic>
      <p:sp>
        <p:nvSpPr>
          <p:cNvPr id="11330" name="Rectangle 66"/>
          <p:cNvSpPr>
            <a:spLocks noChangeArrowheads="1"/>
          </p:cNvSpPr>
          <p:nvPr/>
        </p:nvSpPr>
        <p:spPr bwMode="auto">
          <a:xfrm>
            <a:off x="0" y="8477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332" name="Rectangle 6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1331" name="Picture 67"/>
          <p:cNvPicPr>
            <a:picLocks noChangeAspect="1" noChangeArrowheads="1"/>
          </p:cNvPicPr>
          <p:nvPr/>
        </p:nvPicPr>
        <p:blipFill>
          <a:blip r:embed="rId21">
            <a:clrChange>
              <a:clrFrom>
                <a:srgbClr val="FFFFFF"/>
              </a:clrFrom>
              <a:clrTo>
                <a:srgbClr val="FFFFFF">
                  <a:alpha val="0"/>
                </a:srgbClr>
              </a:clrTo>
            </a:clrChange>
            <a:duotone>
              <a:prstClr val="black"/>
              <a:srgbClr val="FF0066">
                <a:tint val="45000"/>
                <a:satMod val="400000"/>
              </a:srgbClr>
            </a:duotone>
          </a:blip>
          <a:srcRect/>
          <a:stretch>
            <a:fillRect/>
          </a:stretch>
        </p:blipFill>
        <p:spPr bwMode="auto">
          <a:xfrm>
            <a:off x="3286116" y="3714752"/>
            <a:ext cx="952500" cy="390525"/>
          </a:xfrm>
          <a:prstGeom prst="rect">
            <a:avLst/>
          </a:prstGeom>
          <a:noFill/>
        </p:spPr>
      </p:pic>
      <p:sp>
        <p:nvSpPr>
          <p:cNvPr id="11333" name="Rectangle 69"/>
          <p:cNvSpPr>
            <a:spLocks noChangeArrowheads="1"/>
          </p:cNvSpPr>
          <p:nvPr/>
        </p:nvSpPr>
        <p:spPr bwMode="auto">
          <a:xfrm>
            <a:off x="0" y="8477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335" name="Rectangle 7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1334" name="Picture 70"/>
          <p:cNvPicPr>
            <a:picLocks noChangeAspect="1" noChangeArrowheads="1"/>
          </p:cNvPicPr>
          <p:nvPr/>
        </p:nvPicPr>
        <p:blipFill>
          <a:blip r:embed="rId22">
            <a:clrChange>
              <a:clrFrom>
                <a:srgbClr val="FFFFFF"/>
              </a:clrFrom>
              <a:clrTo>
                <a:srgbClr val="FFFFFF">
                  <a:alpha val="0"/>
                </a:srgbClr>
              </a:clrTo>
            </a:clrChange>
            <a:duotone>
              <a:prstClr val="black"/>
              <a:srgbClr val="FF0066">
                <a:tint val="45000"/>
                <a:satMod val="400000"/>
              </a:srgbClr>
            </a:duotone>
          </a:blip>
          <a:srcRect/>
          <a:stretch>
            <a:fillRect/>
          </a:stretch>
        </p:blipFill>
        <p:spPr bwMode="auto">
          <a:xfrm>
            <a:off x="3286116" y="4357694"/>
            <a:ext cx="1152525" cy="390525"/>
          </a:xfrm>
          <a:prstGeom prst="rect">
            <a:avLst/>
          </a:prstGeom>
          <a:noFill/>
        </p:spPr>
      </p:pic>
      <p:sp>
        <p:nvSpPr>
          <p:cNvPr id="11336" name="Rectangle 72"/>
          <p:cNvSpPr>
            <a:spLocks noChangeArrowheads="1"/>
          </p:cNvSpPr>
          <p:nvPr/>
        </p:nvSpPr>
        <p:spPr bwMode="auto">
          <a:xfrm>
            <a:off x="0" y="8477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338" name="Rectangle 7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1337" name="Picture 73"/>
          <p:cNvPicPr>
            <a:picLocks noChangeAspect="1" noChangeArrowheads="1"/>
          </p:cNvPicPr>
          <p:nvPr/>
        </p:nvPicPr>
        <p:blipFill>
          <a:blip r:embed="rId23">
            <a:clrChange>
              <a:clrFrom>
                <a:srgbClr val="FFFFFF"/>
              </a:clrFrom>
              <a:clrTo>
                <a:srgbClr val="FFFFFF">
                  <a:alpha val="0"/>
                </a:srgbClr>
              </a:clrTo>
            </a:clrChange>
            <a:duotone>
              <a:prstClr val="black"/>
              <a:srgbClr val="FF0066">
                <a:tint val="45000"/>
                <a:satMod val="400000"/>
              </a:srgbClr>
            </a:duotone>
          </a:blip>
          <a:srcRect/>
          <a:stretch>
            <a:fillRect/>
          </a:stretch>
        </p:blipFill>
        <p:spPr bwMode="auto">
          <a:xfrm>
            <a:off x="3214678" y="5000636"/>
            <a:ext cx="962025" cy="390525"/>
          </a:xfrm>
          <a:prstGeom prst="rect">
            <a:avLst/>
          </a:prstGeom>
          <a:noFill/>
        </p:spPr>
      </p:pic>
      <p:sp>
        <p:nvSpPr>
          <p:cNvPr id="11339" name="Rectangle 75"/>
          <p:cNvSpPr>
            <a:spLocks noChangeArrowheads="1"/>
          </p:cNvSpPr>
          <p:nvPr/>
        </p:nvSpPr>
        <p:spPr bwMode="auto">
          <a:xfrm>
            <a:off x="0" y="8477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341" name="Rectangle 7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342" name="Rectangle 78"/>
          <p:cNvSpPr>
            <a:spLocks noChangeArrowheads="1"/>
          </p:cNvSpPr>
          <p:nvPr/>
        </p:nvSpPr>
        <p:spPr bwMode="auto">
          <a:xfrm>
            <a:off x="0" y="8572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344" name="Rectangle 8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1343" name="Picture 79"/>
          <p:cNvPicPr>
            <a:picLocks noChangeAspect="1" noChangeArrowheads="1"/>
          </p:cNvPicPr>
          <p:nvPr/>
        </p:nvPicPr>
        <p:blipFill>
          <a:blip r:embed="rId24">
            <a:clrChange>
              <a:clrFrom>
                <a:srgbClr val="FFFFFF"/>
              </a:clrFrom>
              <a:clrTo>
                <a:srgbClr val="FFFFFF">
                  <a:alpha val="0"/>
                </a:srgbClr>
              </a:clrTo>
            </a:clrChange>
            <a:duotone>
              <a:prstClr val="black"/>
              <a:srgbClr val="FF0066">
                <a:tint val="45000"/>
                <a:satMod val="400000"/>
              </a:srgbClr>
            </a:duotone>
          </a:blip>
          <a:srcRect/>
          <a:stretch>
            <a:fillRect/>
          </a:stretch>
        </p:blipFill>
        <p:spPr bwMode="auto">
          <a:xfrm>
            <a:off x="7929586" y="1643050"/>
            <a:ext cx="1074971" cy="355502"/>
          </a:xfrm>
          <a:prstGeom prst="rect">
            <a:avLst/>
          </a:prstGeom>
          <a:noFill/>
        </p:spPr>
      </p:pic>
      <p:sp>
        <p:nvSpPr>
          <p:cNvPr id="11345" name="Rectangle 81"/>
          <p:cNvSpPr>
            <a:spLocks noChangeArrowheads="1"/>
          </p:cNvSpPr>
          <p:nvPr/>
        </p:nvSpPr>
        <p:spPr bwMode="auto">
          <a:xfrm>
            <a:off x="0" y="8572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347" name="Rectangle 8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1346" name="Picture 82"/>
          <p:cNvPicPr>
            <a:picLocks noChangeAspect="1" noChangeArrowheads="1"/>
          </p:cNvPicPr>
          <p:nvPr/>
        </p:nvPicPr>
        <p:blipFill>
          <a:blip r:embed="rId25">
            <a:clrChange>
              <a:clrFrom>
                <a:srgbClr val="FFFFFF"/>
              </a:clrFrom>
              <a:clrTo>
                <a:srgbClr val="FFFFFF">
                  <a:alpha val="0"/>
                </a:srgbClr>
              </a:clrTo>
            </a:clrChange>
            <a:duotone>
              <a:prstClr val="black"/>
              <a:srgbClr val="FF0066">
                <a:tint val="45000"/>
                <a:satMod val="400000"/>
              </a:srgbClr>
            </a:duotone>
          </a:blip>
          <a:srcRect/>
          <a:stretch>
            <a:fillRect/>
          </a:stretch>
        </p:blipFill>
        <p:spPr bwMode="auto">
          <a:xfrm>
            <a:off x="7929913" y="2252096"/>
            <a:ext cx="1071243" cy="281545"/>
          </a:xfrm>
          <a:prstGeom prst="rect">
            <a:avLst/>
          </a:prstGeom>
          <a:noFill/>
        </p:spPr>
      </p:pic>
      <p:sp>
        <p:nvSpPr>
          <p:cNvPr id="11348" name="Rectangle 84"/>
          <p:cNvSpPr>
            <a:spLocks noChangeArrowheads="1"/>
          </p:cNvSpPr>
          <p:nvPr/>
        </p:nvSpPr>
        <p:spPr bwMode="auto">
          <a:xfrm>
            <a:off x="0" y="8477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350" name="Rectangle 8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1349" name="Picture 85"/>
          <p:cNvPicPr>
            <a:picLocks noChangeAspect="1" noChangeArrowheads="1"/>
          </p:cNvPicPr>
          <p:nvPr/>
        </p:nvPicPr>
        <p:blipFill>
          <a:blip r:embed="rId26">
            <a:clrChange>
              <a:clrFrom>
                <a:srgbClr val="FFFFFF"/>
              </a:clrFrom>
              <a:clrTo>
                <a:srgbClr val="FFFFFF">
                  <a:alpha val="0"/>
                </a:srgbClr>
              </a:clrTo>
            </a:clrChange>
            <a:duotone>
              <a:prstClr val="black"/>
              <a:srgbClr val="FF0066">
                <a:tint val="45000"/>
                <a:satMod val="400000"/>
              </a:srgbClr>
            </a:duotone>
          </a:blip>
          <a:srcRect/>
          <a:stretch>
            <a:fillRect/>
          </a:stretch>
        </p:blipFill>
        <p:spPr bwMode="auto">
          <a:xfrm>
            <a:off x="7858148" y="2714620"/>
            <a:ext cx="1123950" cy="390525"/>
          </a:xfrm>
          <a:prstGeom prst="rect">
            <a:avLst/>
          </a:prstGeom>
          <a:noFill/>
        </p:spPr>
      </p:pic>
      <p:sp>
        <p:nvSpPr>
          <p:cNvPr id="11351" name="Rectangle 87"/>
          <p:cNvSpPr>
            <a:spLocks noChangeArrowheads="1"/>
          </p:cNvSpPr>
          <p:nvPr/>
        </p:nvSpPr>
        <p:spPr bwMode="auto">
          <a:xfrm>
            <a:off x="0" y="8477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353" name="Rectangle 89"/>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354" name="Rectangle 90"/>
          <p:cNvSpPr>
            <a:spLocks noChangeArrowheads="1"/>
          </p:cNvSpPr>
          <p:nvPr/>
        </p:nvSpPr>
        <p:spPr bwMode="auto">
          <a:xfrm>
            <a:off x="0" y="12001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356" name="Rectangle 9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1355" name="Picture 91"/>
          <p:cNvPicPr>
            <a:picLocks noChangeAspect="1" noChangeArrowheads="1"/>
          </p:cNvPicPr>
          <p:nvPr/>
        </p:nvPicPr>
        <p:blipFill>
          <a:blip r:embed="rId27">
            <a:clrChange>
              <a:clrFrom>
                <a:srgbClr val="FFFFFF"/>
              </a:clrFrom>
              <a:clrTo>
                <a:srgbClr val="FFFFFF">
                  <a:alpha val="0"/>
                </a:srgbClr>
              </a:clrTo>
            </a:clrChange>
            <a:duotone>
              <a:prstClr val="black"/>
              <a:srgbClr val="FF0066">
                <a:tint val="45000"/>
                <a:satMod val="400000"/>
              </a:srgbClr>
            </a:duotone>
          </a:blip>
          <a:srcRect/>
          <a:stretch>
            <a:fillRect/>
          </a:stretch>
        </p:blipFill>
        <p:spPr bwMode="auto">
          <a:xfrm>
            <a:off x="7929586" y="1000108"/>
            <a:ext cx="1000132" cy="362117"/>
          </a:xfrm>
          <a:prstGeom prst="rect">
            <a:avLst/>
          </a:prstGeom>
          <a:noFill/>
        </p:spPr>
      </p:pic>
      <p:sp>
        <p:nvSpPr>
          <p:cNvPr id="11357" name="Rectangle 93"/>
          <p:cNvSpPr>
            <a:spLocks noChangeArrowheads="1"/>
          </p:cNvSpPr>
          <p:nvPr/>
        </p:nvSpPr>
        <p:spPr bwMode="auto">
          <a:xfrm>
            <a:off x="0" y="8572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359" name="Rectangle 9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1358" name="Picture 94"/>
          <p:cNvPicPr>
            <a:picLocks noChangeAspect="1" noChangeArrowheads="1"/>
          </p:cNvPicPr>
          <p:nvPr/>
        </p:nvPicPr>
        <p:blipFill>
          <a:blip r:embed="rId28">
            <a:clrChange>
              <a:clrFrom>
                <a:srgbClr val="FFFFFF"/>
              </a:clrFrom>
              <a:clrTo>
                <a:srgbClr val="FFFFFF">
                  <a:alpha val="0"/>
                </a:srgbClr>
              </a:clrTo>
            </a:clrChange>
            <a:duotone>
              <a:prstClr val="black"/>
              <a:srgbClr val="FF0066">
                <a:tint val="45000"/>
                <a:satMod val="400000"/>
              </a:srgbClr>
            </a:duotone>
          </a:blip>
          <a:srcRect/>
          <a:stretch>
            <a:fillRect/>
          </a:stretch>
        </p:blipFill>
        <p:spPr bwMode="auto">
          <a:xfrm>
            <a:off x="7858148" y="3143248"/>
            <a:ext cx="1123950" cy="742950"/>
          </a:xfrm>
          <a:prstGeom prst="rect">
            <a:avLst/>
          </a:prstGeom>
          <a:noFill/>
        </p:spPr>
      </p:pic>
      <p:sp>
        <p:nvSpPr>
          <p:cNvPr id="11360" name="Rectangle 96"/>
          <p:cNvSpPr>
            <a:spLocks noChangeArrowheads="1"/>
          </p:cNvSpPr>
          <p:nvPr/>
        </p:nvSpPr>
        <p:spPr bwMode="auto">
          <a:xfrm>
            <a:off x="0" y="12001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362" name="Rectangle 9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1361" name="Picture 97"/>
          <p:cNvPicPr>
            <a:picLocks noChangeAspect="1" noChangeArrowheads="1"/>
          </p:cNvPicPr>
          <p:nvPr/>
        </p:nvPicPr>
        <p:blipFill>
          <a:blip r:embed="rId29">
            <a:clrChange>
              <a:clrFrom>
                <a:srgbClr val="FFFFFF"/>
              </a:clrFrom>
              <a:clrTo>
                <a:srgbClr val="FFFFFF">
                  <a:alpha val="0"/>
                </a:srgbClr>
              </a:clrTo>
            </a:clrChange>
            <a:duotone>
              <a:prstClr val="black"/>
              <a:srgbClr val="FF0066">
                <a:tint val="45000"/>
                <a:satMod val="400000"/>
              </a:srgbClr>
            </a:duotone>
          </a:blip>
          <a:srcRect/>
          <a:stretch>
            <a:fillRect/>
          </a:stretch>
        </p:blipFill>
        <p:spPr bwMode="auto">
          <a:xfrm>
            <a:off x="7929586" y="3929066"/>
            <a:ext cx="1028700" cy="390525"/>
          </a:xfrm>
          <a:prstGeom prst="rect">
            <a:avLst/>
          </a:prstGeom>
          <a:noFill/>
        </p:spPr>
      </p:pic>
      <p:sp>
        <p:nvSpPr>
          <p:cNvPr id="11363" name="Rectangle 99"/>
          <p:cNvSpPr>
            <a:spLocks noChangeArrowheads="1"/>
          </p:cNvSpPr>
          <p:nvPr/>
        </p:nvSpPr>
        <p:spPr bwMode="auto">
          <a:xfrm>
            <a:off x="0" y="8477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365" name="Rectangle 10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1364" name="Picture 100"/>
          <p:cNvPicPr>
            <a:picLocks noChangeAspect="1" noChangeArrowheads="1"/>
          </p:cNvPicPr>
          <p:nvPr/>
        </p:nvPicPr>
        <p:blipFill>
          <a:blip r:embed="rId30">
            <a:clrChange>
              <a:clrFrom>
                <a:srgbClr val="FFFFFF"/>
              </a:clrFrom>
              <a:clrTo>
                <a:srgbClr val="FFFFFF">
                  <a:alpha val="0"/>
                </a:srgbClr>
              </a:clrTo>
            </a:clrChange>
            <a:duotone>
              <a:prstClr val="black"/>
              <a:srgbClr val="FF0066">
                <a:tint val="45000"/>
                <a:satMod val="400000"/>
              </a:srgbClr>
            </a:duotone>
          </a:blip>
          <a:srcRect/>
          <a:stretch>
            <a:fillRect/>
          </a:stretch>
        </p:blipFill>
        <p:spPr bwMode="auto">
          <a:xfrm>
            <a:off x="7858148" y="4572008"/>
            <a:ext cx="1143008" cy="284061"/>
          </a:xfrm>
          <a:prstGeom prst="rect">
            <a:avLst/>
          </a:prstGeom>
          <a:noFill/>
        </p:spPr>
      </p:pic>
      <p:sp>
        <p:nvSpPr>
          <p:cNvPr id="11366" name="Rectangle 102"/>
          <p:cNvSpPr>
            <a:spLocks noChangeArrowheads="1"/>
          </p:cNvSpPr>
          <p:nvPr/>
        </p:nvSpPr>
        <p:spPr bwMode="auto">
          <a:xfrm>
            <a:off x="0" y="8572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368" name="Rectangle 10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369" name="Rectangle 105"/>
          <p:cNvSpPr>
            <a:spLocks noChangeArrowheads="1"/>
          </p:cNvSpPr>
          <p:nvPr/>
        </p:nvSpPr>
        <p:spPr bwMode="auto">
          <a:xfrm>
            <a:off x="0" y="8477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371" name="Rectangle 10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1370" name="Picture 106"/>
          <p:cNvPicPr>
            <a:picLocks noChangeAspect="1" noChangeArrowheads="1"/>
          </p:cNvPicPr>
          <p:nvPr/>
        </p:nvPicPr>
        <p:blipFill>
          <a:blip r:embed="rId31">
            <a:clrChange>
              <a:clrFrom>
                <a:srgbClr val="FFFFFF"/>
              </a:clrFrom>
              <a:clrTo>
                <a:srgbClr val="FFFFFF">
                  <a:alpha val="0"/>
                </a:srgbClr>
              </a:clrTo>
            </a:clrChange>
            <a:duotone>
              <a:prstClr val="black"/>
              <a:srgbClr val="FF0066">
                <a:tint val="45000"/>
                <a:satMod val="400000"/>
              </a:srgbClr>
            </a:duotone>
          </a:blip>
          <a:srcRect/>
          <a:stretch>
            <a:fillRect/>
          </a:stretch>
        </p:blipFill>
        <p:spPr bwMode="auto">
          <a:xfrm>
            <a:off x="7858148" y="5214950"/>
            <a:ext cx="1152556" cy="372886"/>
          </a:xfrm>
          <a:prstGeom prst="rect">
            <a:avLst/>
          </a:prstGeom>
          <a:noFill/>
        </p:spPr>
      </p:pic>
      <p:sp>
        <p:nvSpPr>
          <p:cNvPr id="11372" name="Rectangle 108"/>
          <p:cNvSpPr>
            <a:spLocks noChangeArrowheads="1"/>
          </p:cNvSpPr>
          <p:nvPr/>
        </p:nvSpPr>
        <p:spPr bwMode="auto">
          <a:xfrm>
            <a:off x="817563" y="876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96" name="TextBox 95"/>
          <p:cNvSpPr txBox="1"/>
          <p:nvPr/>
        </p:nvSpPr>
        <p:spPr>
          <a:xfrm>
            <a:off x="2857488" y="5288340"/>
            <a:ext cx="3071834" cy="1569660"/>
          </a:xfrm>
          <a:prstGeom prst="rect">
            <a:avLst/>
          </a:prstGeom>
          <a:noFill/>
        </p:spPr>
        <p:txBody>
          <a:bodyPr wrap="square" rtlCol="0">
            <a:spAutoFit/>
          </a:bodyPr>
          <a:lstStyle/>
          <a:p>
            <a:r>
              <a:rPr lang="uk-UA" sz="9600" b="1" dirty="0" smtClean="0">
                <a:solidFill>
                  <a:srgbClr val="FF0000"/>
                </a:solidFill>
              </a:rPr>
              <a:t>марс</a:t>
            </a:r>
            <a:endParaRPr lang="ru-RU" sz="9600" b="1" dirty="0">
              <a:solidFill>
                <a:srgbClr val="FF0000"/>
              </a:solidFill>
            </a:endParaRPr>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77"/>
                                        </p:tgtEl>
                                        <p:attrNameLst>
                                          <p:attrName>style.visibility</p:attrName>
                                        </p:attrNameLst>
                                      </p:cBhvr>
                                      <p:to>
                                        <p:strVal val="visible"/>
                                      </p:to>
                                    </p:set>
                                    <p:animEffect transition="in" filter="fade">
                                      <p:cBhvr>
                                        <p:cTn id="7" dur="2000"/>
                                        <p:tgtEl>
                                          <p:spTgt spid="11277"/>
                                        </p:tgtEl>
                                      </p:cBhvr>
                                    </p:animEffect>
                                  </p:childTnLst>
                                </p:cTn>
                              </p:par>
                              <p:par>
                                <p:cTn id="8" presetID="10" presetClass="entr" presetSubtype="0" fill="hold" nodeType="withEffect">
                                  <p:stCondLst>
                                    <p:cond delay="0"/>
                                  </p:stCondLst>
                                  <p:childTnLst>
                                    <p:set>
                                      <p:cBhvr>
                                        <p:cTn id="9" dur="1" fill="hold">
                                          <p:stCondLst>
                                            <p:cond delay="0"/>
                                          </p:stCondLst>
                                        </p:cTn>
                                        <p:tgtEl>
                                          <p:spTgt spid="11271"/>
                                        </p:tgtEl>
                                        <p:attrNameLst>
                                          <p:attrName>style.visibility</p:attrName>
                                        </p:attrNameLst>
                                      </p:cBhvr>
                                      <p:to>
                                        <p:strVal val="visible"/>
                                      </p:to>
                                    </p:set>
                                    <p:animEffect transition="in" filter="fade">
                                      <p:cBhvr>
                                        <p:cTn id="10" dur="2000"/>
                                        <p:tgtEl>
                                          <p:spTgt spid="11271"/>
                                        </p:tgtEl>
                                      </p:cBhvr>
                                    </p:animEffect>
                                  </p:childTnLst>
                                </p:cTn>
                              </p:par>
                              <p:par>
                                <p:cTn id="11" presetID="10" presetClass="entr" presetSubtype="0" fill="hold" nodeType="withEffect">
                                  <p:stCondLst>
                                    <p:cond delay="0"/>
                                  </p:stCondLst>
                                  <p:childTnLst>
                                    <p:set>
                                      <p:cBhvr>
                                        <p:cTn id="12" dur="1" fill="hold">
                                          <p:stCondLst>
                                            <p:cond delay="0"/>
                                          </p:stCondLst>
                                        </p:cTn>
                                        <p:tgtEl>
                                          <p:spTgt spid="11280"/>
                                        </p:tgtEl>
                                        <p:attrNameLst>
                                          <p:attrName>style.visibility</p:attrName>
                                        </p:attrNameLst>
                                      </p:cBhvr>
                                      <p:to>
                                        <p:strVal val="visible"/>
                                      </p:to>
                                    </p:set>
                                    <p:animEffect transition="in" filter="fade">
                                      <p:cBhvr>
                                        <p:cTn id="13" dur="2000"/>
                                        <p:tgtEl>
                                          <p:spTgt spid="11280"/>
                                        </p:tgtEl>
                                      </p:cBhvr>
                                    </p:animEffect>
                                  </p:childTnLst>
                                </p:cTn>
                              </p:par>
                              <p:par>
                                <p:cTn id="14" presetID="10" presetClass="entr" presetSubtype="0" fill="hold" nodeType="withEffect">
                                  <p:stCondLst>
                                    <p:cond delay="0"/>
                                  </p:stCondLst>
                                  <p:childTnLst>
                                    <p:set>
                                      <p:cBhvr>
                                        <p:cTn id="15" dur="1" fill="hold">
                                          <p:stCondLst>
                                            <p:cond delay="0"/>
                                          </p:stCondLst>
                                        </p:cTn>
                                        <p:tgtEl>
                                          <p:spTgt spid="11283"/>
                                        </p:tgtEl>
                                        <p:attrNameLst>
                                          <p:attrName>style.visibility</p:attrName>
                                        </p:attrNameLst>
                                      </p:cBhvr>
                                      <p:to>
                                        <p:strVal val="visible"/>
                                      </p:to>
                                    </p:set>
                                    <p:animEffect transition="in" filter="fade">
                                      <p:cBhvr>
                                        <p:cTn id="16" dur="2000"/>
                                        <p:tgtEl>
                                          <p:spTgt spid="11283"/>
                                        </p:tgtEl>
                                      </p:cBhvr>
                                    </p:animEffect>
                                  </p:childTnLst>
                                </p:cTn>
                              </p:par>
                              <p:par>
                                <p:cTn id="17" presetID="10" presetClass="entr" presetSubtype="0" fill="hold" nodeType="withEffect">
                                  <p:stCondLst>
                                    <p:cond delay="0"/>
                                  </p:stCondLst>
                                  <p:childTnLst>
                                    <p:set>
                                      <p:cBhvr>
                                        <p:cTn id="18" dur="1" fill="hold">
                                          <p:stCondLst>
                                            <p:cond delay="0"/>
                                          </p:stCondLst>
                                        </p:cTn>
                                        <p:tgtEl>
                                          <p:spTgt spid="11286"/>
                                        </p:tgtEl>
                                        <p:attrNameLst>
                                          <p:attrName>style.visibility</p:attrName>
                                        </p:attrNameLst>
                                      </p:cBhvr>
                                      <p:to>
                                        <p:strVal val="visible"/>
                                      </p:to>
                                    </p:set>
                                    <p:animEffect transition="in" filter="fade">
                                      <p:cBhvr>
                                        <p:cTn id="19" dur="2000"/>
                                        <p:tgtEl>
                                          <p:spTgt spid="11286"/>
                                        </p:tgtEl>
                                      </p:cBhvr>
                                    </p:animEffect>
                                  </p:childTnLst>
                                </p:cTn>
                              </p:par>
                              <p:par>
                                <p:cTn id="20" presetID="10" presetClass="entr" presetSubtype="0" fill="hold" nodeType="withEffect">
                                  <p:stCondLst>
                                    <p:cond delay="0"/>
                                  </p:stCondLst>
                                  <p:childTnLst>
                                    <p:set>
                                      <p:cBhvr>
                                        <p:cTn id="21" dur="1" fill="hold">
                                          <p:stCondLst>
                                            <p:cond delay="0"/>
                                          </p:stCondLst>
                                        </p:cTn>
                                        <p:tgtEl>
                                          <p:spTgt spid="11289"/>
                                        </p:tgtEl>
                                        <p:attrNameLst>
                                          <p:attrName>style.visibility</p:attrName>
                                        </p:attrNameLst>
                                      </p:cBhvr>
                                      <p:to>
                                        <p:strVal val="visible"/>
                                      </p:to>
                                    </p:set>
                                    <p:animEffect transition="in" filter="fade">
                                      <p:cBhvr>
                                        <p:cTn id="22" dur="2000"/>
                                        <p:tgtEl>
                                          <p:spTgt spid="11289"/>
                                        </p:tgtEl>
                                      </p:cBhvr>
                                    </p:animEffect>
                                  </p:childTnLst>
                                </p:cTn>
                              </p:par>
                              <p:par>
                                <p:cTn id="23" presetID="10" presetClass="entr" presetSubtype="0" fill="hold" nodeType="withEffect">
                                  <p:stCondLst>
                                    <p:cond delay="0"/>
                                  </p:stCondLst>
                                  <p:childTnLst>
                                    <p:set>
                                      <p:cBhvr>
                                        <p:cTn id="24" dur="1" fill="hold">
                                          <p:stCondLst>
                                            <p:cond delay="0"/>
                                          </p:stCondLst>
                                        </p:cTn>
                                        <p:tgtEl>
                                          <p:spTgt spid="11292"/>
                                        </p:tgtEl>
                                        <p:attrNameLst>
                                          <p:attrName>style.visibility</p:attrName>
                                        </p:attrNameLst>
                                      </p:cBhvr>
                                      <p:to>
                                        <p:strVal val="visible"/>
                                      </p:to>
                                    </p:set>
                                    <p:animEffect transition="in" filter="fade">
                                      <p:cBhvr>
                                        <p:cTn id="25" dur="2000"/>
                                        <p:tgtEl>
                                          <p:spTgt spid="11292"/>
                                        </p:tgtEl>
                                      </p:cBhvr>
                                    </p:animEffect>
                                  </p:childTnLst>
                                </p:cTn>
                              </p:par>
                              <p:par>
                                <p:cTn id="26" presetID="10" presetClass="entr" presetSubtype="0" fill="hold" nodeType="withEffect">
                                  <p:stCondLst>
                                    <p:cond delay="0"/>
                                  </p:stCondLst>
                                  <p:childTnLst>
                                    <p:set>
                                      <p:cBhvr>
                                        <p:cTn id="27" dur="1" fill="hold">
                                          <p:stCondLst>
                                            <p:cond delay="0"/>
                                          </p:stCondLst>
                                        </p:cTn>
                                        <p:tgtEl>
                                          <p:spTgt spid="11295"/>
                                        </p:tgtEl>
                                        <p:attrNameLst>
                                          <p:attrName>style.visibility</p:attrName>
                                        </p:attrNameLst>
                                      </p:cBhvr>
                                      <p:to>
                                        <p:strVal val="visible"/>
                                      </p:to>
                                    </p:set>
                                    <p:animEffect transition="in" filter="fade">
                                      <p:cBhvr>
                                        <p:cTn id="28" dur="2000"/>
                                        <p:tgtEl>
                                          <p:spTgt spid="11295"/>
                                        </p:tgtEl>
                                      </p:cBhvr>
                                    </p:animEffect>
                                  </p:childTnLst>
                                </p:cTn>
                              </p:par>
                              <p:par>
                                <p:cTn id="29" presetID="10" presetClass="entr" presetSubtype="0" fill="hold" nodeType="withEffect">
                                  <p:stCondLst>
                                    <p:cond delay="0"/>
                                  </p:stCondLst>
                                  <p:childTnLst>
                                    <p:set>
                                      <p:cBhvr>
                                        <p:cTn id="30" dur="1" fill="hold">
                                          <p:stCondLst>
                                            <p:cond delay="0"/>
                                          </p:stCondLst>
                                        </p:cTn>
                                        <p:tgtEl>
                                          <p:spTgt spid="11298"/>
                                        </p:tgtEl>
                                        <p:attrNameLst>
                                          <p:attrName>style.visibility</p:attrName>
                                        </p:attrNameLst>
                                      </p:cBhvr>
                                      <p:to>
                                        <p:strVal val="visible"/>
                                      </p:to>
                                    </p:set>
                                    <p:animEffect transition="in" filter="fade">
                                      <p:cBhvr>
                                        <p:cTn id="31" dur="2000"/>
                                        <p:tgtEl>
                                          <p:spTgt spid="11298"/>
                                        </p:tgtEl>
                                      </p:cBhvr>
                                    </p:animEffect>
                                  </p:childTnLst>
                                </p:cTn>
                              </p:par>
                              <p:par>
                                <p:cTn id="32" presetID="10" presetClass="entr" presetSubtype="0" fill="hold" nodeType="withEffect">
                                  <p:stCondLst>
                                    <p:cond delay="0"/>
                                  </p:stCondLst>
                                  <p:childTnLst>
                                    <p:set>
                                      <p:cBhvr>
                                        <p:cTn id="33" dur="1" fill="hold">
                                          <p:stCondLst>
                                            <p:cond delay="0"/>
                                          </p:stCondLst>
                                        </p:cTn>
                                        <p:tgtEl>
                                          <p:spTgt spid="11301"/>
                                        </p:tgtEl>
                                        <p:attrNameLst>
                                          <p:attrName>style.visibility</p:attrName>
                                        </p:attrNameLst>
                                      </p:cBhvr>
                                      <p:to>
                                        <p:strVal val="visible"/>
                                      </p:to>
                                    </p:set>
                                    <p:animEffect transition="in" filter="fade">
                                      <p:cBhvr>
                                        <p:cTn id="34" dur="2000"/>
                                        <p:tgtEl>
                                          <p:spTgt spid="11301"/>
                                        </p:tgtEl>
                                      </p:cBhvr>
                                    </p:animEffect>
                                  </p:childTnLst>
                                </p:cTn>
                              </p:par>
                              <p:par>
                                <p:cTn id="35" presetID="10" presetClass="entr" presetSubtype="0" fill="hold" nodeType="withEffect">
                                  <p:stCondLst>
                                    <p:cond delay="0"/>
                                  </p:stCondLst>
                                  <p:childTnLst>
                                    <p:set>
                                      <p:cBhvr>
                                        <p:cTn id="36" dur="1" fill="hold">
                                          <p:stCondLst>
                                            <p:cond delay="0"/>
                                          </p:stCondLst>
                                        </p:cTn>
                                        <p:tgtEl>
                                          <p:spTgt spid="11304"/>
                                        </p:tgtEl>
                                        <p:attrNameLst>
                                          <p:attrName>style.visibility</p:attrName>
                                        </p:attrNameLst>
                                      </p:cBhvr>
                                      <p:to>
                                        <p:strVal val="visible"/>
                                      </p:to>
                                    </p:set>
                                    <p:animEffect transition="in" filter="fade">
                                      <p:cBhvr>
                                        <p:cTn id="37" dur="2000"/>
                                        <p:tgtEl>
                                          <p:spTgt spid="11304"/>
                                        </p:tgtEl>
                                      </p:cBhvr>
                                    </p:animEffect>
                                  </p:childTnLst>
                                </p:cTn>
                              </p:par>
                              <p:par>
                                <p:cTn id="38" presetID="10" presetClass="entr" presetSubtype="0" fill="hold" nodeType="withEffect">
                                  <p:stCondLst>
                                    <p:cond delay="0"/>
                                  </p:stCondLst>
                                  <p:childTnLst>
                                    <p:set>
                                      <p:cBhvr>
                                        <p:cTn id="39" dur="1" fill="hold">
                                          <p:stCondLst>
                                            <p:cond delay="0"/>
                                          </p:stCondLst>
                                        </p:cTn>
                                        <p:tgtEl>
                                          <p:spTgt spid="11307"/>
                                        </p:tgtEl>
                                        <p:attrNameLst>
                                          <p:attrName>style.visibility</p:attrName>
                                        </p:attrNameLst>
                                      </p:cBhvr>
                                      <p:to>
                                        <p:strVal val="visible"/>
                                      </p:to>
                                    </p:set>
                                    <p:animEffect transition="in" filter="fade">
                                      <p:cBhvr>
                                        <p:cTn id="40" dur="2000"/>
                                        <p:tgtEl>
                                          <p:spTgt spid="11307"/>
                                        </p:tgtEl>
                                      </p:cBhvr>
                                    </p:animEffect>
                                  </p:childTnLst>
                                </p:cTn>
                              </p:par>
                              <p:par>
                                <p:cTn id="41" presetID="10" presetClass="entr" presetSubtype="0" fill="hold" nodeType="withEffect">
                                  <p:stCondLst>
                                    <p:cond delay="0"/>
                                  </p:stCondLst>
                                  <p:childTnLst>
                                    <p:set>
                                      <p:cBhvr>
                                        <p:cTn id="42" dur="1" fill="hold">
                                          <p:stCondLst>
                                            <p:cond delay="0"/>
                                          </p:stCondLst>
                                        </p:cTn>
                                        <p:tgtEl>
                                          <p:spTgt spid="11310"/>
                                        </p:tgtEl>
                                        <p:attrNameLst>
                                          <p:attrName>style.visibility</p:attrName>
                                        </p:attrNameLst>
                                      </p:cBhvr>
                                      <p:to>
                                        <p:strVal val="visible"/>
                                      </p:to>
                                    </p:set>
                                    <p:animEffect transition="in" filter="fade">
                                      <p:cBhvr>
                                        <p:cTn id="43" dur="2000"/>
                                        <p:tgtEl>
                                          <p:spTgt spid="11310"/>
                                        </p:tgtEl>
                                      </p:cBhvr>
                                    </p:animEffect>
                                  </p:childTnLst>
                                </p:cTn>
                              </p:par>
                              <p:par>
                                <p:cTn id="44" presetID="10" presetClass="entr" presetSubtype="0" fill="hold" nodeType="withEffect">
                                  <p:stCondLst>
                                    <p:cond delay="0"/>
                                  </p:stCondLst>
                                  <p:childTnLst>
                                    <p:set>
                                      <p:cBhvr>
                                        <p:cTn id="45" dur="1" fill="hold">
                                          <p:stCondLst>
                                            <p:cond delay="0"/>
                                          </p:stCondLst>
                                        </p:cTn>
                                        <p:tgtEl>
                                          <p:spTgt spid="11313"/>
                                        </p:tgtEl>
                                        <p:attrNameLst>
                                          <p:attrName>style.visibility</p:attrName>
                                        </p:attrNameLst>
                                      </p:cBhvr>
                                      <p:to>
                                        <p:strVal val="visible"/>
                                      </p:to>
                                    </p:set>
                                    <p:animEffect transition="in" filter="fade">
                                      <p:cBhvr>
                                        <p:cTn id="46" dur="2000"/>
                                        <p:tgtEl>
                                          <p:spTgt spid="11313"/>
                                        </p:tgtEl>
                                      </p:cBhvr>
                                    </p:animEffect>
                                  </p:childTnLst>
                                </p:cTn>
                              </p:par>
                              <p:par>
                                <p:cTn id="47" presetID="10" presetClass="entr" presetSubtype="0" fill="hold" nodeType="withEffect">
                                  <p:stCondLst>
                                    <p:cond delay="0"/>
                                  </p:stCondLst>
                                  <p:childTnLst>
                                    <p:set>
                                      <p:cBhvr>
                                        <p:cTn id="48" dur="1" fill="hold">
                                          <p:stCondLst>
                                            <p:cond delay="0"/>
                                          </p:stCondLst>
                                        </p:cTn>
                                        <p:tgtEl>
                                          <p:spTgt spid="11316"/>
                                        </p:tgtEl>
                                        <p:attrNameLst>
                                          <p:attrName>style.visibility</p:attrName>
                                        </p:attrNameLst>
                                      </p:cBhvr>
                                      <p:to>
                                        <p:strVal val="visible"/>
                                      </p:to>
                                    </p:set>
                                    <p:animEffect transition="in" filter="fade">
                                      <p:cBhvr>
                                        <p:cTn id="49" dur="2000"/>
                                        <p:tgtEl>
                                          <p:spTgt spid="11316"/>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11319"/>
                                        </p:tgtEl>
                                        <p:attrNameLst>
                                          <p:attrName>style.visibility</p:attrName>
                                        </p:attrNameLst>
                                      </p:cBhvr>
                                      <p:to>
                                        <p:strVal val="visible"/>
                                      </p:to>
                                    </p:set>
                                    <p:animEffect transition="in" filter="fade">
                                      <p:cBhvr>
                                        <p:cTn id="54" dur="2000"/>
                                        <p:tgtEl>
                                          <p:spTgt spid="11319"/>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11322"/>
                                        </p:tgtEl>
                                        <p:attrNameLst>
                                          <p:attrName>style.visibility</p:attrName>
                                        </p:attrNameLst>
                                      </p:cBhvr>
                                      <p:to>
                                        <p:strVal val="visible"/>
                                      </p:to>
                                    </p:set>
                                    <p:animEffect transition="in" filter="fade">
                                      <p:cBhvr>
                                        <p:cTn id="59" dur="2000"/>
                                        <p:tgtEl>
                                          <p:spTgt spid="11322"/>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11325"/>
                                        </p:tgtEl>
                                        <p:attrNameLst>
                                          <p:attrName>style.visibility</p:attrName>
                                        </p:attrNameLst>
                                      </p:cBhvr>
                                      <p:to>
                                        <p:strVal val="visible"/>
                                      </p:to>
                                    </p:set>
                                    <p:animEffect transition="in" filter="fade">
                                      <p:cBhvr>
                                        <p:cTn id="64" dur="2000"/>
                                        <p:tgtEl>
                                          <p:spTgt spid="11325"/>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11328"/>
                                        </p:tgtEl>
                                        <p:attrNameLst>
                                          <p:attrName>style.visibility</p:attrName>
                                        </p:attrNameLst>
                                      </p:cBhvr>
                                      <p:to>
                                        <p:strVal val="visible"/>
                                      </p:to>
                                    </p:set>
                                    <p:animEffect transition="in" filter="fade">
                                      <p:cBhvr>
                                        <p:cTn id="69" dur="2000"/>
                                        <p:tgtEl>
                                          <p:spTgt spid="11328"/>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11331"/>
                                        </p:tgtEl>
                                        <p:attrNameLst>
                                          <p:attrName>style.visibility</p:attrName>
                                        </p:attrNameLst>
                                      </p:cBhvr>
                                      <p:to>
                                        <p:strVal val="visible"/>
                                      </p:to>
                                    </p:set>
                                    <p:animEffect transition="in" filter="fade">
                                      <p:cBhvr>
                                        <p:cTn id="74" dur="2000"/>
                                        <p:tgtEl>
                                          <p:spTgt spid="11331"/>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11334"/>
                                        </p:tgtEl>
                                        <p:attrNameLst>
                                          <p:attrName>style.visibility</p:attrName>
                                        </p:attrNameLst>
                                      </p:cBhvr>
                                      <p:to>
                                        <p:strVal val="visible"/>
                                      </p:to>
                                    </p:set>
                                    <p:animEffect transition="in" filter="fade">
                                      <p:cBhvr>
                                        <p:cTn id="79" dur="2000"/>
                                        <p:tgtEl>
                                          <p:spTgt spid="11334"/>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11337"/>
                                        </p:tgtEl>
                                        <p:attrNameLst>
                                          <p:attrName>style.visibility</p:attrName>
                                        </p:attrNameLst>
                                      </p:cBhvr>
                                      <p:to>
                                        <p:strVal val="visible"/>
                                      </p:to>
                                    </p:set>
                                    <p:animEffect transition="in" filter="fade">
                                      <p:cBhvr>
                                        <p:cTn id="84" dur="2000"/>
                                        <p:tgtEl>
                                          <p:spTgt spid="11337"/>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11355"/>
                                        </p:tgtEl>
                                        <p:attrNameLst>
                                          <p:attrName>style.visibility</p:attrName>
                                        </p:attrNameLst>
                                      </p:cBhvr>
                                      <p:to>
                                        <p:strVal val="visible"/>
                                      </p:to>
                                    </p:set>
                                    <p:animEffect transition="in" filter="fade">
                                      <p:cBhvr>
                                        <p:cTn id="89" dur="2000"/>
                                        <p:tgtEl>
                                          <p:spTgt spid="11355"/>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nodeType="clickEffect">
                                  <p:stCondLst>
                                    <p:cond delay="0"/>
                                  </p:stCondLst>
                                  <p:childTnLst>
                                    <p:set>
                                      <p:cBhvr>
                                        <p:cTn id="93" dur="1" fill="hold">
                                          <p:stCondLst>
                                            <p:cond delay="0"/>
                                          </p:stCondLst>
                                        </p:cTn>
                                        <p:tgtEl>
                                          <p:spTgt spid="11343"/>
                                        </p:tgtEl>
                                        <p:attrNameLst>
                                          <p:attrName>style.visibility</p:attrName>
                                        </p:attrNameLst>
                                      </p:cBhvr>
                                      <p:to>
                                        <p:strVal val="visible"/>
                                      </p:to>
                                    </p:set>
                                    <p:animEffect transition="in" filter="fade">
                                      <p:cBhvr>
                                        <p:cTn id="94" dur="2000"/>
                                        <p:tgtEl>
                                          <p:spTgt spid="11343"/>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nodeType="clickEffect">
                                  <p:stCondLst>
                                    <p:cond delay="0"/>
                                  </p:stCondLst>
                                  <p:childTnLst>
                                    <p:set>
                                      <p:cBhvr>
                                        <p:cTn id="98" dur="1" fill="hold">
                                          <p:stCondLst>
                                            <p:cond delay="0"/>
                                          </p:stCondLst>
                                        </p:cTn>
                                        <p:tgtEl>
                                          <p:spTgt spid="11346"/>
                                        </p:tgtEl>
                                        <p:attrNameLst>
                                          <p:attrName>style.visibility</p:attrName>
                                        </p:attrNameLst>
                                      </p:cBhvr>
                                      <p:to>
                                        <p:strVal val="visible"/>
                                      </p:to>
                                    </p:set>
                                    <p:animEffect transition="in" filter="fade">
                                      <p:cBhvr>
                                        <p:cTn id="99" dur="2000"/>
                                        <p:tgtEl>
                                          <p:spTgt spid="11346"/>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nodeType="clickEffect">
                                  <p:stCondLst>
                                    <p:cond delay="0"/>
                                  </p:stCondLst>
                                  <p:childTnLst>
                                    <p:set>
                                      <p:cBhvr>
                                        <p:cTn id="103" dur="1" fill="hold">
                                          <p:stCondLst>
                                            <p:cond delay="0"/>
                                          </p:stCondLst>
                                        </p:cTn>
                                        <p:tgtEl>
                                          <p:spTgt spid="11349"/>
                                        </p:tgtEl>
                                        <p:attrNameLst>
                                          <p:attrName>style.visibility</p:attrName>
                                        </p:attrNameLst>
                                      </p:cBhvr>
                                      <p:to>
                                        <p:strVal val="visible"/>
                                      </p:to>
                                    </p:set>
                                    <p:animEffect transition="in" filter="fade">
                                      <p:cBhvr>
                                        <p:cTn id="104" dur="2000"/>
                                        <p:tgtEl>
                                          <p:spTgt spid="11349"/>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nodeType="clickEffect">
                                  <p:stCondLst>
                                    <p:cond delay="0"/>
                                  </p:stCondLst>
                                  <p:childTnLst>
                                    <p:set>
                                      <p:cBhvr>
                                        <p:cTn id="108" dur="1" fill="hold">
                                          <p:stCondLst>
                                            <p:cond delay="0"/>
                                          </p:stCondLst>
                                        </p:cTn>
                                        <p:tgtEl>
                                          <p:spTgt spid="11358"/>
                                        </p:tgtEl>
                                        <p:attrNameLst>
                                          <p:attrName>style.visibility</p:attrName>
                                        </p:attrNameLst>
                                      </p:cBhvr>
                                      <p:to>
                                        <p:strVal val="visible"/>
                                      </p:to>
                                    </p:set>
                                    <p:animEffect transition="in" filter="fade">
                                      <p:cBhvr>
                                        <p:cTn id="109" dur="2000"/>
                                        <p:tgtEl>
                                          <p:spTgt spid="11358"/>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nodeType="clickEffect">
                                  <p:stCondLst>
                                    <p:cond delay="0"/>
                                  </p:stCondLst>
                                  <p:childTnLst>
                                    <p:set>
                                      <p:cBhvr>
                                        <p:cTn id="113" dur="1" fill="hold">
                                          <p:stCondLst>
                                            <p:cond delay="0"/>
                                          </p:stCondLst>
                                        </p:cTn>
                                        <p:tgtEl>
                                          <p:spTgt spid="11361"/>
                                        </p:tgtEl>
                                        <p:attrNameLst>
                                          <p:attrName>style.visibility</p:attrName>
                                        </p:attrNameLst>
                                      </p:cBhvr>
                                      <p:to>
                                        <p:strVal val="visible"/>
                                      </p:to>
                                    </p:set>
                                    <p:animEffect transition="in" filter="fade">
                                      <p:cBhvr>
                                        <p:cTn id="114" dur="2000"/>
                                        <p:tgtEl>
                                          <p:spTgt spid="11361"/>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nodeType="clickEffect">
                                  <p:stCondLst>
                                    <p:cond delay="0"/>
                                  </p:stCondLst>
                                  <p:childTnLst>
                                    <p:set>
                                      <p:cBhvr>
                                        <p:cTn id="118" dur="1" fill="hold">
                                          <p:stCondLst>
                                            <p:cond delay="0"/>
                                          </p:stCondLst>
                                        </p:cTn>
                                        <p:tgtEl>
                                          <p:spTgt spid="11364"/>
                                        </p:tgtEl>
                                        <p:attrNameLst>
                                          <p:attrName>style.visibility</p:attrName>
                                        </p:attrNameLst>
                                      </p:cBhvr>
                                      <p:to>
                                        <p:strVal val="visible"/>
                                      </p:to>
                                    </p:set>
                                    <p:animEffect transition="in" filter="fade">
                                      <p:cBhvr>
                                        <p:cTn id="119" dur="2000"/>
                                        <p:tgtEl>
                                          <p:spTgt spid="11364"/>
                                        </p:tgtEl>
                                      </p:cBhvr>
                                    </p:animEffect>
                                  </p:childTnLst>
                                </p:cTn>
                              </p:par>
                            </p:childTnLst>
                          </p:cTn>
                        </p:par>
                      </p:childTnLst>
                    </p:cTn>
                  </p:par>
                  <p:par>
                    <p:cTn id="120" fill="hold">
                      <p:stCondLst>
                        <p:cond delay="indefinite"/>
                      </p:stCondLst>
                      <p:childTnLst>
                        <p:par>
                          <p:cTn id="121" fill="hold">
                            <p:stCondLst>
                              <p:cond delay="0"/>
                            </p:stCondLst>
                            <p:childTnLst>
                              <p:par>
                                <p:cTn id="122" presetID="10" presetClass="entr" presetSubtype="0" fill="hold" nodeType="clickEffect">
                                  <p:stCondLst>
                                    <p:cond delay="0"/>
                                  </p:stCondLst>
                                  <p:childTnLst>
                                    <p:set>
                                      <p:cBhvr>
                                        <p:cTn id="123" dur="1" fill="hold">
                                          <p:stCondLst>
                                            <p:cond delay="0"/>
                                          </p:stCondLst>
                                        </p:cTn>
                                        <p:tgtEl>
                                          <p:spTgt spid="11370"/>
                                        </p:tgtEl>
                                        <p:attrNameLst>
                                          <p:attrName>style.visibility</p:attrName>
                                        </p:attrNameLst>
                                      </p:cBhvr>
                                      <p:to>
                                        <p:strVal val="visible"/>
                                      </p:to>
                                    </p:set>
                                    <p:animEffect transition="in" filter="fade">
                                      <p:cBhvr>
                                        <p:cTn id="124" dur="2000"/>
                                        <p:tgtEl>
                                          <p:spTgt spid="11370"/>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0" nodeType="clickEffect">
                                  <p:stCondLst>
                                    <p:cond delay="0"/>
                                  </p:stCondLst>
                                  <p:childTnLst>
                                    <p:set>
                                      <p:cBhvr>
                                        <p:cTn id="128" dur="1" fill="hold">
                                          <p:stCondLst>
                                            <p:cond delay="0"/>
                                          </p:stCondLst>
                                        </p:cTn>
                                        <p:tgtEl>
                                          <p:spTgt spid="96"/>
                                        </p:tgtEl>
                                        <p:attrNameLst>
                                          <p:attrName>style.visibility</p:attrName>
                                        </p:attrNameLst>
                                      </p:cBhvr>
                                      <p:to>
                                        <p:strVal val="visible"/>
                                      </p:to>
                                    </p:set>
                                    <p:animEffect transition="in" filter="fade">
                                      <p:cBhvr>
                                        <p:cTn id="129" dur="20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57620" y="692150"/>
            <a:ext cx="5072098" cy="5022866"/>
          </a:xfrm>
        </p:spPr>
        <p:txBody>
          <a:bodyPr/>
          <a:lstStyle/>
          <a:p>
            <a:r>
              <a:rPr lang="uk-UA" sz="3200" b="1" dirty="0" smtClean="0">
                <a:solidFill>
                  <a:srgbClr val="C00000"/>
                </a:solidFill>
              </a:rPr>
              <a:t>ВІВТОРОК</a:t>
            </a:r>
            <a:br>
              <a:rPr lang="uk-UA" sz="3200" b="1" dirty="0" smtClean="0">
                <a:solidFill>
                  <a:srgbClr val="C00000"/>
                </a:solidFill>
              </a:rPr>
            </a:br>
            <a:r>
              <a:rPr lang="uk-UA" sz="3200" dirty="0" smtClean="0"/>
              <a:t/>
            </a:r>
            <a:br>
              <a:rPr lang="uk-UA" sz="3200" dirty="0" smtClean="0"/>
            </a:br>
            <a:r>
              <a:rPr lang="uk-UA" sz="3200" i="1" dirty="0" smtClean="0"/>
              <a:t>Легкий день, щасливий</a:t>
            </a:r>
            <a:r>
              <a:rPr lang="uk-UA" sz="3200" dirty="0" smtClean="0"/>
              <a:t/>
            </a:r>
            <a:br>
              <a:rPr lang="uk-UA" sz="3200" dirty="0" smtClean="0"/>
            </a:br>
            <a:r>
              <a:rPr lang="uk-UA" sz="3200" dirty="0" smtClean="0"/>
              <a:t/>
            </a:r>
            <a:br>
              <a:rPr lang="uk-UA" sz="3200" dirty="0" smtClean="0"/>
            </a:br>
            <a:r>
              <a:rPr lang="uk-UA" sz="3200" dirty="0" smtClean="0"/>
              <a:t>День – 24 </a:t>
            </a:r>
            <a:r>
              <a:rPr lang="uk-UA" sz="3200" dirty="0" err="1" smtClean="0"/>
              <a:t>год</a:t>
            </a:r>
            <a:r>
              <a:rPr lang="uk-UA" sz="3200" dirty="0" smtClean="0"/>
              <a:t> 37 </a:t>
            </a:r>
            <a:r>
              <a:rPr lang="uk-UA" sz="3200" dirty="0" err="1" smtClean="0"/>
              <a:t>хв</a:t>
            </a:r>
            <a:r>
              <a:rPr lang="uk-UA" sz="3200" dirty="0" smtClean="0"/>
              <a:t/>
            </a:r>
            <a:br>
              <a:rPr lang="uk-UA" sz="3200" dirty="0" smtClean="0"/>
            </a:br>
            <a:r>
              <a:rPr lang="uk-UA" sz="3200" dirty="0" smtClean="0"/>
              <a:t>Час </a:t>
            </a:r>
            <a:r>
              <a:rPr lang="uk-UA" sz="3200" dirty="0" smtClean="0"/>
              <a:t>проходження </a:t>
            </a:r>
            <a:r>
              <a:rPr lang="uk-UA" sz="3200" dirty="0" smtClean="0"/>
              <a:t>навколо </a:t>
            </a:r>
            <a:r>
              <a:rPr lang="uk-UA" sz="3200" dirty="0" smtClean="0"/>
              <a:t>орбіти – 687 днів</a:t>
            </a:r>
            <a:br>
              <a:rPr lang="uk-UA" sz="3200" dirty="0" smtClean="0"/>
            </a:br>
            <a:r>
              <a:rPr lang="uk-UA" sz="3200" dirty="0" smtClean="0"/>
              <a:t>Літня </a:t>
            </a:r>
            <a:r>
              <a:rPr lang="en-US" sz="3200" dirty="0" smtClean="0"/>
              <a:t>t</a:t>
            </a:r>
            <a:r>
              <a:rPr lang="uk-UA" sz="3200" dirty="0" smtClean="0"/>
              <a:t>=-21</a:t>
            </a:r>
            <a:r>
              <a:rPr lang="en-US" sz="3200" dirty="0" smtClean="0"/>
              <a:t>º</a:t>
            </a:r>
            <a:r>
              <a:rPr lang="uk-UA" sz="3200" dirty="0" smtClean="0"/>
              <a:t>С</a:t>
            </a:r>
            <a:br>
              <a:rPr lang="uk-UA" sz="3200" dirty="0" smtClean="0"/>
            </a:br>
            <a:r>
              <a:rPr lang="uk-UA" sz="3200" dirty="0" smtClean="0"/>
              <a:t>Зимова </a:t>
            </a:r>
            <a:r>
              <a:rPr lang="en-US" sz="3200" dirty="0" smtClean="0"/>
              <a:t>t</a:t>
            </a:r>
            <a:r>
              <a:rPr lang="uk-UA" sz="3200" dirty="0" smtClean="0"/>
              <a:t>=-124</a:t>
            </a:r>
            <a:r>
              <a:rPr lang="en-US" sz="3200" dirty="0" smtClean="0"/>
              <a:t>º</a:t>
            </a:r>
            <a:r>
              <a:rPr lang="uk-UA" sz="3200" dirty="0" smtClean="0"/>
              <a:t>С</a:t>
            </a:r>
            <a:endParaRPr lang="ru-RU" sz="3200" dirty="0"/>
          </a:p>
        </p:txBody>
      </p:sp>
      <p:pic>
        <p:nvPicPr>
          <p:cNvPr id="2051" name="Picture 3"/>
          <p:cNvPicPr>
            <a:picLocks noChangeAspect="1" noChangeArrowheads="1"/>
          </p:cNvPicPr>
          <p:nvPr/>
        </p:nvPicPr>
        <p:blipFill>
          <a:blip r:embed="rId2"/>
          <a:srcRect/>
          <a:stretch>
            <a:fillRect/>
          </a:stretch>
        </p:blipFill>
        <p:spPr bwMode="auto">
          <a:xfrm>
            <a:off x="5143504" y="1571612"/>
            <a:ext cx="2428892" cy="3238523"/>
          </a:xfrm>
          <a:prstGeom prst="rect">
            <a:avLst/>
          </a:prstGeom>
          <a:noFill/>
          <a:ln w="9525">
            <a:noFill/>
            <a:miter lim="800000"/>
            <a:headEnd/>
            <a:tailEnd/>
          </a:ln>
          <a:effectLst/>
        </p:spPr>
      </p:pic>
      <p:grpSp>
        <p:nvGrpSpPr>
          <p:cNvPr id="5" name="Группа 4"/>
          <p:cNvGrpSpPr/>
          <p:nvPr/>
        </p:nvGrpSpPr>
        <p:grpSpPr>
          <a:xfrm>
            <a:off x="285720" y="1500174"/>
            <a:ext cx="3524258" cy="3890689"/>
            <a:chOff x="214282" y="1643050"/>
            <a:chExt cx="3524258" cy="3890689"/>
          </a:xfrm>
        </p:grpSpPr>
        <p:pic>
          <p:nvPicPr>
            <p:cNvPr id="3" name="Рисунок 2" descr="mars.jpg"/>
            <p:cNvPicPr>
              <a:picLocks noChangeAspect="1"/>
            </p:cNvPicPr>
            <p:nvPr/>
          </p:nvPicPr>
          <p:blipFill>
            <a:blip r:embed="rId3"/>
            <a:stretch>
              <a:fillRect/>
            </a:stretch>
          </p:blipFill>
          <p:spPr>
            <a:xfrm>
              <a:off x="214282" y="1643050"/>
              <a:ext cx="3524258" cy="3524258"/>
            </a:xfrm>
            <a:prstGeom prst="rect">
              <a:avLst/>
            </a:prstGeom>
            <a:ln>
              <a:noFill/>
            </a:ln>
            <a:effectLst>
              <a:softEdge rad="112500"/>
            </a:effectLst>
          </p:spPr>
        </p:pic>
        <p:sp>
          <p:nvSpPr>
            <p:cNvPr id="4" name="TextBox 3"/>
            <p:cNvSpPr txBox="1"/>
            <p:nvPr/>
          </p:nvSpPr>
          <p:spPr>
            <a:xfrm>
              <a:off x="1357290" y="5072074"/>
              <a:ext cx="1500198" cy="461665"/>
            </a:xfrm>
            <a:prstGeom prst="rect">
              <a:avLst/>
            </a:prstGeom>
            <a:noFill/>
          </p:spPr>
          <p:txBody>
            <a:bodyPr wrap="square" rtlCol="0">
              <a:spAutoFit/>
            </a:bodyPr>
            <a:lstStyle/>
            <a:p>
              <a:r>
                <a:rPr lang="uk-UA" b="1" dirty="0" smtClean="0">
                  <a:solidFill>
                    <a:schemeClr val="accent6">
                      <a:lumMod val="50000"/>
                    </a:schemeClr>
                  </a:solidFill>
                </a:rPr>
                <a:t>МАРС</a:t>
              </a:r>
              <a:endParaRPr lang="ru-RU" b="1" dirty="0">
                <a:solidFill>
                  <a:schemeClr val="accent6">
                    <a:lumMod val="50000"/>
                  </a:schemeClr>
                </a:solidFill>
              </a:endParaRPr>
            </a:p>
          </p:txBody>
        </p:sp>
      </p:gr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0"/>
                                        <p:tgtEl>
                                          <p:spTgt spid="5"/>
                                        </p:tgtEl>
                                      </p:cBhvr>
                                    </p:animEffect>
                                    <p:anim calcmode="lin" valueType="num">
                                      <p:cBhvr>
                                        <p:cTn id="8" dur="3000" fill="hold"/>
                                        <p:tgtEl>
                                          <p:spTgt spid="5"/>
                                        </p:tgtEl>
                                        <p:attrNameLst>
                                          <p:attrName>style.rotation</p:attrName>
                                        </p:attrNameLst>
                                      </p:cBhvr>
                                      <p:tavLst>
                                        <p:tav tm="0">
                                          <p:val>
                                            <p:fltVal val="720"/>
                                          </p:val>
                                        </p:tav>
                                        <p:tav tm="100000">
                                          <p:val>
                                            <p:fltVal val="0"/>
                                          </p:val>
                                        </p:tav>
                                      </p:tavLst>
                                    </p:anim>
                                    <p:anim calcmode="lin" valueType="num">
                                      <p:cBhvr>
                                        <p:cTn id="9" dur="3000" fill="hold"/>
                                        <p:tgtEl>
                                          <p:spTgt spid="5"/>
                                        </p:tgtEl>
                                        <p:attrNameLst>
                                          <p:attrName>ppt_h</p:attrName>
                                        </p:attrNameLst>
                                      </p:cBhvr>
                                      <p:tavLst>
                                        <p:tav tm="0">
                                          <p:val>
                                            <p:fltVal val="0"/>
                                          </p:val>
                                        </p:tav>
                                        <p:tav tm="100000">
                                          <p:val>
                                            <p:strVal val="#ppt_h"/>
                                          </p:val>
                                        </p:tav>
                                      </p:tavLst>
                                    </p:anim>
                                    <p:anim calcmode="lin" valueType="num">
                                      <p:cBhvr>
                                        <p:cTn id="10" dur="3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51"/>
                                        </p:tgtEl>
                                        <p:attrNameLst>
                                          <p:attrName>style.visibility</p:attrName>
                                        </p:attrNameLst>
                                      </p:cBhvr>
                                      <p:to>
                                        <p:strVal val="visible"/>
                                      </p:to>
                                    </p:set>
                                    <p:animEffect transition="in" filter="fade">
                                      <p:cBhvr>
                                        <p:cTn id="15" dur="2000"/>
                                        <p:tgtEl>
                                          <p:spTgt spid="2051"/>
                                        </p:tgtEl>
                                      </p:cBhvr>
                                    </p:animEffect>
                                  </p:childTnLst>
                                  <p:subTnLst>
                                    <p:set>
                                      <p:cBhvr override="childStyle">
                                        <p:cTn dur="1" fill="hold" display="0" masterRel="nextClick" afterEffect="1"/>
                                        <p:tgtEl>
                                          <p:spTgt spid="2051"/>
                                        </p:tgtEl>
                                        <p:attrNameLst>
                                          <p:attrName>style.visibility</p:attrName>
                                        </p:attrNameLst>
                                      </p:cBhvr>
                                      <p:to>
                                        <p:strVal val="hidden"/>
                                      </p:to>
                                    </p:set>
                                  </p:subTnLst>
                                </p:cTn>
                              </p:par>
                            </p:childTnLst>
                          </p:cTn>
                        </p:par>
                      </p:childTnLst>
                    </p:cTn>
                  </p:par>
                  <p:par>
                    <p:cTn id="16" fill="hold">
                      <p:stCondLst>
                        <p:cond delay="indefinite"/>
                      </p:stCondLst>
                      <p:childTnLst>
                        <p:par>
                          <p:cTn id="17" fill="hold">
                            <p:stCondLst>
                              <p:cond delay="0"/>
                            </p:stCondLst>
                            <p:childTnLst>
                              <p:par>
                                <p:cTn id="18" presetID="53"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2000" fill="hold"/>
                                        <p:tgtEl>
                                          <p:spTgt spid="2"/>
                                        </p:tgtEl>
                                        <p:attrNameLst>
                                          <p:attrName>ppt_w</p:attrName>
                                        </p:attrNameLst>
                                      </p:cBhvr>
                                      <p:tavLst>
                                        <p:tav tm="0">
                                          <p:val>
                                            <p:fltVal val="0"/>
                                          </p:val>
                                        </p:tav>
                                        <p:tav tm="100000">
                                          <p:val>
                                            <p:strVal val="#ppt_w"/>
                                          </p:val>
                                        </p:tav>
                                      </p:tavLst>
                                    </p:anim>
                                    <p:anim calcmode="lin" valueType="num">
                                      <p:cBhvr>
                                        <p:cTn id="21" dur="2000" fill="hold"/>
                                        <p:tgtEl>
                                          <p:spTgt spid="2"/>
                                        </p:tgtEl>
                                        <p:attrNameLst>
                                          <p:attrName>ppt_h</p:attrName>
                                        </p:attrNameLst>
                                      </p:cBhvr>
                                      <p:tavLst>
                                        <p:tav tm="0">
                                          <p:val>
                                            <p:fltVal val="0"/>
                                          </p:val>
                                        </p:tav>
                                        <p:tav tm="100000">
                                          <p:val>
                                            <p:strVal val="#ppt_h"/>
                                          </p:val>
                                        </p:tav>
                                      </p:tavLst>
                                    </p:anim>
                                    <p:animEffect transition="in" filter="fade">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357159" y="1214422"/>
          <a:ext cx="8501120" cy="4071966"/>
        </p:xfrm>
        <a:graphic>
          <a:graphicData uri="http://schemas.openxmlformats.org/drawingml/2006/table">
            <a:tbl>
              <a:tblPr/>
              <a:tblGrid>
                <a:gridCol w="2125088"/>
                <a:gridCol w="2125088"/>
                <a:gridCol w="2125088"/>
                <a:gridCol w="2125856"/>
              </a:tblGrid>
              <a:tr h="1928825">
                <a:tc>
                  <a:txBody>
                    <a:bodyPr/>
                    <a:lstStyle/>
                    <a:p>
                      <a:pPr indent="-68580" algn="ctr">
                        <a:lnSpc>
                          <a:spcPct val="150000"/>
                        </a:lnSpc>
                        <a:spcAft>
                          <a:spcPts val="0"/>
                        </a:spcAft>
                      </a:pPr>
                      <a:endParaRPr lang="en-US" sz="900" dirty="0">
                        <a:solidFill>
                          <a:srgbClr val="000000"/>
                        </a:solidFill>
                        <a:latin typeface="Times New Roman"/>
                        <a:ea typeface="Times New Roman"/>
                        <a:cs typeface="Times New Roman"/>
                      </a:endParaRPr>
                    </a:p>
                  </a:txBody>
                  <a:tcPr marL="59543" marR="595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uk-UA" sz="900" dirty="0">
                        <a:solidFill>
                          <a:srgbClr val="000000"/>
                        </a:solidFill>
                        <a:latin typeface="Times New Roman"/>
                        <a:ea typeface="Calibri"/>
                        <a:cs typeface="Times New Roman"/>
                      </a:endParaRPr>
                    </a:p>
                  </a:txBody>
                  <a:tcPr marL="59543" marR="595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uk-UA" sz="900" dirty="0">
                        <a:solidFill>
                          <a:srgbClr val="000000"/>
                        </a:solidFill>
                        <a:latin typeface="Times New Roman"/>
                        <a:ea typeface="Calibri"/>
                        <a:cs typeface="Times New Roman"/>
                      </a:endParaRPr>
                    </a:p>
                  </a:txBody>
                  <a:tcPr marL="59543" marR="595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900" dirty="0">
                        <a:solidFill>
                          <a:srgbClr val="000000"/>
                        </a:solidFill>
                        <a:latin typeface="Times New Roman"/>
                        <a:ea typeface="Calibri"/>
                        <a:cs typeface="Times New Roman"/>
                      </a:endParaRPr>
                    </a:p>
                  </a:txBody>
                  <a:tcPr marL="59543" marR="595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43141">
                <a:tc>
                  <a:txBody>
                    <a:bodyPr/>
                    <a:lstStyle/>
                    <a:p>
                      <a:pPr algn="ctr">
                        <a:lnSpc>
                          <a:spcPct val="150000"/>
                        </a:lnSpc>
                        <a:spcAft>
                          <a:spcPts val="0"/>
                        </a:spcAft>
                      </a:pPr>
                      <a:endParaRPr lang="en-US" sz="900" dirty="0">
                        <a:solidFill>
                          <a:srgbClr val="000000"/>
                        </a:solidFill>
                        <a:latin typeface="Times New Roman"/>
                        <a:ea typeface="Times New Roman"/>
                        <a:cs typeface="Times New Roman"/>
                      </a:endParaRPr>
                    </a:p>
                  </a:txBody>
                  <a:tcPr marL="59543" marR="595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uk-UA" sz="900" dirty="0">
                        <a:solidFill>
                          <a:srgbClr val="000000"/>
                        </a:solidFill>
                        <a:latin typeface="Times New Roman"/>
                        <a:ea typeface="Calibri"/>
                        <a:cs typeface="Times New Roman"/>
                      </a:endParaRPr>
                    </a:p>
                  </a:txBody>
                  <a:tcPr marL="59543" marR="595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ru-RU" sz="1000" dirty="0">
                        <a:latin typeface="Calibri"/>
                        <a:ea typeface="Calibri"/>
                        <a:cs typeface="Times New Roman"/>
                      </a:endParaRPr>
                    </a:p>
                  </a:txBody>
                  <a:tcPr marL="59543" marR="595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uk-UA" sz="900" dirty="0">
                        <a:solidFill>
                          <a:srgbClr val="000000"/>
                        </a:solidFill>
                        <a:latin typeface="Times New Roman"/>
                        <a:ea typeface="Calibri"/>
                        <a:cs typeface="Times New Roman"/>
                      </a:endParaRPr>
                    </a:p>
                  </a:txBody>
                  <a:tcPr marL="59543" marR="595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018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50185" name="Picture 9"/>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28596" y="2000240"/>
            <a:ext cx="2000264" cy="285752"/>
          </a:xfrm>
          <a:prstGeom prst="rect">
            <a:avLst/>
          </a:prstGeom>
          <a:noFill/>
        </p:spPr>
      </p:pic>
      <p:sp>
        <p:nvSpPr>
          <p:cNvPr id="50188"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50187" name="Picture 11"/>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571736" y="2000240"/>
            <a:ext cx="2000264" cy="366715"/>
          </a:xfrm>
          <a:prstGeom prst="rect">
            <a:avLst/>
          </a:prstGeom>
          <a:noFill/>
        </p:spPr>
      </p:pic>
      <p:sp>
        <p:nvSpPr>
          <p:cNvPr id="5019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50189" name="Picture 1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4714876" y="2000240"/>
            <a:ext cx="1928826" cy="310873"/>
          </a:xfrm>
          <a:prstGeom prst="rect">
            <a:avLst/>
          </a:prstGeom>
          <a:noFill/>
        </p:spPr>
      </p:pic>
      <p:sp>
        <p:nvSpPr>
          <p:cNvPr id="5019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50191" name="Picture 15"/>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6786578" y="2000240"/>
            <a:ext cx="2071702" cy="352427"/>
          </a:xfrm>
          <a:prstGeom prst="rect">
            <a:avLst/>
          </a:prstGeom>
          <a:noFill/>
        </p:spPr>
      </p:pic>
      <p:sp>
        <p:nvSpPr>
          <p:cNvPr id="5019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50193" name="Picture 17"/>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428596" y="4071942"/>
            <a:ext cx="2000264" cy="316589"/>
          </a:xfrm>
          <a:prstGeom prst="rect">
            <a:avLst/>
          </a:prstGeom>
          <a:noFill/>
        </p:spPr>
      </p:pic>
      <p:sp>
        <p:nvSpPr>
          <p:cNvPr id="5019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50195" name="Picture 19"/>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2500299" y="4116764"/>
            <a:ext cx="2071702" cy="302840"/>
          </a:xfrm>
          <a:prstGeom prst="rect">
            <a:avLst/>
          </a:prstGeom>
          <a:noFill/>
        </p:spPr>
      </p:pic>
      <p:sp>
        <p:nvSpPr>
          <p:cNvPr id="5019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50197" name="Picture 21"/>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4643438" y="4071942"/>
            <a:ext cx="2071702" cy="343216"/>
          </a:xfrm>
          <a:prstGeom prst="rect">
            <a:avLst/>
          </a:prstGeom>
          <a:noFill/>
        </p:spPr>
      </p:pic>
      <p:sp>
        <p:nvSpPr>
          <p:cNvPr id="5020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50199" name="Picture 23"/>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6786578" y="4143380"/>
            <a:ext cx="2071702" cy="219122"/>
          </a:xfrm>
          <a:prstGeom prst="rect">
            <a:avLst/>
          </a:prstGeom>
          <a:noFill/>
        </p:spPr>
      </p:pic>
      <p:sp>
        <p:nvSpPr>
          <p:cNvPr id="28" name="TextBox 27"/>
          <p:cNvSpPr txBox="1"/>
          <p:nvPr/>
        </p:nvSpPr>
        <p:spPr>
          <a:xfrm>
            <a:off x="571472" y="1571612"/>
            <a:ext cx="1500198"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uk-UA" sz="7200" b="1" dirty="0" smtClean="0">
                <a:solidFill>
                  <a:schemeClr val="tx1"/>
                </a:solidFill>
              </a:rPr>
              <a:t>М</a:t>
            </a:r>
            <a:endParaRPr lang="ru-RU" sz="7200" b="1" dirty="0">
              <a:solidFill>
                <a:schemeClr val="tx1"/>
              </a:solidFill>
            </a:endParaRPr>
          </a:p>
        </p:txBody>
      </p:sp>
      <p:sp>
        <p:nvSpPr>
          <p:cNvPr id="29" name="TextBox 28"/>
          <p:cNvSpPr txBox="1"/>
          <p:nvPr/>
        </p:nvSpPr>
        <p:spPr>
          <a:xfrm>
            <a:off x="2714612" y="1571612"/>
            <a:ext cx="1500198"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uk-UA" sz="7200" b="1" dirty="0" smtClean="0">
                <a:solidFill>
                  <a:schemeClr val="tx1"/>
                </a:solidFill>
              </a:rPr>
              <a:t>Е</a:t>
            </a:r>
            <a:endParaRPr lang="ru-RU" sz="7200" b="1" dirty="0">
              <a:solidFill>
                <a:schemeClr val="tx1"/>
              </a:solidFill>
            </a:endParaRPr>
          </a:p>
        </p:txBody>
      </p:sp>
      <p:sp>
        <p:nvSpPr>
          <p:cNvPr id="30" name="TextBox 29"/>
          <p:cNvSpPr txBox="1"/>
          <p:nvPr/>
        </p:nvSpPr>
        <p:spPr>
          <a:xfrm>
            <a:off x="5000628" y="1571612"/>
            <a:ext cx="1500198"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uk-UA" sz="7200" b="1" dirty="0" smtClean="0">
                <a:solidFill>
                  <a:schemeClr val="tx1"/>
                </a:solidFill>
              </a:rPr>
              <a:t>Р</a:t>
            </a:r>
            <a:endParaRPr lang="ru-RU" sz="7200" b="1" dirty="0">
              <a:solidFill>
                <a:schemeClr val="tx1"/>
              </a:solidFill>
            </a:endParaRPr>
          </a:p>
        </p:txBody>
      </p:sp>
      <p:sp>
        <p:nvSpPr>
          <p:cNvPr id="31" name="TextBox 30"/>
          <p:cNvSpPr txBox="1"/>
          <p:nvPr/>
        </p:nvSpPr>
        <p:spPr>
          <a:xfrm>
            <a:off x="4929190" y="3571876"/>
            <a:ext cx="1500198"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uk-UA" sz="7200" b="1" dirty="0" smtClean="0">
                <a:solidFill>
                  <a:schemeClr val="tx1"/>
                </a:solidFill>
              </a:rPr>
              <a:t>І</a:t>
            </a:r>
            <a:endParaRPr lang="ru-RU" sz="7200" b="1" dirty="0">
              <a:solidFill>
                <a:schemeClr val="tx1"/>
              </a:solidFill>
            </a:endParaRPr>
          </a:p>
        </p:txBody>
      </p:sp>
      <p:sp>
        <p:nvSpPr>
          <p:cNvPr id="32" name="TextBox 31"/>
          <p:cNvSpPr txBox="1"/>
          <p:nvPr/>
        </p:nvSpPr>
        <p:spPr>
          <a:xfrm>
            <a:off x="2857488" y="3571876"/>
            <a:ext cx="1500198"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uk-UA" sz="7200" b="1" dirty="0" smtClean="0">
                <a:solidFill>
                  <a:schemeClr val="tx1"/>
                </a:solidFill>
              </a:rPr>
              <a:t>Р</a:t>
            </a:r>
            <a:endParaRPr lang="ru-RU" sz="7200" b="1" dirty="0">
              <a:solidFill>
                <a:schemeClr val="tx1"/>
              </a:solidFill>
            </a:endParaRPr>
          </a:p>
        </p:txBody>
      </p:sp>
      <p:sp>
        <p:nvSpPr>
          <p:cNvPr id="33" name="TextBox 32"/>
          <p:cNvSpPr txBox="1"/>
          <p:nvPr/>
        </p:nvSpPr>
        <p:spPr>
          <a:xfrm>
            <a:off x="714348" y="3571876"/>
            <a:ext cx="1500198"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uk-UA" sz="7200" b="1" dirty="0" smtClean="0">
                <a:solidFill>
                  <a:schemeClr val="tx1"/>
                </a:solidFill>
              </a:rPr>
              <a:t>У</a:t>
            </a:r>
            <a:endParaRPr lang="ru-RU" sz="7200" b="1" dirty="0">
              <a:solidFill>
                <a:schemeClr val="tx1"/>
              </a:solidFill>
            </a:endParaRPr>
          </a:p>
        </p:txBody>
      </p:sp>
      <p:sp>
        <p:nvSpPr>
          <p:cNvPr id="34" name="TextBox 33"/>
          <p:cNvSpPr txBox="1"/>
          <p:nvPr/>
        </p:nvSpPr>
        <p:spPr>
          <a:xfrm>
            <a:off x="7072330" y="1571612"/>
            <a:ext cx="1500198"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uk-UA" sz="7200" b="1" dirty="0" smtClean="0">
                <a:solidFill>
                  <a:schemeClr val="tx1"/>
                </a:solidFill>
              </a:rPr>
              <a:t>К</a:t>
            </a:r>
            <a:endParaRPr lang="ru-RU" sz="7200" b="1" dirty="0">
              <a:solidFill>
                <a:schemeClr val="tx1"/>
              </a:solidFill>
            </a:endParaRPr>
          </a:p>
        </p:txBody>
      </p:sp>
      <p:sp>
        <p:nvSpPr>
          <p:cNvPr id="35" name="TextBox 34"/>
          <p:cNvSpPr txBox="1"/>
          <p:nvPr/>
        </p:nvSpPr>
        <p:spPr>
          <a:xfrm>
            <a:off x="7072330" y="3571876"/>
            <a:ext cx="1500198"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uk-UA" sz="7200" b="1" dirty="0" smtClean="0">
                <a:solidFill>
                  <a:schemeClr val="tx1"/>
                </a:solidFill>
              </a:rPr>
              <a:t>Й</a:t>
            </a:r>
            <a:endParaRPr lang="ru-RU" sz="7200" b="1" dirty="0">
              <a:solidFill>
                <a:schemeClr val="tx1"/>
              </a:solidFill>
            </a:endParaRPr>
          </a:p>
        </p:txBody>
      </p:sp>
      <p:sp>
        <p:nvSpPr>
          <p:cNvPr id="36" name="Заголовок 1"/>
          <p:cNvSpPr>
            <a:spLocks noGrp="1"/>
          </p:cNvSpPr>
          <p:nvPr>
            <p:ph type="title"/>
          </p:nvPr>
        </p:nvSpPr>
        <p:spPr>
          <a:xfrm>
            <a:off x="1" y="142852"/>
            <a:ext cx="6929454" cy="571504"/>
          </a:xfrm>
        </p:spPr>
        <p:txBody>
          <a:bodyPr/>
          <a:lstStyle/>
          <a:p>
            <a:r>
              <a:rPr lang="uk-UA" sz="3200" dirty="0" smtClean="0">
                <a:solidFill>
                  <a:schemeClr val="bg1"/>
                </a:solidFill>
              </a:rPr>
              <a:t>Зведіть многочлен до стандартного вигляду:</a:t>
            </a:r>
            <a:endParaRPr lang="ru-RU" sz="3200" dirty="0">
              <a:solidFill>
                <a:schemeClr val="bg1"/>
              </a:solidFill>
            </a:endParaRPr>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20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20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20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20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20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2000"/>
                                        <p:tgtEl>
                                          <p:spTgt spid="3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34" grpId="0" animBg="1"/>
      <p:bldP spid="35" grpId="0" animBg="1"/>
    </p:bldLst>
  </p:timing>
</p:sld>
</file>

<file path=ppt/theme/theme1.xml><?xml version="1.0" encoding="utf-8"?>
<a:theme xmlns:a="http://schemas.openxmlformats.org/drawingml/2006/main" name="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Times New Roman"/>
        <a:ea typeface="DejaVu Sans"/>
        <a:cs typeface="DejaVu Sans"/>
      </a:majorFont>
      <a:minorFont>
        <a:latin typeface="Times New Roman"/>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Times New Roman"/>
        <a:ea typeface="DejaVu Sans"/>
        <a:cs typeface="DejaVu Sans"/>
      </a:majorFont>
      <a:minorFont>
        <a:latin typeface="Times New Roman"/>
        <a:ea typeface="DejaVu Sans"/>
        <a:cs typeface="DejaVu San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1018</TotalTime>
  <Words>121</Words>
  <PresentationFormat>Экран (4:3)</PresentationFormat>
  <Paragraphs>43</Paragraphs>
  <Slides>20</Slides>
  <Notes>4</Notes>
  <HiddenSlides>0</HiddenSlides>
  <MMClips>1</MMClips>
  <ScaleCrop>false</ScaleCrop>
  <HeadingPairs>
    <vt:vector size="4" baseType="variant">
      <vt:variant>
        <vt:lpstr>Тема</vt:lpstr>
      </vt:variant>
      <vt:variant>
        <vt:i4>2</vt:i4>
      </vt:variant>
      <vt:variant>
        <vt:lpstr>Заголовки слайдов</vt:lpstr>
      </vt:variant>
      <vt:variant>
        <vt:i4>20</vt:i4>
      </vt:variant>
    </vt:vector>
  </HeadingPairs>
  <TitlesOfParts>
    <vt:vector size="22" baseType="lpstr">
      <vt:lpstr>Тема Office</vt:lpstr>
      <vt:lpstr>Тема Office</vt:lpstr>
      <vt:lpstr>Дії з многочленами Астрономічні знання наших предків на уроці математики</vt:lpstr>
      <vt:lpstr>Велика книга природи лежить відкритою перед нами, але її не можна зрозуміти, не вивчивши тієї мови, якою вона написана, а мова ця – математика.                                 Галілео Галілей</vt:lpstr>
      <vt:lpstr>Слайд 3</vt:lpstr>
      <vt:lpstr>Слайд 4</vt:lpstr>
      <vt:lpstr>       1.Дайте означення многочлена. 2.Що називають членами многочлена? 3.Який многочлен називається двочленом, а який – двочленом? 4.Які члени многочлена називаються подібними? 5.Який многочлен називається многочленом стандартного вигляду? 6.Що називають степенем многочлена? 7. Як знайти суму многочленів? 8.Як знайти різницю многочленів? 9.Якими правилами користуються, якщо треба подати многочлен у вигляді                     суми чи різниці многочленів? 10.Сформулюйте правило множення одночлена на многочлен. 11.Яке перетворення називається розкладанням многочлена на множники? 12.У чому заключається правило винесення спільного множника за дужки? 13.Сформулюйте правило множення многочлена на многочлен. 14.Як множать більше ніж два многочлени? 15.Який план розв’язування застосовують під час способу групування? </vt:lpstr>
      <vt:lpstr>ПОНЕДІЛОК  “Понеділок – важкий день”.  Місяць робить повний оберт навколо своєї осі за той самий час, що й повний оберт по своїй орбіті навколо Землі – за 28 днів.</vt:lpstr>
      <vt:lpstr>Зведіть одночлен до стандартного вигляду, укажіть його коефіцієнт і степінь:</vt:lpstr>
      <vt:lpstr>ВІВТОРОК  Легкий день, щасливий  День – 24 год 37 хв Час проходження навколо орбіти – 687 днів Літня t=-21ºС Зимова t=-124ºС</vt:lpstr>
      <vt:lpstr>Зведіть многочлен до стандартного вигляду:</vt:lpstr>
      <vt:lpstr>СЕРЕДА  Робили все на городі, прали, ткали, шили  d=5000км Температура від -173ºС до +425ºС Один день – 59 земних Один рік – 88 земних днів</vt:lpstr>
      <vt:lpstr>ФІЗКУЛЬТХВИЛИНКА</vt:lpstr>
      <vt:lpstr>ЧЕТВЕР  Роблять усе, і навіть застерігають від безділля  Найбільша серед планет Один день – 10 годин Один рік – 12 земних років</vt:lpstr>
      <vt:lpstr>Перетворіть у многочлен вираз:</vt:lpstr>
      <vt:lpstr>П’ЯТНИЦЯ  Поминальний день, не можна шити, різати  Найбільша сусідка Землі. Хмари із сірчаної кислоти, що надає Венері жовтувато-білого кольору. Обертається у протилежному напрямку Один день – 243 земних днів Один рік – 225 земних років</vt:lpstr>
      <vt:lpstr>Розв'яжіть рівняння:</vt:lpstr>
      <vt:lpstr>СУБОТА  Вавилоняни не займалися справами, а молилися  В 9,5 разів більше від Землі. Температура -180ºС Один день – 10 год 39 хв Один рік – 30 земних років</vt:lpstr>
      <vt:lpstr>№524</vt:lpstr>
      <vt:lpstr>НЕДІЛЯ  Не виконували справи, бо  були б невдалими – зміна магнітного поля  Планети переміщуються в просторі відносно Сонця Величезна куля гарячого газу Температура +6000ºС </vt:lpstr>
      <vt:lpstr>Домашнє завдання: підготуватися до контрольної роботи, № 534-536.</vt:lpstr>
      <vt:lpstr>Не успіх, а зусилля заслуговують нагороди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Solar System Template</dc:title>
  <dc:creator>gheka </dc:creator>
  <cp:lastModifiedBy>Пользователь</cp:lastModifiedBy>
  <cp:revision>82</cp:revision>
  <cp:lastPrinted>1601-01-01T00:00:00Z</cp:lastPrinted>
  <dcterms:created xsi:type="dcterms:W3CDTF">2011-06-08T08:30:18Z</dcterms:created>
  <dcterms:modified xsi:type="dcterms:W3CDTF">2011-11-15T20:45:49Z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1175185</vt:lpwstr>
  </property>
  <property fmtid="{D5CDD505-2E9C-101B-9397-08002B2CF9AE}" name="NXPowerLiteVersion" pid="3">
    <vt:lpwstr>D4.1.4</vt:lpwstr>
  </property>
</Properties>
</file>