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application/vnd.openxmlformats-officedocument.spreadsheetml.sheet" Extension="xlsx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chart+xml" PartName="/ppt/charts/chart1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1" r:id="rId12"/>
    <p:sldId id="267" r:id="rId13"/>
    <p:sldId id="269" r:id="rId14"/>
    <p:sldId id="272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9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explosion val="2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dPt>
          <c:dPt>
            <c:idx val="1"/>
            <c:explosion val="16"/>
            <c:spPr>
              <a:solidFill>
                <a:srgbClr val="FFFF00"/>
              </a:solidFill>
            </c:spPr>
          </c:dPt>
          <c:dPt>
            <c:idx val="2"/>
            <c:explosion val="16"/>
            <c:spPr>
              <a:solidFill>
                <a:srgbClr val="00B050"/>
              </a:solidFill>
            </c:spPr>
          </c:dPt>
          <c:cat>
            <c:strRef>
              <c:f>Лист1!$A$2:$A$5</c:f>
              <c:strCache>
                <c:ptCount val="3"/>
                <c:pt idx="0">
                  <c:v>У засланні</c:v>
                </c:pt>
                <c:pt idx="1">
                  <c:v>У кріпацтві</c:v>
                </c:pt>
                <c:pt idx="2">
                  <c:v>На волі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0.21000000000000008</c:v>
                </c:pt>
                <c:pt idx="1">
                  <c:v>0.51</c:v>
                </c:pt>
                <c:pt idx="2">
                  <c:v>0.28000000000000008</c:v>
                </c:pt>
              </c:numCache>
            </c:numRef>
          </c:val>
        </c:ser>
      </c:pie3DChart>
    </c:plotArea>
    <c:legend>
      <c:legendPos val="r"/>
      <c:legendEntry>
        <c:idx val="3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C21DA-4020-49EC-A604-92D87471121A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EEEF1C-412D-418F-B73B-95A43BDF0A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EEEF1C-412D-418F-B73B-95A43BDF0A63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18.pn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0.jpe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ckham Script Two" pitchFamily="66" charset="0"/>
              </a:rPr>
              <a:t>Розв’язування вправ на всі дії з дробами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ickham Script Two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077072"/>
            <a:ext cx="7854696" cy="1752600"/>
          </a:xfrm>
        </p:spPr>
        <p:txBody>
          <a:bodyPr/>
          <a:lstStyle/>
          <a:p>
            <a:r>
              <a:rPr lang="uk-UA" dirty="0" smtClean="0"/>
              <a:t>Знання збираються по краплині,</a:t>
            </a:r>
          </a:p>
          <a:p>
            <a:r>
              <a:rPr lang="uk-UA" dirty="0" smtClean="0"/>
              <a:t>як вода в долині (Прислів’я)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Литература\Школа всякое\Фото школи\Ілюстрації\Ukr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2736304" cy="623731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491880" y="692696"/>
            <a:ext cx="525658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Заповіт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 («Як умру то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поховайте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»)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програмний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вірш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формі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послання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заповіту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Тараса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Шевченка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написаний 25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грудня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1845 року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Переяславі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Вірш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своєрідним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гимном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визвольної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боротьби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українського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народу[1],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великий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вплив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українську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культуру,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зокрема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покладений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основу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музичних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творів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багатьох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композиторів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активно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вживається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культурному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житті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перекладений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близько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150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мовами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народів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19872" y="6165304"/>
            <a:ext cx="5832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/>
              <a:t>“Заповіт”</a:t>
            </a:r>
            <a:r>
              <a:rPr lang="uk-UA" dirty="0" smtClean="0"/>
              <a:t>, перший варіант, написаний рукою Кобзаря.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9"/>
            <a:ext cx="8496944" cy="2409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1560" y="908720"/>
            <a:ext cx="76301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Приклад на всі дії зі звичайними і десятковими дробами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D:\Изображения\Школьные фишки\Школьный клипарт\Рисунок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29112"/>
            <a:ext cx="4314825" cy="3128888"/>
          </a:xfrm>
          <a:prstGeom prst="rect">
            <a:avLst/>
          </a:prstGeom>
          <a:noFill/>
        </p:spPr>
      </p:pic>
      <p:pic>
        <p:nvPicPr>
          <p:cNvPr id="1028" name="Picture 4" descr="D:\Изображения\Школьные фишки\Дитячий відділ\0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573016"/>
            <a:ext cx="2576761" cy="32849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Изображения\Школьные фишки\Дитячий відділ\0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2708920"/>
            <a:ext cx="2835200" cy="280831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95536" y="856357"/>
            <a:ext cx="842493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4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Тарас Шевченко із 47 років життя 10 був у засланні, 24 роки – кріпаком і лише 13 років – на волі.</a:t>
            </a:r>
          </a:p>
          <a:p>
            <a:pPr algn="ctr"/>
            <a:r>
              <a:rPr lang="uk-UA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</a:p>
          <a:p>
            <a:pPr algn="just"/>
            <a:r>
              <a:rPr lang="uk-UA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Порахувати, який відсоток свого життя Т.Г.Шевченко провів на волі.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200" dirty="0" smtClean="0">
                <a:latin typeface="+mn-lt"/>
              </a:rPr>
              <a:t>Із 47 років життя – 21% Шевченко провів у засланні, 51% - у кріпацтві, 28% - на волі</a:t>
            </a:r>
            <a:endParaRPr lang="ru-RU" sz="3200" dirty="0"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зрщ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556792"/>
            <a:ext cx="1692000" cy="1693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Смайл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636912"/>
            <a:ext cx="1651658" cy="16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mвас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861048"/>
            <a:ext cx="1728000" cy="1721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43808" y="764704"/>
            <a:ext cx="550221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Оцініть свою роботу на уроці!</a:t>
            </a:r>
          </a:p>
          <a:p>
            <a:r>
              <a:rPr lang="uk-UA" sz="2800" dirty="0" smtClean="0"/>
              <a:t>Поставте смайлик навпроти тієї </a:t>
            </a:r>
          </a:p>
          <a:p>
            <a:r>
              <a:rPr lang="uk-UA" sz="2800" dirty="0" smtClean="0"/>
              <a:t>оцінки, яку, на вашу думку,</a:t>
            </a:r>
          </a:p>
          <a:p>
            <a:r>
              <a:rPr lang="uk-UA" sz="2800" dirty="0" smtClean="0"/>
              <a:t> ви сьогодні заробили.</a:t>
            </a:r>
            <a:endParaRPr lang="ru-RU" sz="2800" dirty="0"/>
          </a:p>
        </p:txBody>
      </p:sp>
      <p:pic>
        <p:nvPicPr>
          <p:cNvPr id="2050" name="Picture 2" descr="D:\Изображения\Школьные фишки\Дитячий відділ\2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2564904"/>
            <a:ext cx="3168352" cy="42930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Изображения\Школьные фишки\Дитячий відділ\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420888"/>
            <a:ext cx="3859306" cy="443711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131840" y="1196752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195736" y="1196752"/>
            <a:ext cx="50147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2132856"/>
            <a:ext cx="580357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Повторити §21-22</a:t>
            </a:r>
          </a:p>
          <a:p>
            <a:pPr>
              <a:buFont typeface="Arial" pitchFamily="34" charset="0"/>
              <a:buChar char="•"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Розв’язати №822, №823</a:t>
            </a:r>
          </a:p>
          <a:p>
            <a:pPr>
              <a:buFont typeface="Arial" pitchFamily="34" charset="0"/>
              <a:buChar char="•"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Додатково розв’язати №826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Изображения\Школьные фишки\Портрети\shev01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08720"/>
            <a:ext cx="4346774" cy="5517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220073" y="1412776"/>
            <a:ext cx="3600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Тарас Григорович Шевченко – </a:t>
            </a:r>
          </a:p>
          <a:p>
            <a:r>
              <a:rPr lang="uk-UA" sz="2400" dirty="0" smtClean="0"/>
              <a:t>геніальний український поет, </a:t>
            </a:r>
          </a:p>
          <a:p>
            <a:r>
              <a:rPr lang="uk-UA" sz="2400" dirty="0" smtClean="0"/>
              <a:t>мислитель, пророк національного</a:t>
            </a:r>
          </a:p>
          <a:p>
            <a:r>
              <a:rPr lang="uk-UA" sz="2400" dirty="0" smtClean="0"/>
              <a:t>відродження в Україні.</a:t>
            </a:r>
          </a:p>
          <a:p>
            <a:r>
              <a:rPr lang="uk-UA" sz="2400" dirty="0" smtClean="0"/>
              <a:t>Народився 9 березня 1814 року </a:t>
            </a:r>
          </a:p>
          <a:p>
            <a:r>
              <a:rPr lang="uk-UA" sz="2400" dirty="0" smtClean="0"/>
              <a:t>в с. Моринцях на Київщині в убогій </a:t>
            </a:r>
          </a:p>
          <a:p>
            <a:r>
              <a:rPr lang="uk-UA" sz="2400" dirty="0" smtClean="0"/>
              <a:t>кріпосницькій сім’ї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Литература\Школа всякое\Фото школи\Ілюстрації\images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4032448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0" name="Picture 2" descr="D:\Литература\Школа всякое\Фото школи\Ілюстрації\3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140968"/>
            <a:ext cx="4896544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" name="Picture 2" descr="D:\Изображения\Школьные фишки\Інформатика\Комп'ютери\attach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692696"/>
            <a:ext cx="762000" cy="762000"/>
          </a:xfrm>
          <a:prstGeom prst="rect">
            <a:avLst/>
          </a:prstGeom>
          <a:noFill/>
        </p:spPr>
      </p:pic>
      <p:pic>
        <p:nvPicPr>
          <p:cNvPr id="3" name="Picture 3" descr="D:\Изображения\Школьные фишки\Інформатика\Комп'ютери\attach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2420888"/>
            <a:ext cx="762000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1124744"/>
            <a:ext cx="3675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b="1" i="1" dirty="0" smtClean="0">
                <a:solidFill>
                  <a:schemeClr val="accent3">
                    <a:lumMod val="75000"/>
                  </a:schemeClr>
                </a:solidFill>
              </a:rPr>
              <a:t>Гра «Хто швидше?»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44824"/>
            <a:ext cx="7776864" cy="4715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D:\Изображения\Школьные фишки\Інформатика\Офіс\calculato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1792" y="404664"/>
            <a:ext cx="1872208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Литература\Школа всякое\Фото школи\Ілюстрації\56415065_Naymuychka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052736"/>
            <a:ext cx="3312368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51520" y="908720"/>
            <a:ext cx="50690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 smtClean="0"/>
              <a:t>	Поема </a:t>
            </a:r>
            <a:r>
              <a:rPr lang="uk-UA" sz="2400" dirty="0" err="1" smtClean="0"/>
              <a:t>“Наймичка”</a:t>
            </a:r>
            <a:r>
              <a:rPr lang="uk-UA" sz="2400" dirty="0" smtClean="0"/>
              <a:t> була написана в 1860 році. Вона розповідає про долю жінки-покритки, яка все своє нещасне життя, працюючи наймичкою, знаходиться поруч зі своїм сином, але не може про це йому сказати і лише перед смертю зважується відкрити правду.</a:t>
            </a:r>
          </a:p>
          <a:p>
            <a:pPr algn="just"/>
            <a:r>
              <a:rPr lang="uk-UA" sz="2400" dirty="0" smtClean="0"/>
              <a:t>	Автор підіймає тему долі жінки-матері в жорстокому світі, яку трагічні обставини змушують жертвувати собою, своїм щастям і життям заради життя і щастя дитини.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8064896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D:\Изображения\Школьные фишки\Інформатика\Комп'ютери\xbill_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1124744"/>
            <a:ext cx="1122040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836712"/>
            <a:ext cx="5364088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«Худо́жник» — повість Тараса Шевченка російською мовою, написана 25 січня — 4 жовтня 1856 р. у Новопетровському укріпленні. У повісті «Художник» Шевченко продовжує розробляти тему долі талановитого кріпака, започатковану ним у повістях «Варнак» та «Музыкант». На відміну від інших повістей Шевченка, «Художник» відрізняється своєю автобіографічністю, тому є важливим джерелом відомостей про біографію Шевченка в період перебування у Петербурзі й навчання в Академії мистецтв. 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D:\Изображения\Школьные фишки\Портрети\3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836712"/>
            <a:ext cx="3707904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724128" y="6237312"/>
            <a:ext cx="2988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Автопортрет Т.Г.Шевченка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Литература\Школа всякое\Фото школи\Ілюстрації\апрл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060848"/>
            <a:ext cx="4824536" cy="35832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5" name="Picture 3" descr="D:\Литература\Школа всякое\Фото школи\Ілюстрації\skifska-voitelnica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052736"/>
            <a:ext cx="2808312" cy="39604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755576" y="5229200"/>
            <a:ext cx="1524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Г. Потьомкін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923928" y="1628800"/>
            <a:ext cx="4986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Взяття Очакова під керівництвом О.Суворова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048" y="836712"/>
            <a:ext cx="8568952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D:\Изображения\Школьные фишки\Дитячий відділ\0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3861048"/>
            <a:ext cx="2483768" cy="2584450"/>
          </a:xfrm>
          <a:prstGeom prst="rect">
            <a:avLst/>
          </a:prstGeom>
          <a:noFill/>
        </p:spPr>
      </p:pic>
      <p:pic>
        <p:nvPicPr>
          <p:cNvPr id="5123" name="Picture 3" descr="D:\Изображения\Школьные фишки\Інформатика\Офіс\pin_-_blue_nicu_buculei_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836712"/>
            <a:ext cx="762000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179</TotalTime>
  <Words>297</Words>
  <Application>Microsoft Office PowerPoint</Application>
  <PresentationFormat>Экран (4:3)</PresentationFormat>
  <Paragraphs>33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Розв’язування вправ на всі дії з дробами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Із 47 років життя – 21% Шевченко провів у засланні, 51% - у кріпацтві, 28% - на волі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User</cp:lastModifiedBy>
  <cp:revision>22</cp:revision>
  <dcterms:created xsi:type="dcterms:W3CDTF">2014-02-19T19:10:44Z</dcterms:created>
  <dcterms:modified xsi:type="dcterms:W3CDTF">2014-09-30T07:34:25Z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526983</vt:lpwstr>
  </property>
  <property fmtid="{D5CDD505-2E9C-101B-9397-08002B2CF9AE}" name="NXPowerLiteVersion" pid="3">
    <vt:lpwstr>D4.1.4</vt:lpwstr>
  </property>
</Properties>
</file>