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62" r:id="rId4"/>
    <p:sldId id="261" r:id="rId5"/>
    <p:sldId id="260" r:id="rId6"/>
    <p:sldId id="259" r:id="rId7"/>
    <p:sldId id="258" r:id="rId8"/>
    <p:sldId id="257" r:id="rId9"/>
    <p:sldId id="267" r:id="rId10"/>
    <p:sldId id="266" r:id="rId11"/>
    <p:sldId id="264" r:id="rId12"/>
    <p:sldId id="265" r:id="rId13"/>
    <p:sldId id="263" r:id="rId14"/>
    <p:sldId id="271" r:id="rId15"/>
    <p:sldId id="270" r:id="rId16"/>
    <p:sldId id="269" r:id="rId17"/>
    <p:sldId id="268" r:id="rId18"/>
    <p:sldId id="272" r:id="rId19"/>
    <p:sldId id="274" r:id="rId20"/>
    <p:sldId id="273" r:id="rId21"/>
    <p:sldId id="277" r:id="rId22"/>
    <p:sldId id="280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3" Target="../media/image11.jpeg" Type="http://schemas.openxmlformats.org/officeDocument/2006/relationships/image"/><Relationship Id="rId7" Target="../media/image15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4.jpeg" Type="http://schemas.openxmlformats.org/officeDocument/2006/relationships/image"/><Relationship Id="rId5" Target="../media/image13.png" Type="http://schemas.openxmlformats.org/officeDocument/2006/relationships/image"/><Relationship Id="rId4" Target="../media/image12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381251" cy="3571876"/>
          </a:xfrm>
          <a:prstGeom prst="rect">
            <a:avLst/>
          </a:prstGeom>
          <a:noFill/>
        </p:spPr>
      </p:pic>
      <p:pic>
        <p:nvPicPr>
          <p:cNvPr id="6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2381251" cy="35718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404665"/>
            <a:ext cx="6534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Вас в</a:t>
            </a:r>
            <a:r>
              <a:rPr lang="uk-UA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ітає</a:t>
            </a:r>
            <a:endParaRPr lang="uk-UA" sz="5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математичне кафе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08989" y="2348880"/>
            <a:ext cx="75350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ПАРАЛЕЛОГРАМІЯ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933056"/>
            <a:ext cx="3888432" cy="255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23528" y="116632"/>
            <a:ext cx="8568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Салат </a:t>
            </a:r>
            <a:r>
              <a:rPr kumimoji="0" lang="uk-UA" sz="2800" b="1" i="1" u="sng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„Незабудка”</a:t>
            </a:r>
            <a:r>
              <a:rPr kumimoji="0" lang="uk-UA" sz="28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під соусом із запитань та відповідей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755576" y="1052736"/>
            <a:ext cx="784887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Діагоналі ромба рівні                                   </a:t>
            </a:r>
          </a:p>
          <a:p>
            <a:pPr marL="457200" marR="0" lvl="0" indent="-45720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</a:t>
            </a: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(ні)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ромба всі кути рівні                             </a:t>
            </a:r>
          </a:p>
          <a:p>
            <a:pPr marL="457200" marR="0" lvl="0" indent="-4572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</a:t>
            </a: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(ні)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паралелограма всі сторони рівні      </a:t>
            </a:r>
          </a:p>
          <a:p>
            <a:pPr marL="457200" marR="0" lvl="0" indent="-4572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</a:t>
            </a: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(ні)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прямокутнику всі кути рівні</a:t>
            </a:r>
          </a:p>
          <a:p>
            <a:pPr marL="457200" marR="0" lvl="0" indent="-4572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(так)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Діагоналі паралелограма рівні </a:t>
            </a:r>
          </a:p>
          <a:p>
            <a:pPr marL="457200" marR="0" lvl="0" indent="-4572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(ні)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ромба сума кутів, прилеглих до однієї сторони дорівнює 180º         </a:t>
            </a:r>
          </a:p>
          <a:p>
            <a:pPr marL="457200" marR="0" lvl="0" indent="-4572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</a:t>
            </a: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(так)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Сума протилежних кутів паралелограма дорівнює 180º </a:t>
            </a:r>
          </a:p>
          <a:p>
            <a:pPr marL="457200" marR="0" lvl="0" indent="-4572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(ні)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Квадрат – це ромб із рівними кутами </a:t>
            </a:r>
          </a:p>
          <a:p>
            <a:pPr marL="457200" marR="0" lvl="0" indent="-4572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(так)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Ромб – це прямокутник із рівними сторонами </a:t>
            </a:r>
          </a:p>
          <a:p>
            <a:pPr marL="457200" marR="0" lvl="0" indent="-4572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(ні) 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Діагональ прямокутника ділить його на два рівних трикутники      </a:t>
            </a:r>
          </a:p>
          <a:p>
            <a:pPr marL="457200" marR="0" lvl="0" indent="-4572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</a:t>
            </a:r>
            <a:r>
              <a:rPr kumimoji="0" lang="uk-UA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(так)</a:t>
            </a:r>
            <a:endParaRPr kumimoji="0" lang="uk-UA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50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50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50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50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150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50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50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150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Скругленный прямоугольник 111"/>
          <p:cNvSpPr/>
          <p:nvPr/>
        </p:nvSpPr>
        <p:spPr>
          <a:xfrm>
            <a:off x="5076056" y="4221088"/>
            <a:ext cx="3888432" cy="22322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251520" y="3933056"/>
            <a:ext cx="4608512" cy="187220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3131840" y="2348880"/>
            <a:ext cx="6012160" cy="1728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323528" y="548680"/>
            <a:ext cx="6336704" cy="19442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536" y="1484784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95536" y="0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u="sng" dirty="0" smtClean="0">
                <a:solidFill>
                  <a:srgbClr val="FF0000"/>
                </a:solidFill>
              </a:rPr>
              <a:t>Салат  </a:t>
            </a:r>
            <a:r>
              <a:rPr lang="uk-UA" sz="3600" b="1" i="1" u="sng" dirty="0" err="1" smtClean="0">
                <a:solidFill>
                  <a:srgbClr val="FF0000"/>
                </a:solidFill>
              </a:rPr>
              <a:t>олів’є</a:t>
            </a:r>
            <a:r>
              <a:rPr lang="uk-UA" sz="3600" b="1" i="1" u="sng" dirty="0" smtClean="0">
                <a:solidFill>
                  <a:srgbClr val="FF0000"/>
                </a:solidFill>
              </a:rPr>
              <a:t>  з  паралелограмів 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3553" name="AutoShape 1"/>
          <p:cNvSpPr>
            <a:spLocks noChangeArrowheads="1"/>
          </p:cNvSpPr>
          <p:nvPr/>
        </p:nvSpPr>
        <p:spPr bwMode="auto">
          <a:xfrm>
            <a:off x="755576" y="1196752"/>
            <a:ext cx="2880320" cy="1080120"/>
          </a:xfrm>
          <a:prstGeom prst="parallelogram">
            <a:avLst>
              <a:gd name="adj" fmla="val 52567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331640" y="1196752"/>
            <a:ext cx="1728192" cy="10801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755576" y="1196752"/>
            <a:ext cx="2880320" cy="10801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83568" y="692696"/>
            <a:ext cx="33843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Якщо </a:t>
            </a: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АВС</a:t>
            </a:r>
            <a:r>
              <a:rPr kumimoji="0" lang="en-US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паралелограм, то: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95936" y="1196752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&lt; А 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&lt; С 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&lt; В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 &lt;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pPr marL="457200" indent="-457200">
              <a:buAutoNum type="arabicParenR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AB   CD, BC   AD</a:t>
            </a:r>
          </a:p>
          <a:p>
            <a:pPr marL="457200" indent="-4572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AO   OC, OB   OD</a:t>
            </a:r>
          </a:p>
          <a:p>
            <a:pPr marL="457200" indent="-4572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&lt; A   &lt; B  = 180°</a:t>
            </a:r>
          </a:p>
          <a:p>
            <a:pPr marL="457200" indent="-4572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AB  CD,  BC  AD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971600" y="980728"/>
            <a:ext cx="295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12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635896" y="1124744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12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3059832" y="2204864"/>
            <a:ext cx="2872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12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395536" y="2132856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12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051720" y="1412776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12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3851920" y="2780928"/>
            <a:ext cx="22073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Якщо </a:t>
            </a:r>
            <a:r>
              <a:rPr lang="uk-UA" sz="12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АВС</a:t>
            </a:r>
            <a:r>
              <a:rPr lang="en-US" sz="12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прямокутник , то:</a:t>
            </a:r>
            <a:endParaRPr lang="uk-UA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79912" y="3068960"/>
            <a:ext cx="2232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 flipV="1">
            <a:off x="3779912" y="3068960"/>
            <a:ext cx="2232248" cy="7920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3779912" y="3068960"/>
            <a:ext cx="2232248" cy="7920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3563888" y="2852936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120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5940152" y="2924944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12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940152" y="3717032"/>
            <a:ext cx="2872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12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3491880" y="3717032"/>
            <a:ext cx="295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12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788024" y="3140968"/>
            <a:ext cx="295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1200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6425952" y="2996952"/>
            <a:ext cx="27180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&lt; А 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&lt; С 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&lt; В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 &lt;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pPr marL="457200" indent="-457200">
              <a:buAutoNum type="arabicParenR"/>
            </a:pP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AB   CD, BC   AD</a:t>
            </a:r>
          </a:p>
          <a:p>
            <a:pPr marL="457200" indent="-4572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AO   OC, OB   OD</a:t>
            </a:r>
          </a:p>
          <a:p>
            <a:pPr marL="457200" indent="-4572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 BD  </a:t>
            </a:r>
          </a:p>
          <a:p>
            <a:pPr marL="457200" indent="-4572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AB  CD,  BC  AD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39552" y="4077072"/>
            <a:ext cx="23228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Якщо </a:t>
            </a:r>
            <a:r>
              <a:rPr lang="en-US" sz="12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MNKZ 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ром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lang="uk-UA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, то:</a:t>
            </a:r>
            <a:endParaRPr lang="uk-UA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Ромб 82"/>
          <p:cNvSpPr/>
          <p:nvPr/>
        </p:nvSpPr>
        <p:spPr>
          <a:xfrm>
            <a:off x="827584" y="4365104"/>
            <a:ext cx="792088" cy="1296144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5" name="Прямая соединительная линия 84"/>
          <p:cNvCxnSpPr>
            <a:stCxn id="83" idx="0"/>
            <a:endCxn id="83" idx="2"/>
          </p:cNvCxnSpPr>
          <p:nvPr/>
        </p:nvCxnSpPr>
        <p:spPr>
          <a:xfrm>
            <a:off x="1223628" y="4365104"/>
            <a:ext cx="0" cy="129614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>
            <a:stCxn id="83" idx="1"/>
            <a:endCxn id="83" idx="3"/>
          </p:cNvCxnSpPr>
          <p:nvPr/>
        </p:nvCxnSpPr>
        <p:spPr>
          <a:xfrm>
            <a:off x="827584" y="5013176"/>
            <a:ext cx="7920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Прямоугольник 87"/>
          <p:cNvSpPr/>
          <p:nvPr/>
        </p:nvSpPr>
        <p:spPr>
          <a:xfrm>
            <a:off x="539552" y="4869160"/>
            <a:ext cx="3209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</a:t>
            </a:r>
            <a:endParaRPr lang="ru-RU" sz="1200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1187624" y="4221088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endParaRPr lang="ru-RU" sz="1200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1187624" y="5517232"/>
            <a:ext cx="2792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</a:t>
            </a:r>
            <a:endParaRPr lang="ru-RU" sz="1200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1547664" y="4869160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</a:t>
            </a:r>
            <a:endParaRPr lang="ru-RU" sz="1200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971600" y="4797152"/>
            <a:ext cx="295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1200" dirty="0"/>
          </a:p>
        </p:txBody>
      </p:sp>
      <p:sp>
        <p:nvSpPr>
          <p:cNvPr id="93" name="TextBox 92"/>
          <p:cNvSpPr txBox="1"/>
          <p:nvPr/>
        </p:nvSpPr>
        <p:spPr>
          <a:xfrm>
            <a:off x="1907704" y="4581128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MN   NK  KZ  ZM</a:t>
            </a:r>
          </a:p>
          <a:p>
            <a:pPr marL="228600" indent="-2286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&lt;M   &lt; K , &lt; N   &lt; Z</a:t>
            </a:r>
          </a:p>
          <a:p>
            <a:pPr marL="228600" indent="-2286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MO   OK,  NO  OZ</a:t>
            </a:r>
          </a:p>
          <a:p>
            <a:pPr marL="228600" indent="-2286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&lt; MON  &lt; NOK   &lt; KOZ  &lt; ZOM =</a:t>
            </a:r>
          </a:p>
          <a:p>
            <a:pPr marL="228600" indent="-228600">
              <a:buAutoNum type="arabicParenR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&lt; NKO  &lt; OKZ, &lt; MNO  &lt; ONK  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5364088" y="4365104"/>
            <a:ext cx="2228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Якщо </a:t>
            </a:r>
            <a:r>
              <a:rPr lang="uk-UA" sz="12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АВС</a:t>
            </a:r>
            <a:r>
              <a:rPr lang="en-US" sz="12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квадрат , то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lang="uk-UA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5436096" y="4797152"/>
            <a:ext cx="115212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5220072" y="4581128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1200" dirty="0"/>
          </a:p>
        </p:txBody>
      </p:sp>
      <p:sp>
        <p:nvSpPr>
          <p:cNvPr id="98" name="Прямоугольник 97"/>
          <p:cNvSpPr/>
          <p:nvPr/>
        </p:nvSpPr>
        <p:spPr>
          <a:xfrm>
            <a:off x="6516216" y="4725144"/>
            <a:ext cx="2872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1200" dirty="0"/>
          </a:p>
        </p:txBody>
      </p:sp>
      <p:sp>
        <p:nvSpPr>
          <p:cNvPr id="99" name="Прямоугольник 98"/>
          <p:cNvSpPr/>
          <p:nvPr/>
        </p:nvSpPr>
        <p:spPr>
          <a:xfrm>
            <a:off x="6516216" y="5517232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1200" dirty="0"/>
          </a:p>
        </p:txBody>
      </p:sp>
      <p:sp>
        <p:nvSpPr>
          <p:cNvPr id="100" name="Прямоугольник 99"/>
          <p:cNvSpPr/>
          <p:nvPr/>
        </p:nvSpPr>
        <p:spPr>
          <a:xfrm>
            <a:off x="5076056" y="5517232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1200" dirty="0"/>
          </a:p>
        </p:txBody>
      </p:sp>
      <p:cxnSp>
        <p:nvCxnSpPr>
          <p:cNvPr id="101" name="Прямая соединительная линия 100"/>
          <p:cNvCxnSpPr/>
          <p:nvPr/>
        </p:nvCxnSpPr>
        <p:spPr>
          <a:xfrm flipV="1">
            <a:off x="5436096" y="4797152"/>
            <a:ext cx="1152128" cy="8640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5436096" y="4797152"/>
            <a:ext cx="1152128" cy="8640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>
            <a:off x="5940152" y="4941168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1200" dirty="0"/>
          </a:p>
        </p:txBody>
      </p:sp>
      <p:sp>
        <p:nvSpPr>
          <p:cNvPr id="107" name="Прямоугольник 106"/>
          <p:cNvSpPr/>
          <p:nvPr/>
        </p:nvSpPr>
        <p:spPr>
          <a:xfrm>
            <a:off x="6804248" y="4725144"/>
            <a:ext cx="18722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1)  &lt; А 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&lt; С 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&lt; В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 &lt;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pPr marL="457200" indent="-457200"/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2)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AB   BC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AD</a:t>
            </a:r>
          </a:p>
          <a:p>
            <a:pPr marL="457200" indent="-4572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3)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AO   OC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OB   OD</a:t>
            </a:r>
          </a:p>
          <a:p>
            <a:pPr marL="457200" indent="-4572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4)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 BD  </a:t>
            </a:r>
          </a:p>
          <a:p>
            <a:pPr marL="457200" indent="-4572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5) 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AC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BD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i1084.photobucket.com/albums/j403/Ari_Yasan/IMG_06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620688"/>
            <a:ext cx="2376264" cy="1782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" descr="http://i1084.photobucket.com/albums/j403/Ari_Yasan/IMG_06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75802"/>
            <a:ext cx="2376264" cy="1782198"/>
          </a:xfrm>
          <a:prstGeom prst="rect">
            <a:avLst/>
          </a:prstGeom>
          <a:noFill/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69104" y="0"/>
            <a:ext cx="83789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1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Борщ з чотирикутними галушками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Параллелограмм 59"/>
          <p:cNvSpPr/>
          <p:nvPr/>
        </p:nvSpPr>
        <p:spPr>
          <a:xfrm>
            <a:off x="1763688" y="1124744"/>
            <a:ext cx="6480720" cy="3672408"/>
          </a:xfrm>
          <a:prstGeom prst="parallelogram">
            <a:avLst/>
          </a:prstGeom>
          <a:ln w="28575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2699792" y="1124744"/>
            <a:ext cx="4608512" cy="3672408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1763688" y="1124744"/>
            <a:ext cx="6480720" cy="3672408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/>
        </p:nvSpPr>
        <p:spPr>
          <a:xfrm>
            <a:off x="2267744" y="836712"/>
            <a:ext cx="35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dirty="0" smtClean="0"/>
          </a:p>
        </p:txBody>
      </p:sp>
      <p:sp>
        <p:nvSpPr>
          <p:cNvPr id="68" name="Прямоугольник 67"/>
          <p:cNvSpPr/>
          <p:nvPr/>
        </p:nvSpPr>
        <p:spPr>
          <a:xfrm>
            <a:off x="8172400" y="90872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380312" y="4653136"/>
            <a:ext cx="35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331640" y="4581128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860032" y="234888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dirty="0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 flipH="1">
            <a:off x="2699792" y="4077072"/>
            <a:ext cx="288032" cy="648072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>
            <a:endCxn id="60" idx="4"/>
          </p:cNvCxnSpPr>
          <p:nvPr/>
        </p:nvCxnSpPr>
        <p:spPr>
          <a:xfrm flipH="1">
            <a:off x="5004048" y="3501008"/>
            <a:ext cx="648072" cy="1296144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5580112" y="3789040"/>
            <a:ext cx="504056" cy="1008112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H="1">
            <a:off x="6156176" y="4077072"/>
            <a:ext cx="288032" cy="7200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6660232" y="4365104"/>
            <a:ext cx="144016" cy="432048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H="1">
            <a:off x="3275856" y="3573016"/>
            <a:ext cx="648072" cy="1224136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flipH="1">
            <a:off x="3779912" y="3140968"/>
            <a:ext cx="936104" cy="1656184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H="1">
            <a:off x="4427984" y="3212976"/>
            <a:ext cx="864096" cy="1584176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Прямоугольник 94"/>
          <p:cNvSpPr/>
          <p:nvPr/>
        </p:nvSpPr>
        <p:spPr>
          <a:xfrm>
            <a:off x="1475656" y="5229200"/>
            <a:ext cx="680372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АС = 10 см, В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= 8 см,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= 6 см</a:t>
            </a:r>
          </a:p>
          <a:p>
            <a:pPr algn="ctr"/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600" b="1" i="1" baseline="-25000" dirty="0" smtClean="0"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--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?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2257330">
            <a:off x="3833473" y="1901709"/>
            <a:ext cx="65941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400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19429304">
            <a:off x="2834768" y="3700432"/>
            <a:ext cx="300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898504" y="764704"/>
            <a:ext cx="338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араллелограмм 5"/>
          <p:cNvSpPr/>
          <p:nvPr/>
        </p:nvSpPr>
        <p:spPr>
          <a:xfrm>
            <a:off x="1763688" y="1124744"/>
            <a:ext cx="6480720" cy="3672408"/>
          </a:xfrm>
          <a:prstGeom prst="parallelogram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836712"/>
            <a:ext cx="35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8244408" y="836712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75656" y="450912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380312" y="458112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79712" y="4941168"/>
            <a:ext cx="592822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4 см,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= 7, &lt; А = 45°</a:t>
            </a:r>
          </a:p>
          <a:p>
            <a:endParaRPr lang="uk-UA" sz="3600" b="1" dirty="0" smtClean="0"/>
          </a:p>
          <a:p>
            <a:endParaRPr lang="ru-RU" sz="3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339752" y="5445224"/>
            <a:ext cx="53719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, &lt;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, &lt;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- ?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8024" y="764704"/>
            <a:ext cx="338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7575352">
            <a:off x="1917417" y="2741356"/>
            <a:ext cx="338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8491467">
            <a:off x="2622177" y="1207906"/>
            <a:ext cx="615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45°</a:t>
            </a:r>
            <a:endParaRPr lang="ru-RU" sz="240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Ромб 5"/>
          <p:cNvSpPr/>
          <p:nvPr/>
        </p:nvSpPr>
        <p:spPr>
          <a:xfrm>
            <a:off x="1691680" y="764704"/>
            <a:ext cx="5976664" cy="288032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6" idx="0"/>
            <a:endCxn id="6" idx="2"/>
          </p:cNvCxnSpPr>
          <p:nvPr/>
        </p:nvCxnSpPr>
        <p:spPr>
          <a:xfrm>
            <a:off x="4680012" y="764704"/>
            <a:ext cx="0" cy="288032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572000" y="3573016"/>
            <a:ext cx="35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96336" y="198884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44008" y="404664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403648" y="1988840"/>
            <a:ext cx="35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851920" y="4221088"/>
            <a:ext cx="20762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В =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275856" y="4699883"/>
            <a:ext cx="30963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&lt;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КСВ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?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5940152" y="1340768"/>
            <a:ext cx="216024" cy="216024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4499992" y="2060848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ый треугольник 5"/>
          <p:cNvSpPr/>
          <p:nvPr/>
        </p:nvSpPr>
        <p:spPr>
          <a:xfrm>
            <a:off x="2195736" y="260648"/>
            <a:ext cx="4320480" cy="3888432"/>
          </a:xfrm>
          <a:prstGeom prst="rtTriangl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195736" y="2204864"/>
            <a:ext cx="2160240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6" idx="3"/>
            <a:endCxn id="6" idx="5"/>
          </p:cNvCxnSpPr>
          <p:nvPr/>
        </p:nvCxnSpPr>
        <p:spPr>
          <a:xfrm flipV="1">
            <a:off x="4355976" y="2204864"/>
            <a:ext cx="0" cy="1944216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211960" y="4077072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1763688" y="3933056"/>
            <a:ext cx="4074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dirty="0" smtClean="0"/>
          </a:p>
        </p:txBody>
      </p:sp>
      <p:sp>
        <p:nvSpPr>
          <p:cNvPr id="19" name="Прямоугольник 18"/>
          <p:cNvSpPr/>
          <p:nvPr/>
        </p:nvSpPr>
        <p:spPr>
          <a:xfrm>
            <a:off x="6444208" y="3933056"/>
            <a:ext cx="351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dirty="0" smtClean="0"/>
          </a:p>
        </p:txBody>
      </p:sp>
      <p:sp>
        <p:nvSpPr>
          <p:cNvPr id="20" name="Прямоугольник 19"/>
          <p:cNvSpPr/>
          <p:nvPr/>
        </p:nvSpPr>
        <p:spPr>
          <a:xfrm>
            <a:off x="1835696" y="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dirty="0" smtClean="0"/>
          </a:p>
        </p:txBody>
      </p:sp>
      <p:sp>
        <p:nvSpPr>
          <p:cNvPr id="21" name="Прямоугольник 20"/>
          <p:cNvSpPr/>
          <p:nvPr/>
        </p:nvSpPr>
        <p:spPr>
          <a:xfrm>
            <a:off x="1835696" y="198884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dirty="0" smtClean="0"/>
          </a:p>
        </p:txBody>
      </p:sp>
      <p:sp>
        <p:nvSpPr>
          <p:cNvPr id="22" name="Прямоугольник 21"/>
          <p:cNvSpPr/>
          <p:nvPr/>
        </p:nvSpPr>
        <p:spPr>
          <a:xfrm>
            <a:off x="4355976" y="1844824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400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99592" y="4627875"/>
            <a:ext cx="76328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АМ – квадрат, ВС=АР = 1 см</a:t>
            </a: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23928" y="5301208"/>
            <a:ext cx="1518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АМ -?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25009" y="378904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07704" y="105273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timeboil.ru/img/site/127315079317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30336"/>
            <a:ext cx="7221770" cy="5847174"/>
          </a:xfrm>
          <a:prstGeom prst="rect">
            <a:avLst/>
          </a:prstGeom>
          <a:noFill/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lvl="0"/>
            <a:r>
              <a:rPr lang="uk-UA" b="1" i="1" u="sng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 фундаментальний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25601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836712"/>
            <a:ext cx="4104455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908720"/>
            <a:ext cx="410445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483768" y="188640"/>
            <a:ext cx="41921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</a:t>
            </a:r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ВІР СЕБЕ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403648" y="1556792"/>
          <a:ext cx="6095999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555776" y="1124744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Варіант 1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5936" y="3717032"/>
            <a:ext cx="1229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Варіант 2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475656" y="4221088"/>
          <a:ext cx="6095999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528" y="1484784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95736" y="260648"/>
            <a:ext cx="45403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i="1" u="sng" dirty="0" smtClean="0">
                <a:solidFill>
                  <a:srgbClr val="002060"/>
                </a:solidFill>
              </a:rPr>
              <a:t>Рагу  з куточків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611560" y="950531"/>
            <a:ext cx="828092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1</a:t>
            </a:r>
            <a:r>
              <a:rPr kumimoji="0" lang="uk-UA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uk-UA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Знайти кути ромба, якщо кути, утворені його стороною з діагоналями</a:t>
            </a:r>
            <a:r>
              <a:rPr kumimoji="0" lang="uk-UA" sz="32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відносяться як 1: 4.</a:t>
            </a:r>
            <a:r>
              <a:rPr kumimoji="0" lang="uk-UA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sz="3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716637" y="303312"/>
            <a:ext cx="17107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755576" y="2945850"/>
            <a:ext cx="712879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2.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паралелограмі один з кутів дорівнює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150°, периметр 36 см, а висота проведена з цього кута – 4 см. Знайти сторони паралелограма.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AutoShape 2" descr="http://www.kuhomania.ru/useralbums/27/18/27_18_249_f.jpg"/>
          <p:cNvSpPr>
            <a:spLocks noChangeAspect="1" noChangeArrowheads="1"/>
          </p:cNvSpPr>
          <p:nvPr/>
        </p:nvSpPr>
        <p:spPr bwMode="auto">
          <a:xfrm>
            <a:off x="63500" y="-136525"/>
            <a:ext cx="561975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://www.kuhomania.ru/useralbums/27/18/27_18_249_f.jpg"/>
          <p:cNvSpPr>
            <a:spLocks noChangeAspect="1" noChangeArrowheads="1"/>
          </p:cNvSpPr>
          <p:nvPr/>
        </p:nvSpPr>
        <p:spPr bwMode="auto">
          <a:xfrm>
            <a:off x="63500" y="-136525"/>
            <a:ext cx="561975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http://kuharka.com/uploads/taginator/May-2012/ragu-ovoshhnoe-s-kartoshko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918602"/>
            <a:ext cx="2585864" cy="19393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099" grpId="0"/>
      <p:bldP spid="41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http://www.velokat.ru/pictures/share_parts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83492">
            <a:off x="670636" y="4204663"/>
            <a:ext cx="3423483" cy="2000836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920152" y="-125343"/>
            <a:ext cx="53036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Картопля практична 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3" name="Picture 5" descr="http://avtosovet.com.ua/wp-content/uploads/2014/08/d6a991cc71c99331a7f48d713e4325b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22940">
            <a:off x="5733499" y="1219099"/>
            <a:ext cx="2857500" cy="2381250"/>
          </a:xfrm>
          <a:prstGeom prst="rect">
            <a:avLst/>
          </a:prstGeom>
          <a:noFill/>
        </p:spPr>
      </p:pic>
      <p:pic>
        <p:nvPicPr>
          <p:cNvPr id="2055" name="Picture 7" descr="http://xn----7sbabggic4ag6ardffh1a8y.xn--p1ai/sc-pic/i01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45783">
            <a:off x="471851" y="1120036"/>
            <a:ext cx="2647950" cy="2057401"/>
          </a:xfrm>
          <a:prstGeom prst="rect">
            <a:avLst/>
          </a:prstGeom>
          <a:noFill/>
        </p:spPr>
      </p:pic>
      <p:sp>
        <p:nvSpPr>
          <p:cNvPr id="2057" name="AutoShape 9" descr="data:image/jpeg;base64,/9j/4AAQSkZJRgABAQAAAQABAAD/2wCEAAkGBhQQEBUUDxASFRUQFBYUFRcUFBUWFxUWFBUVFRYVFxQYHCYeGBwjGRQVHy8gIygpLCwuFx4xNTAqNSYrLCoBCQoKDgwOGg8PGikfHiQuNCksLCwsKSwsKiksLiwpLSksLCksKSksLCkpLCwsNCkpLCkpKiwqKS0pLCwpLCwpLP/AABEIAJYBUAMBIgACEQEDEQH/xAAbAAEAAwADAQAAAAAAAAAAAAAABAUGAgMHAf/EAEkQAAIBAgMDBQ0FBQcEAwEAAAECAwARBAUSEyExBiJBUXEVFjIzU1RhgZKTstHhFDRzdJEHI0JysTVDUoKhs9NiosHxo8PwJP/EABoBAQADAQEBAAAAAAAAAAAAAAABAgMEBQb/xAAwEQACAgEDAgUDAwMFAAAAAAAAAQIRAwQhMRJRIkFxgbETMmEzkaEUUsFCgrLh8P/aAAwDAQACEQMRAD8A9WyvKYWiUtBCS2okmNCSSxJJJFyal9xoPN4PdJ8q+5R4lOw/Eal1Jm3uQ+40Hm8Puk+VO40Hm8Puk+VTKVJFsh9xoPN4fdJ8qdxoPN4fdJ8qmUqBbIfcaDzeH3SfKncaDzeH3SfKplKC2Q+40Hm8Puk+VO40Hm8Puk+VTKUFsh9xoPN4fdJ8qdxYPN4fdJ8qmUoLZD7jQebw+6T5U7jQebw+6T5VMpUi2Q+40Hm8Puk+VO40Hm8Puk+VTKUFsh9xoPN4fdJ8qdxoPN4fdJ8qmUoLZC7jQebw+6T5VCwUWGmSRlw+HGyeWM6o0teIkXJtuG69XLNb1VhuSGNbCYXGS4nSAuJlcbyQXJsycL+HYf5qzbqSR1Y8SlinNvdV/JIxoYQa1TKRtVOyYEWdiOaELLpa5tV5lWTLsY/tWGwm20jabKJdnrtztOoXtfrrPZBgSuIjw51PHATjhIRdWbEIV3Nw3yyYltI4Adl9uBVznbIfcaDzeH3SfKncaDzeH3SfKplKFbZD7jQebw+6T5V8GTQebw+6T5VNNZvFSxHETpJHMHji2ykYmRVkCgBgArgRleZcEDwweuhK3LZMqw7eDBAbEg2jjNiNxB3cQa5dxoPN4fdJ8qrOSWWoqHEqkyPjQkjJLM0hUaeYLFiqnSRe2/rJq/oGyH3Gg83h90nyp3Gg83h90nyqZSpItkPuNB5vD7pPlTuNB5vD7pPlUylQLZD7jQebw+6T5U7jQebw+6T5VMpUi2Q+40Hm8Puk+VO40Hm8Puk+VTKUFsh9xoPN4fdJ8qdxoPN4fdJ8qmUoLZD7jQebw+6T5U7jQebw+6T5VMpQWyH3Gg83h90nyqHnGTwDDTWw8O6GT+6T/A3oq4qHnP3ab8GT4GqCU2Mo8QnYfiNTKh5P4hOw/EamVJD5FKUoQKUpQClKUApSlAKUpQClKUApSlAKUpQCqHkeeZP+bxHx1fVQckPAn/N4j46o/uR04/0Z+3+S/pSlXOYUpXTi8QI0Z24IpY9gF+J3CoJSbdI4YrMY4mjWRwDM+zjG+7NYtYDsUm9ZzGcl5sSkgmMSGXEFm0s0gfDNGIXiIKqVJiuOJAJv0AVC5L4lsS7YzHKw2s6RYVLG0aqCyle25uem3VatyKrCXUrOjUYfoTeO7a59e3sLUpSrnMKUpQClKUApSlAKUpQClKUApSlAKh5z92m/Bk+BqmVDzn7tN+DJ8DUJXIyfxCdh+I1MqHk/iE7D8RqZQPkUpXCaUKpY8FBJ9QvQJXsc70vVLLnIbAJiWkaBZIo5WZE2pjDhWI06TcC5BNt1id1VecRzO0cEOaTJNNaSNxhVdQi3LNdY9G8ArZ2A5w6bAxZZwcW0/I11K+CoeaZmIBGW/vZo4hv6ZDYUbrkiMXJ9K5Jt6Xqpz/EpGI9pLNErSLHqiKgapCEQOSDYFmAHpqsgywS44acVjb4EnWG06JC6oyoZLDUmk30gcbbxaxCjU0oKVJUUpSgFKUoBSlcJpQisx4KCx7AL0B14vGpEuqV1Uek2v86y/JHP4AJlMyAvipyoJtcM+7jVLLiTiXMkm8k80dCr0KP9Kz8CBkksQRt5R0H+IV2PR1KNvd2MedPDk/Dj8s9pBpWD/Zzn7M74WQkhF1xEm5Cg2ZL9QuCO2tljcyWLjck8FHH6CuTIvptqRVSTVkms7n7/AGqdMEh5pCy4o9UOrmxX65CLfyg9YrjmHLRYEZ5IGso3WZSWJsFW27eSQOmpHJHCgQGVmV5cS5lmYG41mw2Y9CKAvqv01z/Ujk8MX6nZp2oReb2j69/b5om5hgC+x0ADZTJIRw5qqym36ip4qszuQg4exIviYwbdI0vuPouBVoK3OdilKUKilKUApSlAKVwlnVfDZV/mIH9aiSZ5ArojTxBpiQg1jnEAHSDwvbo4mx6jQUTqUBrpxEzKLpGXN+ClQe3nED/3QUd16VR5nnOJj0bLASOWkVSpkiHMPhPqDELpHO38bW3Xq8oS1QpSlCBUPOfu034MnwNUyoec/dpvwZPgahK5GUeJTsPxGplQ8o8SnYfiNTKB8g1W8o4GfCTpGbM8TqD1alIJ/QmrKunG+Kf+RvhNRJWmjTDLpnF9mjIZOJO5WEjMbtttkrFF1BYCRIS2++9OZuvvbhYE1ZcksokhMm2UgRAYaAXGnYxu7KyW3i6uiHVvOxB6bmZyQ/s/Cflof9sVb1WC8KNdXK803+X8ish+0TDyOmF2RAKYqJhfgXvaMe0a19Z7ln4vD/nsL/uioyq4MvoJdOoizln2VviZY00HZLHKdfNsszpojcjUG5qmTgDvcdVxNyHBvHGzTACWd2lkANwCbKqg9NkVR23qypVzjsUpSpIFKUoBSlKAVHzDD7SGRB/eRuvtKR/5rvJ/0qixvLXDISqM0zDiIRqA7ZDZB2XvS63LRg5bJHnsGNKc1tzIdLA9BXcRVRgdEUbqgABmka3aavOUeZQ4ya8SJDKbajtgzN/NEgIv6b1n4MBuZpJAEWVw19SXsRfnkWUn012PWRcot/k0x6Gaw5Nv7a/dmp/ZlhmfFyzW5kMRQnoLOQbdoC39YrVYbECRi7cWJPq6BVfyd5V4WCERx4d4414tGVnUk8SxQ6yfSRUBszRXYRyK6XupU/wk8COKkcCD1V5Gvk8u64OTNgnCKTRCzLOUmzBoJLxrhArJr3LPNIOayk7iEW9h0k+irjkjmBTGGO/NmVjb/rXeD61v+lZjFYtJJ8QJArK8cAIYAjmh+uu3I8Pi4P8A+vCQPPGt0CsbtY2LFW8IrYaeB4+iuPC2pWken/TRyOGKMqkorZ7J2urZ+T38+e/kepZhjBHsrrq2kyxi/wDCWDHV6rVMFUGCzrD42ONtRRo5kvG/NdJbGyOp67ntqvz3EbGSUyZnmEaxR7d1jw0LxRxnV/efZWJHMb+IndXqppq0c08coNxkqaNfelVnJ3K5MPAsc2JedgSdbhQQDwQWAuB1nf8A0FnVjOhSlKEClKUBRcr8UIokZoIpxtVGzdNZYWJfZ33BxGHYX3HTa4vcRsHlME2Le2GwmzwhQxskYB2roHubc0lVYEG3CQWPGrXG5W0mIik2qhIQ/wC7MZJLOCpYSBhp5ptwPE+rllGV/ZotAdnOpmLNYEljcA2HBRpUehRUF72OnJc6WdZWLACPEyQC9hvV9Kj0kn9ah8tINtAmHUgSYmZERumMAlpJVtwZYw+k2I1FL7r1RZDkMX2eePFzExvmCgEtpJnSZNFiP8UmjdXbkeIcYsYTMYUlaBm+y4h1UuQACOcw8PTpJIsdx42vWMcjpdXmelm0kXOf0nfTvXdd16eZacmmXFv9rZRtFjSA8brIgYzA+kM+kiwsVI6N2lrhFGFFlAAuTYADexJJ3dJJJrnWx5bdilK+VJB9qHnP3ab8GT4GqZUPOfu034MnwNQlcjKPEp2H4jUyoeT+ITsPxGplA+RXTjfFP/I3wmu6qTPOUkMKuhLM2hhpQXtcHib2FOly4Ji0pK+52ckP7Pwn5aH/AGxVvWO5Icr8OMLhoXZkZYY0u4spIUDcwJHHrtWxBqFFxir7Gupd5p13fyKz3LPxeH/PYX/dFaAmslyzzePRAFJbTjcMSQN3NlBNj01nlklF2y+jdZ4eprqVCwOcRTEhG5w4qdzfoam1omnujkW4pSlSSKUpQCq7Oc9jwqgvdma+iNfCcjq6h1k7hXHPs6XCx6iNTsdMacC7f+FHEnoFZTIsifHyGfEsTGx3kXBlt/Av+GEb938X6k1b8kb48arqlwdTDFZqSNwivbffYL6N1mxDA/5eytBgOQ+HQDbBpyPKbkH8sQ5o9YJ9NaCOMIAqgAKLAAWAA6AOiuvF4xYl1Pe1wNysxufQoJoorzEsze0dkdkMCoLIqqB0KAB+gqk5IH93P+bxHx1IyzlLDiJ5IY9priVXOqNlBVrWYMRbibWNjuva2+o3JDwJ/wA3iPjqr+5F4foz9v8AJNzDk3h598sCFuhlGhx2OtiP1rKZzyCcXaBjKB/CxCyr/JLwbsb9a3tKs4pmUcsonlHJcYYY2VcZGNwhClwyqjjVukUnmsbrx3bvTXqqIAAAAAOFuHqrFY/IBi8fjAG0ukWF0k+CdQlurr0g6R6RaurIeVP2Rhh8XqAMiQx3uzpLIwVIT1ob3VugDfurLEulV+X8nbrIRnJSjz0xtf7UabEYWDFS2IDNhJUZtw8MKWRS3oDK9ui69dV2GyZ8RiGnl20OnEatk2jTLHFGUiJ0E/xHXxv0Ecav8FgVhBVAbM7uSSSSzsWYknjvP9KkVsee5CouaYETwyRNwlRk6vCFr3FSqGpIT3MN+z7HESSRSbjIBIASTaSP91Mu/wBIQ+s1uawHKOBsHjhPGLh22ygdLABZ4+rnJZgOsk9FbrC4lZEV4zdXUMp6wRcVSPY3zpOprzO2lKVc5xSlKAxkOXPPBIsYBKZukpubcyHFxSufZQ1pM5ydMVEY3uDcMjruaN13q6noINZuCeVYJDBq1HN0VtAudk2LiWW4/wAOzLXPQL1d4/lDs45H+zz/ALtGfnoVXmgne2+3DqrKCuO53amUo5nKPKOjKs/KloMawWeEXuBZZ06Jox+mpRfSfRapsfKKEmxk0kmw1AqD66zEsAzCJJ/3kMvjITIumSEkeA6X8Ejcy33j01ATNEnDowVZ4DpniBvpYjcy9aNxB/8ANcX9VJOkuDkzTU19XGq/uXZ91+H/ABx2PRwayP7Qcw0rHF1kzPa/gxeCN3W5X9DTkVm++SCRubEu0Qk8EvZh2DcfReqvAg5jmGsj93cSEHohiP7le15Lub9F67VPrimjTT0/G+EbHk7l+wwsUbeEFBf+d+c//cTXdnP3ab8GT4GqZUPOfu034MnwNWhlduxk/iE7D8RqZUPKPEJ6/iNTL1JD5KvlHmJgwzuvhblX0FyAD6r3rATOiQu7sAFR2Zj6BxPrrecqsvafCSLGLuLOo6yjBresAj115ecwBRgeBBBBHoNwQfXXo6VxWOXf/o5cibyR9vk6MKyvhYSLENEnYd1b/wDZtnDTYd43Yk4ZgoJ3nQwJW56bWI9VeZxYsLBGNwCxqOiwAFej/suyposM8sgKnFMGUHcdCAhSR0XuT6xWeVp4Y+iN5prUTvu/ll7nuKtpjB8O5bsHR+tZXljiY448MHYKXxmHCjfvs9zb1VoOVsRULKo3R3D26FPT2A/1rFcoccHSG9joxULDdws/EV87qU/qWy+mUnqoUS81lMba0Ol0JKkdB+R6a9ByzGCaGOQf3iK3YSN49R3V5ZjsS0rBIwWdzpUDiST/APrn0V6llWB2EEcXk0VTbpIAuf1ua6NKmrMMK2JdKUrtNhXGWUKpZiAFBJJ4ADeTXKsjy/zXTGsAudpd5AOJjQiydruVX0jVUN0i+OHXJJFXhkbNMWWa4iUAkcNEJ8GO/Q0ltRPQN3VW/jjCgBQAFAAA3AAbgAKreTWU/ZsOqtYyNz5T1u3EdgFlHoUVa1EUXyzUnS4RRcpMXMhi2DFVXaSTWUNeNY2UKqlTqcyMlgCOFzcXBoI82xscUqyzSNLGuGhYJAg/eFWadsOzqqO2kpzm5ilSbAc2t5eo2NwCzACQHmm4KsyMDw3MhBG7076kzTK/kvFIMPebECd5Hd9dogbE2RWMSqrMqhQSBvIPRaqr9neNeVMTtEC6cVION+cTqf1AkVpcDgUgQJEgVRc2HSWJZmJO9mLEkk7ySSai5TlwwsctgTqlmmsouTrYsAB0m3RVHF9SZ1Y8sVhnBrd1XtdllVJnPKtcKhZoMS+lwhCQSEtdtN05tn3m46xWe1ZggXaPOd0MTCKMv+9mlVyykoOZFHcNIdzFiOZpuZeTZhLPjLyYiVUWafZqy7NMSgMmySFSg1qiAMXViWsDwNXOaixylr5ljD1w4PjuO8TdHXUDlRkkeNQYqAF3gEkdgLbRVYrIBe3OGltLek241Fy/CE5tj4zMyGWFDFYjVpkW7uoNxzWJAJ4E1tMJhliRUjXSsahVHUFFhWWPeLvu/k7dW1DLFxd+GP8AxRR8jM++0RaHbVJEBzvKRt4EnbuIPpX01oq8+zUdzseJVH7ttUlh5NiBiE/ysVkHb6K9AU3Fwbg8PSOutIs5s0UmpLhn2lKVYwKvlDlH2mAoCA6nXEx6HW9vUd6n0MazfIrO9m5w8t1V2bZhv7uW/wC8gPruw6OI6hW4rIcsuTmq88SEmw2yLe7BeEiW/jW3RxA6wKo15o6MUk10SNeKVluTHKsSaYsQ41ndHJuAmsOF+Aew3jp4jptqasnZlODg6YqgzblYkLFI1MjqbNY2VT1Frb/VVhnuMMOGldeKobdp3A/615/gyLb/AJntrt0uBZLcuDkz5HBUj7l3LlsOr/ugNrj11NcsFSfExpINIANwrGx67bqt4JHxuJOybFCGVy6SiYbDZwGJWjEWsm7trUhlXcWI4XOAixcc0UhcOF+12GoMp1iZNnvH/Xpq05BvK8kmEwhMcLkNK6XJQDmsIyxspa1r77WNuuuXLCOOCffyPWWOWpzZK+1btvhKl/P4LPEZ1LraCEgSISssh3rD/L/jc9A326aq8LHFBiMRsxvdIdTEks555JZjxJNeiT8i8M0SpGhi2YsrRnndZLXvrJO+7XO+sHmWURwYqeMu8jKkRU7lVb67mQjja3AWv2V5MtPKL9RjipwyYsS8PT7t9Ud37Xtwv5IuHxRvKRfSybN2AN9JYMY1HSXIUf8AuvSeSmTHDw3kAEsx1yW/h6EjH8q2Hbc1R8jOTIOiaRSETfCp4u3lmHrOkevqtuK7sUOlGE6xx+nH39RUPOfu034MnwNUyoec/dpvwZPgatjFcnzKfEJ6/iNZTEZnmgkkCQvpEkgQ7CI3QOwQ3M2+6gb93YOFazKPEp2H4jUyoqzSM+lvazB91M28i/uIf+aqHNcgxU7GSXCSK1iWMcUKat3FrSG/DjXrVdGM8W/8jfCajdcM0jli5Lwrk8dybktOUilTCyyAorLrjheM3Fw2kuCejjWsGZZr5B/cQ/8ANWm5If2fhPy0PwCre1RG3FWzXUZEs0/CuX8mCbMc1IsYGIO4gwQ2P/zVl87ybE8xnw8keqaJQFjiVdRbdpAkO/8A0r2W1Z7ll4vDfnsL/uiqZIJx3L6PKnnj4VyZHK8ux2GOqHCvq4a3hgZ7HoDbUWHZVn3TzbyL+4h/5q3gpV1BLg5VlS/0oz/JfFYtzJ9tQrYLovGiXvq1eC7X6ONq0FLUqyMpS6nYrAYIjHZozXDJG5br5mHOzjHrlLP/AJa39dccCr4KqL9QA/pRqy0J9CZ2ClKVJmKUpQC1LUpQHzTUXD5TDG5eOJFZr3YKAecdTfqd5qXSgsjpl0azNMFG0kRY2bpKIWKr6Bd2qRSlCW7M7y4wWvCGS1zhztf8nCUewW3egVz5E4/aYQKWDNh2MJN77l3xk+kxlDV+y3Fj09dcI4VXwVUX42AH9KrW9mnX4OlnOlKVYyFLUpQGR5RcjdZaTCqt2Op4juVze+pD/A99/UT1HfVfk/LCWA7OZWlVNzBt2Ij/AJgfGD07ju6a31QM0yOHEgCaMEjwWF1df5XG8VRx80dEMya6Zq0RBmeHx8LxRzLeRCCp5rrcbiUaxFjXmmIkfDuY5lKunEG+/wBKnpB4g1rsx/Z6zeLljkUbwk6XIN7i0i8Ldem9VWJ5G4lrCTDNIBw04rWB2bRkIHorowaiWJ7rYzy6bHkVxl+5jJpwysrXsZdfHpVw6/8Acorb/s7eHCQSYjEyLG050LGfGKsd9xj8LUWJNgOFqqcn5HSy6ymE3pM8d3mVQukjdzWbh12q77w5Yw81o9ZALxwC8soXoE0tlLWJtcb9wuOIy+t1QSSO3U4oxzS6p7dl6EnOOWzyczDq0SvuDEXmc9UcQvpPpNz6Kh8luTIfGzDFKw2aQSbMtq1l9pZpTvLHmndfp33rWcnMtwqRiXCgNtB4xiWkNiQVYtzlIIIK7rEEWroy3+1MZ+DhP/vrGUd1fctiypY8iht4ff7omgAr7Xy9QswzqKA2kLAkXAWORvRxVSB6zWx5nJOqHnP3ab8GT4GrqyDPYsbAJsOxKMWXnKVIZCVZSCOggi43V25z92m/Bk+BqE+YyjxKdh+I1MqHlHiU9fxGoue54cM0QWLWZS+q7FRGkaFjIx0kBQdIJNuO65spBq2WpaomIxaOsqq6lkRgwBBK3W4uOw1l8TynE2GZsZgoVjCQMVxEg0I8oY/vg8Y2arZSGIuQ45oO6mFywJg8TiocFFhsQ8cgUIdQMUJIjtzUsrhdQFgbML7+FZOkzXFC5pflF7yQ/s/Cflof9tat6oOQurudhtZ3mJbehRuQezauvPuVbYaR0iwzTFI43OliN8suzWPwSCxA5oB48dK3YRB+FGmrjWea/L+TRFqzXKrFJJFhzG6sBj8KLqQd4lFweo+iqvOeUUcqKcRgMLIwlnjh28itGxiZU0IwiZjMzEqI1Qm6NYkWJhZ9lRwuFwn2XDx4d8TjIpJkB1hZ5LEEtYairC24AbuAquV1Bmugh1aiC43PR6UFK1OAUpSgFKUoBSlKAUpSgFKUoBSlKAUpSgFKUoBSlKAUpSgFKUoBSujG41YUZ31aU3nQjyN1bkQFm49ANVGW8sYZ8RsEXEBym0Bkw2IhUgGx3yotv6b6glI5clPBxH53EfEKvCKouSh5uI/OYj4hV7VMf2nTq/1X/wC8itzbGNhkEkcWuNWJmWNbyBTxkRR4ZB3leJF7XIANByfxjyZri96mPZRMGG/WpuYSDwtZn7bVsap8q5OphsRPLHYLiBGdFvBZNeqxvYKdQOkDcdR6d0yi20MGaMITTXKpfumVWY5nizM/2coI1lULtIyebDvxTGwDabblAuS2mx03qqTlNipEhj22h8REWV3iiTZs7y6BiVkIAUR7MARglzc3UEE+hVX4vIoZWLSR3L21jUwV9NgNaAhX3ADnA7gBVjBMmwxhVCjgoAFgBwFuA3D1VGzn7tN+DJ8DVMFQ85+7TfgyfA1CvmMo8SnYfiNdmJy+OS+0jVtS6DqAN1JDaey4B9VdeT+ITsPxGplSHyVOO5NRSNqVEVmkErnQCJHCaAXG7UQLWN91qlYLLtnDsjI8nh85zc88k27BqsAb7gN9TKUHUyLluAEEEUSm4hjSME8ToULc9tq+jARhi4jXUXEhNhcuEEQcn/FoAW/VuqSazU0RxEWNZ5JFsZYU2cjIY0hUHmspFizXYnjYgcBUVRZtybkztn5GQ83YKsISNo0CIo2YY6maIixjYm1yOOlf8IqyxeUrIkauSdi8cgLbyWi4EnrPXUHCFllwzB2IxEOmRSSQWSNXVxc7j4QNuOrfwq8pVk9Ti7TApSlSZilKUApSlAKUpQClKUApSvooDiDX29YlYtph4ZnlmfEYlGkjjV9Ko8pVllNraUhUKurhYm4Zm33mWzlMXNBq1LsosSDe9mmeVHC/9JMeodWo9FQW6S6pSlSVFKUoBSlKAUpSgFU/KGeYbJcOWVmlDOwXUFijGuQEaTquLLpFibmxFri4pQlHny5zjYmYzTPzIUbScOCGM+IvGqsANWISBXBA5pLi4AQ30nJYl0kdp2k2sgKq+z1wqEUbOQoo597sQeGoDoubbGYNJV0yqGW4Nj0EcCDxB9Ir5hMCkK6YkCi5JtfeT0kneT21BazM/s7wrpHiTKzMftUiC/VGdN/X11rq6cPhlTVpFtbM57W3mu6qwj0xo21Ob6+V5O4pesfLA0+XjENZ5JVM9nmeOOMPbhp4mOMADhcgk21E1b5ESGsHkZJYYpgJvGKzAq2roBNgSBYBtVuNWMOkuaUpUlRUPOfu034MnwNUyoec/dpvwZPgahK5KzCZ3skCGO5TULhuO8+j013d8g8mfa+lKVU0pDvlHkz7X0p3yDyZ9r6UpQUh3xjyZ9r6VAOJiLzEw3XFACaNipSQhQmplK7yUUKeggDdupSgo+4bFxRyB0hsI4xFEgKqkUe66ooUWvpX2QBYVO75B5M+19KUoKQ75R5M+19Kd8g8mfa+lKUFId8o8mfa+lO+UeTPtfSlKCkO+QeTPtfSnfIPJn2vpSlBSHfGPJn2vpTvkHkz7X0pSg6UO+UeTPtfSnfKPJn2vpSlBSHfIPJn2vpTvkHkz7X0pSpFIpZMFhHFp8HHOod3jWZY5NltDqdYyyXClrtbovYbgAJ2BzJYjIwRmaVtRZmW4AvojUKoAVF3Dp6TckkqVAJnfKPJn2vpTvkHkz7X0pSgpDvkHkz7X0p3yjyZ9r6UpQUh3yDyZ9r6U75R5M+19KUoKQ75B5M+19Kd8g8mfa+lKUFId8o8mfa+lO+QeTPtfSlKCkO+QeTPtfSnfKPJn2vpSlBSHfIPJn2vpTvkHkz7X0pSgpFQMPhSRtMJHIEkaWISBH2LyMHkMZZLrqcazv41Ow2aqju+hmaUgks43BdyoLL4IufWSTxr7ShNEjvkHkz7X0p3yjyZ9r6UpQikO+UeTPtfSujH55tIpEWPfIjILtuuykC+7hvr5SpFI//Z"/>
          <p:cNvSpPr>
            <a:spLocks noChangeAspect="1" noChangeArrowheads="1"/>
          </p:cNvSpPr>
          <p:nvPr/>
        </p:nvSpPr>
        <p:spPr bwMode="auto">
          <a:xfrm>
            <a:off x="155575" y="-990600"/>
            <a:ext cx="4657725" cy="207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AutoShape 11" descr="data:image/jpeg;base64,/9j/4AAQSkZJRgABAQAAAQABAAD/2wCEAAkGBhQQEBUUDxASFRUQFBYUFRcUFBUWFxUWFBUVFRYVFxQYHCYeGBwjGRQVHy8gIygpLCwuFx4xNTAqNSYrLCoBCQoKDgwOGg8PGikfHiQuNCksLCwsKSwsKiksLiwpLSksLCksKSksLCkpLCwsNCkpLCkpKiwqKS0pLCwpLCwpLP/AABEIAJYBUAMBIgACEQEDEQH/xAAbAAEAAwADAQAAAAAAAAAAAAAABAUGAgMHAf/EAEkQAAIBAgMDBQ0FBQcEAwEAAAECAwARBAUSEyExBiJBUXEVFjIzU1RhgZKTstHhFDRzdJEHI0JysTVDUoKhs9NiosHxo8PwJP/EABoBAQADAQEBAAAAAAAAAAAAAAABAgMEBQb/xAAwEQACAgEDAgUDAwMFAAAAAAAAAQIRAwQhMRJRIkFxgbETMmEzkaEUUsFCgrLh8P/aAAwDAQACEQMRAD8A9WyvKYWiUtBCS2okmNCSSxJJJFyal9xoPN4PdJ8q+5R4lOw/Eal1Jm3uQ+40Hm8Puk+VO40Hm8Puk+VTKVJFsh9xoPN4fdJ8qdxoPN4fdJ8qmUqBbIfcaDzeH3SfKncaDzeH3SfKplKC2Q+40Hm8Puk+VO40Hm8Puk+VTKUFsh9xoPN4fdJ8qdxYPN4fdJ8qmUoLZD7jQebw+6T5U7jQebw+6T5VMpUi2Q+40Hm8Puk+VO40Hm8Puk+VTKUFsh9xoPN4fdJ8qdxoPN4fdJ8qmUoLZC7jQebw+6T5VCwUWGmSRlw+HGyeWM6o0teIkXJtuG69XLNb1VhuSGNbCYXGS4nSAuJlcbyQXJsycL+HYf5qzbqSR1Y8SlinNvdV/JIxoYQa1TKRtVOyYEWdiOaELLpa5tV5lWTLsY/tWGwm20jabKJdnrtztOoXtfrrPZBgSuIjw51PHATjhIRdWbEIV3Nw3yyYltI4Adl9uBVznbIfcaDzeH3SfKncaDzeH3SfKplKFbZD7jQebw+6T5V8GTQebw+6T5VNNZvFSxHETpJHMHji2ykYmRVkCgBgArgRleZcEDwweuhK3LZMqw7eDBAbEg2jjNiNxB3cQa5dxoPN4fdJ8qrOSWWoqHEqkyPjQkjJLM0hUaeYLFiqnSRe2/rJq/oGyH3Gg83h90nyp3Gg83h90nyqZSpItkPuNB5vD7pPlTuNB5vD7pPlUylQLZD7jQebw+6T5U7jQebw+6T5VMpUi2Q+40Hm8Puk+VO40Hm8Puk+VTKUFsh9xoPN4fdJ8qdxoPN4fdJ8qmUoLZD7jQebw+6T5U7jQebw+6T5VMpQWyH3Gg83h90nyqHnGTwDDTWw8O6GT+6T/A3oq4qHnP3ab8GT4GqCU2Mo8QnYfiNTKh5P4hOw/EamVJD5FKUoQKUpQClKUApSlAKUpQClKUApSlAKUpQCqHkeeZP+bxHx1fVQckPAn/N4j46o/uR04/0Z+3+S/pSlXOYUpXTi8QI0Z24IpY9gF+J3CoJSbdI4YrMY4mjWRwDM+zjG+7NYtYDsUm9ZzGcl5sSkgmMSGXEFm0s0gfDNGIXiIKqVJiuOJAJv0AVC5L4lsS7YzHKw2s6RYVLG0aqCyle25uem3VatyKrCXUrOjUYfoTeO7a59e3sLUpSrnMKUpQClKUApSlAKUpQClKUApSlAKh5z92m/Bk+BqmVDzn7tN+DJ8DUJXIyfxCdh+I1MqHk/iE7D8RqZQPkUpXCaUKpY8FBJ9QvQJXsc70vVLLnIbAJiWkaBZIo5WZE2pjDhWI06TcC5BNt1id1VecRzO0cEOaTJNNaSNxhVdQi3LNdY9G8ArZ2A5w6bAxZZwcW0/I11K+CoeaZmIBGW/vZo4hv6ZDYUbrkiMXJ9K5Jt6Xqpz/EpGI9pLNErSLHqiKgapCEQOSDYFmAHpqsgywS44acVjb4EnWG06JC6oyoZLDUmk30gcbbxaxCjU0oKVJUUpSgFKUoBSlcJpQisx4KCx7AL0B14vGpEuqV1Uek2v86y/JHP4AJlMyAvipyoJtcM+7jVLLiTiXMkm8k80dCr0KP9Kz8CBkksQRt5R0H+IV2PR1KNvd2MedPDk/Dj8s9pBpWD/Zzn7M74WQkhF1xEm5Cg2ZL9QuCO2tljcyWLjck8FHH6CuTIvptqRVSTVkms7n7/AGqdMEh5pCy4o9UOrmxX65CLfyg9YrjmHLRYEZ5IGso3WZSWJsFW27eSQOmpHJHCgQGVmV5cS5lmYG41mw2Y9CKAvqv01z/Ujk8MX6nZp2oReb2j69/b5om5hgC+x0ADZTJIRw5qqym36ip4qszuQg4exIviYwbdI0vuPouBVoK3OdilKUKilKUApSlAKVwlnVfDZV/mIH9aiSZ5ArojTxBpiQg1jnEAHSDwvbo4mx6jQUTqUBrpxEzKLpGXN+ClQe3nED/3QUd16VR5nnOJj0bLASOWkVSpkiHMPhPqDELpHO38bW3Xq8oS1QpSlCBUPOfu034MnwNUyoec/dpvwZPgahK5GUeJTsPxGplQ8o8SnYfiNTKB8g1W8o4GfCTpGbM8TqD1alIJ/QmrKunG+Kf+RvhNRJWmjTDLpnF9mjIZOJO5WEjMbtttkrFF1BYCRIS2++9OZuvvbhYE1ZcksokhMm2UgRAYaAXGnYxu7KyW3i6uiHVvOxB6bmZyQ/s/Cflof9sVb1WC8KNdXK803+X8ish+0TDyOmF2RAKYqJhfgXvaMe0a19Z7ln4vD/nsL/uioyq4MvoJdOoizln2VviZY00HZLHKdfNsszpojcjUG5qmTgDvcdVxNyHBvHGzTACWd2lkANwCbKqg9NkVR23qypVzjsUpSpIFKUoBSlKAVHzDD7SGRB/eRuvtKR/5rvJ/0qixvLXDISqM0zDiIRqA7ZDZB2XvS63LRg5bJHnsGNKc1tzIdLA9BXcRVRgdEUbqgABmka3aavOUeZQ4ya8SJDKbajtgzN/NEgIv6b1n4MBuZpJAEWVw19SXsRfnkWUn012PWRcot/k0x6Gaw5Nv7a/dmp/ZlhmfFyzW5kMRQnoLOQbdoC39YrVYbECRi7cWJPq6BVfyd5V4WCERx4d4414tGVnUk8SxQ6yfSRUBszRXYRyK6XupU/wk8COKkcCD1V5Gvk8u64OTNgnCKTRCzLOUmzBoJLxrhArJr3LPNIOayk7iEW9h0k+irjkjmBTGGO/NmVjb/rXeD61v+lZjFYtJJ8QJArK8cAIYAjmh+uu3I8Pi4P8A+vCQPPGt0CsbtY2LFW8IrYaeB4+iuPC2pWken/TRyOGKMqkorZ7J2urZ+T38+e/kepZhjBHsrrq2kyxi/wDCWDHV6rVMFUGCzrD42ONtRRo5kvG/NdJbGyOp67ntqvz3EbGSUyZnmEaxR7d1jw0LxRxnV/efZWJHMb+IndXqppq0c08coNxkqaNfelVnJ3K5MPAsc2JedgSdbhQQDwQWAuB1nf8A0FnVjOhSlKEClKUBRcr8UIokZoIpxtVGzdNZYWJfZ33BxGHYX3HTa4vcRsHlME2Le2GwmzwhQxskYB2roHubc0lVYEG3CQWPGrXG5W0mIik2qhIQ/wC7MZJLOCpYSBhp5ptwPE+rllGV/ZotAdnOpmLNYEljcA2HBRpUehRUF72OnJc6WdZWLACPEyQC9hvV9Kj0kn9ah8tINtAmHUgSYmZERumMAlpJVtwZYw+k2I1FL7r1RZDkMX2eePFzExvmCgEtpJnSZNFiP8UmjdXbkeIcYsYTMYUlaBm+y4h1UuQACOcw8PTpJIsdx42vWMcjpdXmelm0kXOf0nfTvXdd16eZacmmXFv9rZRtFjSA8brIgYzA+kM+kiwsVI6N2lrhFGFFlAAuTYADexJJ3dJJJrnWx5bdilK+VJB9qHnP3ab8GT4GqZUPOfu034MnwNQlcjKPEp2H4jUyoeT+ITsPxGplA+RXTjfFP/I3wmu6qTPOUkMKuhLM2hhpQXtcHib2FOly4Ji0pK+52ckP7Pwn5aH/AGxVvWO5Icr8OMLhoXZkZYY0u4spIUDcwJHHrtWxBqFFxir7Gupd5p13fyKz3LPxeH/PYX/dFaAmslyzzePRAFJbTjcMSQN3NlBNj01nlklF2y+jdZ4eprqVCwOcRTEhG5w4qdzfoam1omnujkW4pSlSSKUpQCq7Oc9jwqgvdma+iNfCcjq6h1k7hXHPs6XCx6iNTsdMacC7f+FHEnoFZTIsifHyGfEsTGx3kXBlt/Av+GEb938X6k1b8kb48arqlwdTDFZqSNwivbffYL6N1mxDA/5eytBgOQ+HQDbBpyPKbkH8sQ5o9YJ9NaCOMIAqgAKLAAWAA6AOiuvF4xYl1Pe1wNysxufQoJoorzEsze0dkdkMCoLIqqB0KAB+gqk5IH93P+bxHx1IyzlLDiJ5IY9priVXOqNlBVrWYMRbibWNjuva2+o3JDwJ/wA3iPjqr+5F4foz9v8AJNzDk3h598sCFuhlGhx2OtiP1rKZzyCcXaBjKB/CxCyr/JLwbsb9a3tKs4pmUcsonlHJcYYY2VcZGNwhClwyqjjVukUnmsbrx3bvTXqqIAAAAAOFuHqrFY/IBi8fjAG0ukWF0k+CdQlurr0g6R6RaurIeVP2Rhh8XqAMiQx3uzpLIwVIT1ob3VugDfurLEulV+X8nbrIRnJSjz0xtf7UabEYWDFS2IDNhJUZtw8MKWRS3oDK9ui69dV2GyZ8RiGnl20OnEatk2jTLHFGUiJ0E/xHXxv0Ecav8FgVhBVAbM7uSSSSzsWYknjvP9KkVsee5CouaYETwyRNwlRk6vCFr3FSqGpIT3MN+z7HESSRSbjIBIASTaSP91Mu/wBIQ+s1uawHKOBsHjhPGLh22ygdLABZ4+rnJZgOsk9FbrC4lZEV4zdXUMp6wRcVSPY3zpOprzO2lKVc5xSlKAxkOXPPBIsYBKZukpubcyHFxSufZQ1pM5ydMVEY3uDcMjruaN13q6noINZuCeVYJDBq1HN0VtAudk2LiWW4/wAOzLXPQL1d4/lDs45H+zz/ALtGfnoVXmgne2+3DqrKCuO53amUo5nKPKOjKs/KloMawWeEXuBZZ06Jox+mpRfSfRapsfKKEmxk0kmw1AqD66zEsAzCJJ/3kMvjITIumSEkeA6X8Ejcy33j01ATNEnDowVZ4DpniBvpYjcy9aNxB/8ANcX9VJOkuDkzTU19XGq/uXZ91+H/ABx2PRwayP7Qcw0rHF1kzPa/gxeCN3W5X9DTkVm++SCRubEu0Qk8EvZh2DcfReqvAg5jmGsj93cSEHohiP7le15Lub9F67VPrimjTT0/G+EbHk7l+wwsUbeEFBf+d+c//cTXdnP3ab8GT4GqZUPOfu034MnwNWhlduxk/iE7D8RqZUPKPEJ6/iNTL1JD5KvlHmJgwzuvhblX0FyAD6r3rATOiQu7sAFR2Zj6BxPrrecqsvafCSLGLuLOo6yjBresAj115ecwBRgeBBBBHoNwQfXXo6VxWOXf/o5cibyR9vk6MKyvhYSLENEnYd1b/wDZtnDTYd43Yk4ZgoJ3nQwJW56bWI9VeZxYsLBGNwCxqOiwAFej/suyposM8sgKnFMGUHcdCAhSR0XuT6xWeVp4Y+iN5prUTvu/ll7nuKtpjB8O5bsHR+tZXljiY448MHYKXxmHCjfvs9zb1VoOVsRULKo3R3D26FPT2A/1rFcoccHSG9joxULDdws/EV87qU/qWy+mUnqoUS81lMba0Ol0JKkdB+R6a9ByzGCaGOQf3iK3YSN49R3V5ZjsS0rBIwWdzpUDiST/APrn0V6llWB2EEcXk0VTbpIAuf1ua6NKmrMMK2JdKUrtNhXGWUKpZiAFBJJ4ADeTXKsjy/zXTGsAudpd5AOJjQiydruVX0jVUN0i+OHXJJFXhkbNMWWa4iUAkcNEJ8GO/Q0ltRPQN3VW/jjCgBQAFAAA3AAbgAKreTWU/ZsOqtYyNz5T1u3EdgFlHoUVa1EUXyzUnS4RRcpMXMhi2DFVXaSTWUNeNY2UKqlTqcyMlgCOFzcXBoI82xscUqyzSNLGuGhYJAg/eFWadsOzqqO2kpzm5ilSbAc2t5eo2NwCzACQHmm4KsyMDw3MhBG7076kzTK/kvFIMPebECd5Hd9dogbE2RWMSqrMqhQSBvIPRaqr9neNeVMTtEC6cVION+cTqf1AkVpcDgUgQJEgVRc2HSWJZmJO9mLEkk7ySSai5TlwwsctgTqlmmsouTrYsAB0m3RVHF9SZ1Y8sVhnBrd1XtdllVJnPKtcKhZoMS+lwhCQSEtdtN05tn3m46xWe1ZggXaPOd0MTCKMv+9mlVyykoOZFHcNIdzFiOZpuZeTZhLPjLyYiVUWafZqy7NMSgMmySFSg1qiAMXViWsDwNXOaixylr5ljD1w4PjuO8TdHXUDlRkkeNQYqAF3gEkdgLbRVYrIBe3OGltLek241Fy/CE5tj4zMyGWFDFYjVpkW7uoNxzWJAJ4E1tMJhliRUjXSsahVHUFFhWWPeLvu/k7dW1DLFxd+GP8AxRR8jM++0RaHbVJEBzvKRt4EnbuIPpX01oq8+zUdzseJVH7ttUlh5NiBiE/ysVkHb6K9AU3Fwbg8PSOutIs5s0UmpLhn2lKVYwKvlDlH2mAoCA6nXEx6HW9vUd6n0MazfIrO9m5w8t1V2bZhv7uW/wC8gPruw6OI6hW4rIcsuTmq88SEmw2yLe7BeEiW/jW3RxA6wKo15o6MUk10SNeKVluTHKsSaYsQ41ndHJuAmsOF+Aew3jp4jptqasnZlODg6YqgzblYkLFI1MjqbNY2VT1Frb/VVhnuMMOGldeKobdp3A/615/gyLb/AJntrt0uBZLcuDkz5HBUj7l3LlsOr/ugNrj11NcsFSfExpINIANwrGx67bqt4JHxuJOybFCGVy6SiYbDZwGJWjEWsm7trUhlXcWI4XOAixcc0UhcOF+12GoMp1iZNnvH/Xpq05BvK8kmEwhMcLkNK6XJQDmsIyxspa1r77WNuuuXLCOOCffyPWWOWpzZK+1btvhKl/P4LPEZ1LraCEgSISssh3rD/L/jc9A326aq8LHFBiMRsxvdIdTEks555JZjxJNeiT8i8M0SpGhi2YsrRnndZLXvrJO+7XO+sHmWURwYqeMu8jKkRU7lVb67mQjja3AWv2V5MtPKL9RjipwyYsS8PT7t9Ud37Xtwv5IuHxRvKRfSybN2AN9JYMY1HSXIUf8AuvSeSmTHDw3kAEsx1yW/h6EjH8q2Hbc1R8jOTIOiaRSETfCp4u3lmHrOkevqtuK7sUOlGE6xx+nH39RUPOfu034MnwNUyoec/dpvwZPgatjFcnzKfEJ6/iNZTEZnmgkkCQvpEkgQ7CI3QOwQ3M2+6gb93YOFazKPEp2H4jUyoqzSM+lvazB91M28i/uIf+aqHNcgxU7GSXCSK1iWMcUKat3FrSG/DjXrVdGM8W/8jfCajdcM0jli5Lwrk8dybktOUilTCyyAorLrjheM3Fw2kuCejjWsGZZr5B/cQ/8ANWm5If2fhPy0PwCre1RG3FWzXUZEs0/CuX8mCbMc1IsYGIO4gwQ2P/zVl87ybE8xnw8keqaJQFjiVdRbdpAkO/8A0r2W1Z7ll4vDfnsL/uiqZIJx3L6PKnnj4VyZHK8ux2GOqHCvq4a3hgZ7HoDbUWHZVn3TzbyL+4h/5q3gpV1BLg5VlS/0oz/JfFYtzJ9tQrYLovGiXvq1eC7X6ONq0FLUqyMpS6nYrAYIjHZozXDJG5br5mHOzjHrlLP/AJa39dccCr4KqL9QA/pRqy0J9CZ2ClKVJmKUpQC1LUpQHzTUXD5TDG5eOJFZr3YKAecdTfqd5qXSgsjpl0azNMFG0kRY2bpKIWKr6Bd2qRSlCW7M7y4wWvCGS1zhztf8nCUewW3egVz5E4/aYQKWDNh2MJN77l3xk+kxlDV+y3Fj09dcI4VXwVUX42AH9KrW9mnX4OlnOlKVYyFLUpQGR5RcjdZaTCqt2Op4juVze+pD/A99/UT1HfVfk/LCWA7OZWlVNzBt2Ij/AJgfGD07ju6a31QM0yOHEgCaMEjwWF1df5XG8VRx80dEMya6Zq0RBmeHx8LxRzLeRCCp5rrcbiUaxFjXmmIkfDuY5lKunEG+/wBKnpB4g1rsx/Z6zeLljkUbwk6XIN7i0i8Ldem9VWJ5G4lrCTDNIBw04rWB2bRkIHorowaiWJ7rYzy6bHkVxl+5jJpwysrXsZdfHpVw6/8Acorb/s7eHCQSYjEyLG050LGfGKsd9xj8LUWJNgOFqqcn5HSy6ymE3pM8d3mVQukjdzWbh12q77w5Yw81o9ZALxwC8soXoE0tlLWJtcb9wuOIy+t1QSSO3U4oxzS6p7dl6EnOOWzyczDq0SvuDEXmc9UcQvpPpNz6Kh8luTIfGzDFKw2aQSbMtq1l9pZpTvLHmndfp33rWcnMtwqRiXCgNtB4xiWkNiQVYtzlIIIK7rEEWroy3+1MZ+DhP/vrGUd1fctiypY8iht4ff7omgAr7Xy9QswzqKA2kLAkXAWORvRxVSB6zWx5nJOqHnP3ab8GT4GrqyDPYsbAJsOxKMWXnKVIZCVZSCOggi43V25z92m/Bk+BqE+YyjxKdh+I1MqHlHiU9fxGoue54cM0QWLWZS+q7FRGkaFjIx0kBQdIJNuO65spBq2WpaomIxaOsqq6lkRgwBBK3W4uOw1l8TynE2GZsZgoVjCQMVxEg0I8oY/vg8Y2arZSGIuQ45oO6mFywJg8TiocFFhsQ8cgUIdQMUJIjtzUsrhdQFgbML7+FZOkzXFC5pflF7yQ/s/Cflof9tat6oOQurudhtZ3mJbehRuQezauvPuVbYaR0iwzTFI43OliN8suzWPwSCxA5oB48dK3YRB+FGmrjWea/L+TRFqzXKrFJJFhzG6sBj8KLqQd4lFweo+iqvOeUUcqKcRgMLIwlnjh28itGxiZU0IwiZjMzEqI1Qm6NYkWJhZ9lRwuFwn2XDx4d8TjIpJkB1hZ5LEEtYairC24AbuAquV1Bmugh1aiC43PR6UFK1OAUpSgFKUoBSlKAUpSgFKUoBSlKAUpSgFKUoBSlKAUpSgFKUoBSujG41YUZ31aU3nQjyN1bkQFm49ANVGW8sYZ8RsEXEBym0Bkw2IhUgGx3yotv6b6glI5clPBxH53EfEKvCKouSh5uI/OYj4hV7VMf2nTq/1X/wC8itzbGNhkEkcWuNWJmWNbyBTxkRR4ZB3leJF7XIANByfxjyZri96mPZRMGG/WpuYSDwtZn7bVsap8q5OphsRPLHYLiBGdFvBZNeqxvYKdQOkDcdR6d0yi20MGaMITTXKpfumVWY5nizM/2coI1lULtIyebDvxTGwDabblAuS2mx03qqTlNipEhj22h8REWV3iiTZs7y6BiVkIAUR7MARglzc3UEE+hVX4vIoZWLSR3L21jUwV9NgNaAhX3ADnA7gBVjBMmwxhVCjgoAFgBwFuA3D1VGzn7tN+DJ8DVMFQ85+7TfgyfA1CvmMo8SnYfiNdmJy+OS+0jVtS6DqAN1JDaey4B9VdeT+ITsPxGplSHyVOO5NRSNqVEVmkErnQCJHCaAXG7UQLWN91qlYLLtnDsjI8nh85zc88k27BqsAb7gN9TKUHUyLluAEEEUSm4hjSME8ToULc9tq+jARhi4jXUXEhNhcuEEQcn/FoAW/VuqSazU0RxEWNZ5JFsZYU2cjIY0hUHmspFizXYnjYgcBUVRZtybkztn5GQ83YKsISNo0CIo2YY6maIixjYm1yOOlf8IqyxeUrIkauSdi8cgLbyWi4EnrPXUHCFllwzB2IxEOmRSSQWSNXVxc7j4QNuOrfwq8pVk9Ti7TApSlSZilKUApSlAKUpQClKUApSvooDiDX29YlYtph4ZnlmfEYlGkjjV9Ko8pVllNraUhUKurhYm4Zm33mWzlMXNBq1LsosSDe9mmeVHC/9JMeodWo9FQW6S6pSlSVFKUoBSlKAUpSgFU/KGeYbJcOWVmlDOwXUFijGuQEaTquLLpFibmxFri4pQlHny5zjYmYzTPzIUbScOCGM+IvGqsANWISBXBA5pLi4AQ30nJYl0kdp2k2sgKq+z1wqEUbOQoo597sQeGoDoubbGYNJV0yqGW4Nj0EcCDxB9Ir5hMCkK6YkCi5JtfeT0kneT21BazM/s7wrpHiTKzMftUiC/VGdN/X11rq6cPhlTVpFtbM57W3mu6qwj0xo21Ob6+V5O4pesfLA0+XjENZ5JVM9nmeOOMPbhp4mOMADhcgk21E1b5ESGsHkZJYYpgJvGKzAq2roBNgSBYBtVuNWMOkuaUpUlRUPOfu034MnwNUyoec/dpvwZPgahK5KzCZ3skCGO5TULhuO8+j013d8g8mfa+lKVU0pDvlHkz7X0p3yDyZ9r6UpQUh3xjyZ9r6VAOJiLzEw3XFACaNipSQhQmplK7yUUKeggDdupSgo+4bFxRyB0hsI4xFEgKqkUe66ooUWvpX2QBYVO75B5M+19KUoKQ75R5M+19Kd8g8mfa+lKUFId8o8mfa+lO+UeTPtfSlKCkO+QeTPtfSnfIPJn2vpSlBSHfGPJn2vpTvkHkz7X0pSg6UO+UeTPtfSnfKPJn2vpSlBSHfIPJn2vpTvkHkz7X0pSpFIpZMFhHFp8HHOod3jWZY5NltDqdYyyXClrtbovYbgAJ2BzJYjIwRmaVtRZmW4AvojUKoAVF3Dp6TckkqVAJnfKPJn2vpTvkHkz7X0pSgpDvkHkz7X0p3yjyZ9r6UpQUh3yDyZ9r6U75R5M+19KUoKQ75B5M+19Kd8g8mfa+lKUFId8o8mfa+lO+QeTPtfSlKCkO+QeTPtfSnfKPJn2vpSlBSHfIPJn2vpTvkHkz7X0pSgpFQMPhSRtMJHIEkaWISBH2LyMHkMZZLrqcazv41Ow2aqju+hmaUgks43BdyoLL4IufWSTxr7ShNEjvkHkz7X0p3yjyZ9r6UpQikO+UeTPtfSujH55tIpEWPfIjILtuuykC+7hvr5SpFI//Z"/>
          <p:cNvSpPr>
            <a:spLocks noChangeAspect="1" noChangeArrowheads="1"/>
          </p:cNvSpPr>
          <p:nvPr/>
        </p:nvSpPr>
        <p:spPr bwMode="auto">
          <a:xfrm>
            <a:off x="155575" y="-990600"/>
            <a:ext cx="4657725" cy="207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AutoShape 13" descr="data:image/jpeg;base64,/9j/4AAQSkZJRgABAQAAAQABAAD/2wCEAAkGBhQQEBUUDxASFRUQFBYUFRcUFBUWFxUWFBUVFRYVFxQYHCYeGBwjGRQVHy8gIygpLCwuFx4xNTAqNSYrLCoBCQoKDgwOGg8PGikfHiQuNCksLCwsKSwsKiksLiwpLSksLCksKSksLCkpLCwsNCkpLCkpKiwqKS0pLCwpLCwpLP/AABEIAJYBUAMBIgACEQEDEQH/xAAbAAEAAwADAQAAAAAAAAAAAAAABAUGAgMHAf/EAEkQAAIBAgMDBQ0FBQcEAwEAAAECAwARBAUSEyExBiJBUXEVFjIzU1RhgZKTstHhFDRzdJEHI0JysTVDUoKhs9NiosHxo8PwJP/EABoBAQADAQEBAAAAAAAAAAAAAAABAgMEBQb/xAAwEQACAgEDAgUDAwMFAAAAAAAAAQIRAwQhMRJRIkFxgbETMmEzkaEUUsFCgrLh8P/aAAwDAQACEQMRAD8A9WyvKYWiUtBCS2okmNCSSxJJJFyal9xoPN4PdJ8q+5R4lOw/Eal1Jm3uQ+40Hm8Puk+VO40Hm8Puk+VTKVJFsh9xoPN4fdJ8qdxoPN4fdJ8qmUqBbIfcaDzeH3SfKncaDzeH3SfKplKC2Q+40Hm8Puk+VO40Hm8Puk+VTKUFsh9xoPN4fdJ8qdxYPN4fdJ8qmUoLZD7jQebw+6T5U7jQebw+6T5VMpUi2Q+40Hm8Puk+VO40Hm8Puk+VTKUFsh9xoPN4fdJ8qdxoPN4fdJ8qmUoLZC7jQebw+6T5VCwUWGmSRlw+HGyeWM6o0teIkXJtuG69XLNb1VhuSGNbCYXGS4nSAuJlcbyQXJsycL+HYf5qzbqSR1Y8SlinNvdV/JIxoYQa1TKRtVOyYEWdiOaELLpa5tV5lWTLsY/tWGwm20jabKJdnrtztOoXtfrrPZBgSuIjw51PHATjhIRdWbEIV3Nw3yyYltI4Adl9uBVznbIfcaDzeH3SfKncaDzeH3SfKplKFbZD7jQebw+6T5V8GTQebw+6T5VNNZvFSxHETpJHMHji2ykYmRVkCgBgArgRleZcEDwweuhK3LZMqw7eDBAbEg2jjNiNxB3cQa5dxoPN4fdJ8qrOSWWoqHEqkyPjQkjJLM0hUaeYLFiqnSRe2/rJq/oGyH3Gg83h90nyp3Gg83h90nyqZSpItkPuNB5vD7pPlTuNB5vD7pPlUylQLZD7jQebw+6T5U7jQebw+6T5VMpUi2Q+40Hm8Puk+VO40Hm8Puk+VTKUFsh9xoPN4fdJ8qdxoPN4fdJ8qmUoLZD7jQebw+6T5U7jQebw+6T5VMpQWyH3Gg83h90nyqHnGTwDDTWw8O6GT+6T/A3oq4qHnP3ab8GT4GqCU2Mo8QnYfiNTKh5P4hOw/EamVJD5FKUoQKUpQClKUApSlAKUpQClKUApSlAKUpQCqHkeeZP+bxHx1fVQckPAn/N4j46o/uR04/0Z+3+S/pSlXOYUpXTi8QI0Z24IpY9gF+J3CoJSbdI4YrMY4mjWRwDM+zjG+7NYtYDsUm9ZzGcl5sSkgmMSGXEFm0s0gfDNGIXiIKqVJiuOJAJv0AVC5L4lsS7YzHKw2s6RYVLG0aqCyle25uem3VatyKrCXUrOjUYfoTeO7a59e3sLUpSrnMKUpQClKUApSlAKUpQClKUApSlAKh5z92m/Bk+BqmVDzn7tN+DJ8DUJXIyfxCdh+I1MqHk/iE7D8RqZQPkUpXCaUKpY8FBJ9QvQJXsc70vVLLnIbAJiWkaBZIo5WZE2pjDhWI06TcC5BNt1id1VecRzO0cEOaTJNNaSNxhVdQi3LNdY9G8ArZ2A5w6bAxZZwcW0/I11K+CoeaZmIBGW/vZo4hv6ZDYUbrkiMXJ9K5Jt6Xqpz/EpGI9pLNErSLHqiKgapCEQOSDYFmAHpqsgywS44acVjb4EnWG06JC6oyoZLDUmk30gcbbxaxCjU0oKVJUUpSgFKUoBSlcJpQisx4KCx7AL0B14vGpEuqV1Uek2v86y/JHP4AJlMyAvipyoJtcM+7jVLLiTiXMkm8k80dCr0KP9Kz8CBkksQRt5R0H+IV2PR1KNvd2MedPDk/Dj8s9pBpWD/Zzn7M74WQkhF1xEm5Cg2ZL9QuCO2tljcyWLjck8FHH6CuTIvptqRVSTVkms7n7/AGqdMEh5pCy4o9UOrmxX65CLfyg9YrjmHLRYEZ5IGso3WZSWJsFW27eSQOmpHJHCgQGVmV5cS5lmYG41mw2Y9CKAvqv01z/Ujk8MX6nZp2oReb2j69/b5om5hgC+x0ADZTJIRw5qqym36ip4qszuQg4exIviYwbdI0vuPouBVoK3OdilKUKilKUApSlAKVwlnVfDZV/mIH9aiSZ5ArojTxBpiQg1jnEAHSDwvbo4mx6jQUTqUBrpxEzKLpGXN+ClQe3nED/3QUd16VR5nnOJj0bLASOWkVSpkiHMPhPqDELpHO38bW3Xq8oS1QpSlCBUPOfu034MnwNUyoec/dpvwZPgahK5GUeJTsPxGplQ8o8SnYfiNTKB8g1W8o4GfCTpGbM8TqD1alIJ/QmrKunG+Kf+RvhNRJWmjTDLpnF9mjIZOJO5WEjMbtttkrFF1BYCRIS2++9OZuvvbhYE1ZcksokhMm2UgRAYaAXGnYxu7KyW3i6uiHVvOxB6bmZyQ/s/Cflof9sVb1WC8KNdXK803+X8ish+0TDyOmF2RAKYqJhfgXvaMe0a19Z7ln4vD/nsL/uioyq4MvoJdOoizln2VviZY00HZLHKdfNsszpojcjUG5qmTgDvcdVxNyHBvHGzTACWd2lkANwCbKqg9NkVR23qypVzjsUpSpIFKUoBSlKAVHzDD7SGRB/eRuvtKR/5rvJ/0qixvLXDISqM0zDiIRqA7ZDZB2XvS63LRg5bJHnsGNKc1tzIdLA9BXcRVRgdEUbqgABmka3aavOUeZQ4ya8SJDKbajtgzN/NEgIv6b1n4MBuZpJAEWVw19SXsRfnkWUn012PWRcot/k0x6Gaw5Nv7a/dmp/ZlhmfFyzW5kMRQnoLOQbdoC39YrVYbECRi7cWJPq6BVfyd5V4WCERx4d4414tGVnUk8SxQ6yfSRUBszRXYRyK6XupU/wk8COKkcCD1V5Gvk8u64OTNgnCKTRCzLOUmzBoJLxrhArJr3LPNIOayk7iEW9h0k+irjkjmBTGGO/NmVjb/rXeD61v+lZjFYtJJ8QJArK8cAIYAjmh+uu3I8Pi4P8A+vCQPPGt0CsbtY2LFW8IrYaeB4+iuPC2pWken/TRyOGKMqkorZ7J2urZ+T38+e/kepZhjBHsrrq2kyxi/wDCWDHV6rVMFUGCzrD42ONtRRo5kvG/NdJbGyOp67ntqvz3EbGSUyZnmEaxR7d1jw0LxRxnV/efZWJHMb+IndXqppq0c08coNxkqaNfelVnJ3K5MPAsc2JedgSdbhQQDwQWAuB1nf8A0FnVjOhSlKEClKUBRcr8UIokZoIpxtVGzdNZYWJfZ33BxGHYX3HTa4vcRsHlME2Le2GwmzwhQxskYB2roHubc0lVYEG3CQWPGrXG5W0mIik2qhIQ/wC7MZJLOCpYSBhp5ptwPE+rllGV/ZotAdnOpmLNYEljcA2HBRpUehRUF72OnJc6WdZWLACPEyQC9hvV9Kj0kn9ah8tINtAmHUgSYmZERumMAlpJVtwZYw+k2I1FL7r1RZDkMX2eePFzExvmCgEtpJnSZNFiP8UmjdXbkeIcYsYTMYUlaBm+y4h1UuQACOcw8PTpJIsdx42vWMcjpdXmelm0kXOf0nfTvXdd16eZacmmXFv9rZRtFjSA8brIgYzA+kM+kiwsVI6N2lrhFGFFlAAuTYADexJJ3dJJJrnWx5bdilK+VJB9qHnP3ab8GT4GqZUPOfu034MnwNQlcjKPEp2H4jUyoeT+ITsPxGplA+RXTjfFP/I3wmu6qTPOUkMKuhLM2hhpQXtcHib2FOly4Ji0pK+52ckP7Pwn5aH/AGxVvWO5Icr8OMLhoXZkZYY0u4spIUDcwJHHrtWxBqFFxir7Gupd5p13fyKz3LPxeH/PYX/dFaAmslyzzePRAFJbTjcMSQN3NlBNj01nlklF2y+jdZ4eprqVCwOcRTEhG5w4qdzfoam1omnujkW4pSlSSKUpQCq7Oc9jwqgvdma+iNfCcjq6h1k7hXHPs6XCx6iNTsdMacC7f+FHEnoFZTIsifHyGfEsTGx3kXBlt/Av+GEb938X6k1b8kb48arqlwdTDFZqSNwivbffYL6N1mxDA/5eytBgOQ+HQDbBpyPKbkH8sQ5o9YJ9NaCOMIAqgAKLAAWAA6AOiuvF4xYl1Pe1wNysxufQoJoorzEsze0dkdkMCoLIqqB0KAB+gqk5IH93P+bxHx1IyzlLDiJ5IY9priVXOqNlBVrWYMRbibWNjuva2+o3JDwJ/wA3iPjqr+5F4foz9v8AJNzDk3h598sCFuhlGhx2OtiP1rKZzyCcXaBjKB/CxCyr/JLwbsb9a3tKs4pmUcsonlHJcYYY2VcZGNwhClwyqjjVukUnmsbrx3bvTXqqIAAAAAOFuHqrFY/IBi8fjAG0ukWF0k+CdQlurr0g6R6RaurIeVP2Rhh8XqAMiQx3uzpLIwVIT1ob3VugDfurLEulV+X8nbrIRnJSjz0xtf7UabEYWDFS2IDNhJUZtw8MKWRS3oDK9ui69dV2GyZ8RiGnl20OnEatk2jTLHFGUiJ0E/xHXxv0Ecav8FgVhBVAbM7uSSSSzsWYknjvP9KkVsee5CouaYETwyRNwlRk6vCFr3FSqGpIT3MN+z7HESSRSbjIBIASTaSP91Mu/wBIQ+s1uawHKOBsHjhPGLh22ygdLABZ4+rnJZgOsk9FbrC4lZEV4zdXUMp6wRcVSPY3zpOprzO2lKVc5xSlKAxkOXPPBIsYBKZukpubcyHFxSufZQ1pM5ydMVEY3uDcMjruaN13q6noINZuCeVYJDBq1HN0VtAudk2LiWW4/wAOzLXPQL1d4/lDs45H+zz/ALtGfnoVXmgne2+3DqrKCuO53amUo5nKPKOjKs/KloMawWeEXuBZZ06Jox+mpRfSfRapsfKKEmxk0kmw1AqD66zEsAzCJJ/3kMvjITIumSEkeA6X8Ejcy33j01ATNEnDowVZ4DpniBvpYjcy9aNxB/8ANcX9VJOkuDkzTU19XGq/uXZ91+H/ABx2PRwayP7Qcw0rHF1kzPa/gxeCN3W5X9DTkVm++SCRubEu0Qk8EvZh2DcfReqvAg5jmGsj93cSEHohiP7le15Lub9F67VPrimjTT0/G+EbHk7l+wwsUbeEFBf+d+c//cTXdnP3ab8GT4GqZUPOfu034MnwNWhlduxk/iE7D8RqZUPKPEJ6/iNTL1JD5KvlHmJgwzuvhblX0FyAD6r3rATOiQu7sAFR2Zj6BxPrrecqsvafCSLGLuLOo6yjBresAj115ecwBRgeBBBBHoNwQfXXo6VxWOXf/o5cibyR9vk6MKyvhYSLENEnYd1b/wDZtnDTYd43Yk4ZgoJ3nQwJW56bWI9VeZxYsLBGNwCxqOiwAFej/suyposM8sgKnFMGUHcdCAhSR0XuT6xWeVp4Y+iN5prUTvu/ll7nuKtpjB8O5bsHR+tZXljiY448MHYKXxmHCjfvs9zb1VoOVsRULKo3R3D26FPT2A/1rFcoccHSG9joxULDdws/EV87qU/qWy+mUnqoUS81lMba0Ol0JKkdB+R6a9ByzGCaGOQf3iK3YSN49R3V5ZjsS0rBIwWdzpUDiST/APrn0V6llWB2EEcXk0VTbpIAuf1ua6NKmrMMK2JdKUrtNhXGWUKpZiAFBJJ4ADeTXKsjy/zXTGsAudpd5AOJjQiydruVX0jVUN0i+OHXJJFXhkbNMWWa4iUAkcNEJ8GO/Q0ltRPQN3VW/jjCgBQAFAAA3AAbgAKreTWU/ZsOqtYyNz5T1u3EdgFlHoUVa1EUXyzUnS4RRcpMXMhi2DFVXaSTWUNeNY2UKqlTqcyMlgCOFzcXBoI82xscUqyzSNLGuGhYJAg/eFWadsOzqqO2kpzm5ilSbAc2t5eo2NwCzACQHmm4KsyMDw3MhBG7076kzTK/kvFIMPebECd5Hd9dogbE2RWMSqrMqhQSBvIPRaqr9neNeVMTtEC6cVION+cTqf1AkVpcDgUgQJEgVRc2HSWJZmJO9mLEkk7ySSai5TlwwsctgTqlmmsouTrYsAB0m3RVHF9SZ1Y8sVhnBrd1XtdllVJnPKtcKhZoMS+lwhCQSEtdtN05tn3m46xWe1ZggXaPOd0MTCKMv+9mlVyykoOZFHcNIdzFiOZpuZeTZhLPjLyYiVUWafZqy7NMSgMmySFSg1qiAMXViWsDwNXOaixylr5ljD1w4PjuO8TdHXUDlRkkeNQYqAF3gEkdgLbRVYrIBe3OGltLek241Fy/CE5tj4zMyGWFDFYjVpkW7uoNxzWJAJ4E1tMJhliRUjXSsahVHUFFhWWPeLvu/k7dW1DLFxd+GP8AxRR8jM++0RaHbVJEBzvKRt4EnbuIPpX01oq8+zUdzseJVH7ttUlh5NiBiE/ysVkHb6K9AU3Fwbg8PSOutIs5s0UmpLhn2lKVYwKvlDlH2mAoCA6nXEx6HW9vUd6n0MazfIrO9m5w8t1V2bZhv7uW/wC8gPruw6OI6hW4rIcsuTmq88SEmw2yLe7BeEiW/jW3RxA6wKo15o6MUk10SNeKVluTHKsSaYsQ41ndHJuAmsOF+Aew3jp4jptqasnZlODg6YqgzblYkLFI1MjqbNY2VT1Frb/VVhnuMMOGldeKobdp3A/615/gyLb/AJntrt0uBZLcuDkz5HBUj7l3LlsOr/ugNrj11NcsFSfExpINIANwrGx67bqt4JHxuJOybFCGVy6SiYbDZwGJWjEWsm7trUhlXcWI4XOAixcc0UhcOF+12GoMp1iZNnvH/Xpq05BvK8kmEwhMcLkNK6XJQDmsIyxspa1r77WNuuuXLCOOCffyPWWOWpzZK+1btvhKl/P4LPEZ1LraCEgSISssh3rD/L/jc9A326aq8LHFBiMRsxvdIdTEks555JZjxJNeiT8i8M0SpGhi2YsrRnndZLXvrJO+7XO+sHmWURwYqeMu8jKkRU7lVb67mQjja3AWv2V5MtPKL9RjipwyYsS8PT7t9Ud37Xtwv5IuHxRvKRfSybN2AN9JYMY1HSXIUf8AuvSeSmTHDw3kAEsx1yW/h6EjH8q2Hbc1R8jOTIOiaRSETfCp4u3lmHrOkevqtuK7sUOlGE6xx+nH39RUPOfu034MnwNUyoec/dpvwZPgatjFcnzKfEJ6/iNZTEZnmgkkCQvpEkgQ7CI3QOwQ3M2+6gb93YOFazKPEp2H4jUyoqzSM+lvazB91M28i/uIf+aqHNcgxU7GSXCSK1iWMcUKat3FrSG/DjXrVdGM8W/8jfCajdcM0jli5Lwrk8dybktOUilTCyyAorLrjheM3Fw2kuCejjWsGZZr5B/cQ/8ANWm5If2fhPy0PwCre1RG3FWzXUZEs0/CuX8mCbMc1IsYGIO4gwQ2P/zVl87ybE8xnw8keqaJQFjiVdRbdpAkO/8A0r2W1Z7ll4vDfnsL/uiqZIJx3L6PKnnj4VyZHK8ux2GOqHCvq4a3hgZ7HoDbUWHZVn3TzbyL+4h/5q3gpV1BLg5VlS/0oz/JfFYtzJ9tQrYLovGiXvq1eC7X6ONq0FLUqyMpS6nYrAYIjHZozXDJG5br5mHOzjHrlLP/AJa39dccCr4KqL9QA/pRqy0J9CZ2ClKVJmKUpQC1LUpQHzTUXD5TDG5eOJFZr3YKAecdTfqd5qXSgsjpl0azNMFG0kRY2bpKIWKr6Bd2qRSlCW7M7y4wWvCGS1zhztf8nCUewW3egVz5E4/aYQKWDNh2MJN77l3xk+kxlDV+y3Fj09dcI4VXwVUX42AH9KrW9mnX4OlnOlKVYyFLUpQGR5RcjdZaTCqt2Op4juVze+pD/A99/UT1HfVfk/LCWA7OZWlVNzBt2Ij/AJgfGD07ju6a31QM0yOHEgCaMEjwWF1df5XG8VRx80dEMya6Zq0RBmeHx8LxRzLeRCCp5rrcbiUaxFjXmmIkfDuY5lKunEG+/wBKnpB4g1rsx/Z6zeLljkUbwk6XIN7i0i8Ldem9VWJ5G4lrCTDNIBw04rWB2bRkIHorowaiWJ7rYzy6bHkVxl+5jJpwysrXsZdfHpVw6/8Acorb/s7eHCQSYjEyLG050LGfGKsd9xj8LUWJNgOFqqcn5HSy6ymE3pM8d3mVQukjdzWbh12q77w5Yw81o9ZALxwC8soXoE0tlLWJtcb9wuOIy+t1QSSO3U4oxzS6p7dl6EnOOWzyczDq0SvuDEXmc9UcQvpPpNz6Kh8luTIfGzDFKw2aQSbMtq1l9pZpTvLHmndfp33rWcnMtwqRiXCgNtB4xiWkNiQVYtzlIIIK7rEEWroy3+1MZ+DhP/vrGUd1fctiypY8iht4ff7omgAr7Xy9QswzqKA2kLAkXAWORvRxVSB6zWx5nJOqHnP3ab8GT4GrqyDPYsbAJsOxKMWXnKVIZCVZSCOggi43V25z92m/Bk+BqE+YyjxKdh+I1MqHlHiU9fxGoue54cM0QWLWZS+q7FRGkaFjIx0kBQdIJNuO65spBq2WpaomIxaOsqq6lkRgwBBK3W4uOw1l8TynE2GZsZgoVjCQMVxEg0I8oY/vg8Y2arZSGIuQ45oO6mFywJg8TiocFFhsQ8cgUIdQMUJIjtzUsrhdQFgbML7+FZOkzXFC5pflF7yQ/s/Cflof9tat6oOQurudhtZ3mJbehRuQezauvPuVbYaR0iwzTFI43OliN8suzWPwSCxA5oB48dK3YRB+FGmrjWea/L+TRFqzXKrFJJFhzG6sBj8KLqQd4lFweo+iqvOeUUcqKcRgMLIwlnjh28itGxiZU0IwiZjMzEqI1Qm6NYkWJhZ9lRwuFwn2XDx4d8TjIpJkB1hZ5LEEtYairC24AbuAquV1Bmugh1aiC43PR6UFK1OAUpSgFKUoBSlKAUpSgFKUoBSlKAUpSgFKUoBSlKAUpSgFKUoBSujG41YUZ31aU3nQjyN1bkQFm49ANVGW8sYZ8RsEXEBym0Bkw2IhUgGx3yotv6b6glI5clPBxH53EfEKvCKouSh5uI/OYj4hV7VMf2nTq/1X/wC8itzbGNhkEkcWuNWJmWNbyBTxkRR4ZB3leJF7XIANByfxjyZri96mPZRMGG/WpuYSDwtZn7bVsap8q5OphsRPLHYLiBGdFvBZNeqxvYKdQOkDcdR6d0yi20MGaMITTXKpfumVWY5nizM/2coI1lULtIyebDvxTGwDabblAuS2mx03qqTlNipEhj22h8REWV3iiTZs7y6BiVkIAUR7MARglzc3UEE+hVX4vIoZWLSR3L21jUwV9NgNaAhX3ADnA7gBVjBMmwxhVCjgoAFgBwFuA3D1VGzn7tN+DJ8DVMFQ85+7TfgyfA1CvmMo8SnYfiNdmJy+OS+0jVtS6DqAN1JDaey4B9VdeT+ITsPxGplSHyVOO5NRSNqVEVmkErnQCJHCaAXG7UQLWN91qlYLLtnDsjI8nh85zc88k27BqsAb7gN9TKUHUyLluAEEEUSm4hjSME8ToULc9tq+jARhi4jXUXEhNhcuEEQcn/FoAW/VuqSazU0RxEWNZ5JFsZYU2cjIY0hUHmspFizXYnjYgcBUVRZtybkztn5GQ83YKsISNo0CIo2YY6maIixjYm1yOOlf8IqyxeUrIkauSdi8cgLbyWi4EnrPXUHCFllwzB2IxEOmRSSQWSNXVxc7j4QNuOrfwq8pVk9Ti7TApSlSZilKUApSlAKUpQClKUApSvooDiDX29YlYtph4ZnlmfEYlGkjjV9Ko8pVllNraUhUKurhYm4Zm33mWzlMXNBq1LsosSDe9mmeVHC/9JMeodWo9FQW6S6pSlSVFKUoBSlKAUpSgFU/KGeYbJcOWVmlDOwXUFijGuQEaTquLLpFibmxFri4pQlHny5zjYmYzTPzIUbScOCGM+IvGqsANWISBXBA5pLi4AQ30nJYl0kdp2k2sgKq+z1wqEUbOQoo597sQeGoDoubbGYNJV0yqGW4Nj0EcCDxB9Ir5hMCkK6YkCi5JtfeT0kneT21BazM/s7wrpHiTKzMftUiC/VGdN/X11rq6cPhlTVpFtbM57W3mu6qwj0xo21Ob6+V5O4pesfLA0+XjENZ5JVM9nmeOOMPbhp4mOMADhcgk21E1b5ESGsHkZJYYpgJvGKzAq2roBNgSBYBtVuNWMOkuaUpUlRUPOfu034MnwNUyoec/dpvwZPgahK5KzCZ3skCGO5TULhuO8+j013d8g8mfa+lKVU0pDvlHkz7X0p3yDyZ9r6UpQUh3xjyZ9r6VAOJiLzEw3XFACaNipSQhQmplK7yUUKeggDdupSgo+4bFxRyB0hsI4xFEgKqkUe66ooUWvpX2QBYVO75B5M+19KUoKQ75R5M+19Kd8g8mfa+lKUFId8o8mfa+lO+UeTPtfSlKCkO+QeTPtfSnfIPJn2vpSlBSHfGPJn2vpTvkHkz7X0pSg6UO+UeTPtfSnfKPJn2vpSlBSHfIPJn2vpTvkHkz7X0pSpFIpZMFhHFp8HHOod3jWZY5NltDqdYyyXClrtbovYbgAJ2BzJYjIwRmaVtRZmW4AvojUKoAVF3Dp6TckkqVAJnfKPJn2vpTvkHkz7X0pSgpDvkHkz7X0p3yjyZ9r6UpQUh3yDyZ9r6U75R5M+19KUoKQ75B5M+19Kd8g8mfa+lKUFId8o8mfa+lO+QeTPtfSlKCkO+QeTPtfSnfKPJn2vpSlBSHfIPJn2vpTvkHkz7X0pSgpFQMPhSRtMJHIEkaWISBH2LyMHkMZZLrqcazv41Ow2aqju+hmaUgks43BdyoLL4IufWSTxr7ShNEjvkHkz7X0p3yjyZ9r6UpQikO+UeTPtfSujH55tIpEWPfIjILtuuykC+7hvr5SpFI//Z"/>
          <p:cNvSpPr>
            <a:spLocks noChangeAspect="1" noChangeArrowheads="1"/>
          </p:cNvSpPr>
          <p:nvPr/>
        </p:nvSpPr>
        <p:spPr bwMode="auto">
          <a:xfrm>
            <a:off x="155575" y="-990600"/>
            <a:ext cx="4657725" cy="207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data:image/jpeg;base64,/9j/4AAQSkZJRgABAQAAAQABAAD/2wCEAAkGBhQQEBUUDxASFRUQFBYUFRcUFBUWFxUWFBUVFRYVFxQYHCYeGBwjGRQVHy8gIygpLCwuFx4xNTAqNSYrLCoBCQoKDgwOGg8PGikfHiQuNCksLCwsKSwsKiksLiwpLSksLCksKSksLCkpLCwsNCkpLCkpKiwqKS0pLCwpLCwpLP/AABEIAJYBUAMBIgACEQEDEQH/xAAbAAEAAwADAQAAAAAAAAAAAAAABAUGAgMHAf/EAEkQAAIBAgMDBQ0FBQcEAwEAAAECAwARBAUSEyExBiJBUXEVFjIzU1RhgZKTstHhFDRzdJEHI0JysTVDUoKhs9NiosHxo8PwJP/EABoBAQADAQEBAAAAAAAAAAAAAAABAgMEBQb/xAAwEQACAgEDAgUDAwMFAAAAAAAAAQIRAwQhMRJRIkFxgbETMmEzkaEUUsFCgrLh8P/aAAwDAQACEQMRAD8A9WyvKYWiUtBCS2okmNCSSxJJJFyal9xoPN4PdJ8q+5R4lOw/Eal1Jm3uQ+40Hm8Puk+VO40Hm8Puk+VTKVJFsh9xoPN4fdJ8qdxoPN4fdJ8qmUqBbIfcaDzeH3SfKncaDzeH3SfKplKC2Q+40Hm8Puk+VO40Hm8Puk+VTKUFsh9xoPN4fdJ8qdxYPN4fdJ8qmUoLZD7jQebw+6T5U7jQebw+6T5VMpUi2Q+40Hm8Puk+VO40Hm8Puk+VTKUFsh9xoPN4fdJ8qdxoPN4fdJ8qmUoLZC7jQebw+6T5VCwUWGmSRlw+HGyeWM6o0teIkXJtuG69XLNb1VhuSGNbCYXGS4nSAuJlcbyQXJsycL+HYf5qzbqSR1Y8SlinNvdV/JIxoYQa1TKRtVOyYEWdiOaELLpa5tV5lWTLsY/tWGwm20jabKJdnrtztOoXtfrrPZBgSuIjw51PHATjhIRdWbEIV3Nw3yyYltI4Adl9uBVznbIfcaDzeH3SfKncaDzeH3SfKplKFbZD7jQebw+6T5V8GTQebw+6T5VNNZvFSxHETpJHMHji2ykYmRVkCgBgArgRleZcEDwweuhK3LZMqw7eDBAbEg2jjNiNxB3cQa5dxoPN4fdJ8qrOSWWoqHEqkyPjQkjJLM0hUaeYLFiqnSRe2/rJq/oGyH3Gg83h90nyp3Gg83h90nyqZSpItkPuNB5vD7pPlTuNB5vD7pPlUylQLZD7jQebw+6T5U7jQebw+6T5VMpUi2Q+40Hm8Puk+VO40Hm8Puk+VTKUFsh9xoPN4fdJ8qdxoPN4fdJ8qmUoLZD7jQebw+6T5U7jQebw+6T5VMpQWyH3Gg83h90nyqHnGTwDDTWw8O6GT+6T/A3oq4qHnP3ab8GT4GqCU2Mo8QnYfiNTKh5P4hOw/EamVJD5FKUoQKUpQClKUApSlAKUpQClKUApSlAKUpQCqHkeeZP+bxHx1fVQckPAn/N4j46o/uR04/0Z+3+S/pSlXOYUpXTi8QI0Z24IpY9gF+J3CoJSbdI4YrMY4mjWRwDM+zjG+7NYtYDsUm9ZzGcl5sSkgmMSGXEFm0s0gfDNGIXiIKqVJiuOJAJv0AVC5L4lsS7YzHKw2s6RYVLG0aqCyle25uem3VatyKrCXUrOjUYfoTeO7a59e3sLUpSrnMKUpQClKUApSlAKUpQClKUApSlAKh5z92m/Bk+BqmVDzn7tN+DJ8DUJXIyfxCdh+I1MqHk/iE7D8RqZQPkUpXCaUKpY8FBJ9QvQJXsc70vVLLnIbAJiWkaBZIo5WZE2pjDhWI06TcC5BNt1id1VecRzO0cEOaTJNNaSNxhVdQi3LNdY9G8ArZ2A5w6bAxZZwcW0/I11K+CoeaZmIBGW/vZo4hv6ZDYUbrkiMXJ9K5Jt6Xqpz/EpGI9pLNErSLHqiKgapCEQOSDYFmAHpqsgywS44acVjb4EnWG06JC6oyoZLDUmk30gcbbxaxCjU0oKVJUUpSgFKUoBSlcJpQisx4KCx7AL0B14vGpEuqV1Uek2v86y/JHP4AJlMyAvipyoJtcM+7jVLLiTiXMkm8k80dCr0KP9Kz8CBkksQRt5R0H+IV2PR1KNvd2MedPDk/Dj8s9pBpWD/Zzn7M74WQkhF1xEm5Cg2ZL9QuCO2tljcyWLjck8FHH6CuTIvptqRVSTVkms7n7/AGqdMEh5pCy4o9UOrmxX65CLfyg9YrjmHLRYEZ5IGso3WZSWJsFW27eSQOmpHJHCgQGVmV5cS5lmYG41mw2Y9CKAvqv01z/Ujk8MX6nZp2oReb2j69/b5om5hgC+x0ADZTJIRw5qqym36ip4qszuQg4exIviYwbdI0vuPouBVoK3OdilKUKilKUApSlAKVwlnVfDZV/mIH9aiSZ5ArojTxBpiQg1jnEAHSDwvbo4mx6jQUTqUBrpxEzKLpGXN+ClQe3nED/3QUd16VR5nnOJj0bLASOWkVSpkiHMPhPqDELpHO38bW3Xq8oS1QpSlCBUPOfu034MnwNUyoec/dpvwZPgahK5GUeJTsPxGplQ8o8SnYfiNTKB8g1W8o4GfCTpGbM8TqD1alIJ/QmrKunG+Kf+RvhNRJWmjTDLpnF9mjIZOJO5WEjMbtttkrFF1BYCRIS2++9OZuvvbhYE1ZcksokhMm2UgRAYaAXGnYxu7KyW3i6uiHVvOxB6bmZyQ/s/Cflof9sVb1WC8KNdXK803+X8ish+0TDyOmF2RAKYqJhfgXvaMe0a19Z7ln4vD/nsL/uioyq4MvoJdOoizln2VviZY00HZLHKdfNsszpojcjUG5qmTgDvcdVxNyHBvHGzTACWd2lkANwCbKqg9NkVR23qypVzjsUpSpIFKUoBSlKAVHzDD7SGRB/eRuvtKR/5rvJ/0qixvLXDISqM0zDiIRqA7ZDZB2XvS63LRg5bJHnsGNKc1tzIdLA9BXcRVRgdEUbqgABmka3aavOUeZQ4ya8SJDKbajtgzN/NEgIv6b1n4MBuZpJAEWVw19SXsRfnkWUn012PWRcot/k0x6Gaw5Nv7a/dmp/ZlhmfFyzW5kMRQnoLOQbdoC39YrVYbECRi7cWJPq6BVfyd5V4WCERx4d4414tGVnUk8SxQ6yfSRUBszRXYRyK6XupU/wk8COKkcCD1V5Gvk8u64OTNgnCKTRCzLOUmzBoJLxrhArJr3LPNIOayk7iEW9h0k+irjkjmBTGGO/NmVjb/rXeD61v+lZjFYtJJ8QJArK8cAIYAjmh+uu3I8Pi4P8A+vCQPPGt0CsbtY2LFW8IrYaeB4+iuPC2pWken/TRyOGKMqkorZ7J2urZ+T38+e/kepZhjBHsrrq2kyxi/wDCWDHV6rVMFUGCzrD42ONtRRo5kvG/NdJbGyOp67ntqvz3EbGSUyZnmEaxR7d1jw0LxRxnV/efZWJHMb+IndXqppq0c08coNxkqaNfelVnJ3K5MPAsc2JedgSdbhQQDwQWAuB1nf8A0FnVjOhSlKEClKUBRcr8UIokZoIpxtVGzdNZYWJfZ33BxGHYX3HTa4vcRsHlME2Le2GwmzwhQxskYB2roHubc0lVYEG3CQWPGrXG5W0mIik2qhIQ/wC7MZJLOCpYSBhp5ptwPE+rllGV/ZotAdnOpmLNYEljcA2HBRpUehRUF72OnJc6WdZWLACPEyQC9hvV9Kj0kn9ah8tINtAmHUgSYmZERumMAlpJVtwZYw+k2I1FL7r1RZDkMX2eePFzExvmCgEtpJnSZNFiP8UmjdXbkeIcYsYTMYUlaBm+y4h1UuQACOcw8PTpJIsdx42vWMcjpdXmelm0kXOf0nfTvXdd16eZacmmXFv9rZRtFjSA8brIgYzA+kM+kiwsVI6N2lrhFGFFlAAuTYADexJJ3dJJJrnWx5bdilK+VJB9qHnP3ab8GT4GqZUPOfu034MnwNQlcjKPEp2H4jUyoeT+ITsPxGplA+RXTjfFP/I3wmu6qTPOUkMKuhLM2hhpQXtcHib2FOly4Ji0pK+52ckP7Pwn5aH/AGxVvWO5Icr8OMLhoXZkZYY0u4spIUDcwJHHrtWxBqFFxir7Gupd5p13fyKz3LPxeH/PYX/dFaAmslyzzePRAFJbTjcMSQN3NlBNj01nlklF2y+jdZ4eprqVCwOcRTEhG5w4qdzfoam1omnujkW4pSlSSKUpQCq7Oc9jwqgvdma+iNfCcjq6h1k7hXHPs6XCx6iNTsdMacC7f+FHEnoFZTIsifHyGfEsTGx3kXBlt/Av+GEb938X6k1b8kb48arqlwdTDFZqSNwivbffYL6N1mxDA/5eytBgOQ+HQDbBpyPKbkH8sQ5o9YJ9NaCOMIAqgAKLAAWAA6AOiuvF4xYl1Pe1wNysxufQoJoorzEsze0dkdkMCoLIqqB0KAB+gqk5IH93P+bxHx1IyzlLDiJ5IY9priVXOqNlBVrWYMRbibWNjuva2+o3JDwJ/wA3iPjqr+5F4foz9v8AJNzDk3h598sCFuhlGhx2OtiP1rKZzyCcXaBjKB/CxCyr/JLwbsb9a3tKs4pmUcsonlHJcYYY2VcZGNwhClwyqjjVukUnmsbrx3bvTXqqIAAAAAOFuHqrFY/IBi8fjAG0ukWF0k+CdQlurr0g6R6RaurIeVP2Rhh8XqAMiQx3uzpLIwVIT1ob3VugDfurLEulV+X8nbrIRnJSjz0xtf7UabEYWDFS2IDNhJUZtw8MKWRS3oDK9ui69dV2GyZ8RiGnl20OnEatk2jTLHFGUiJ0E/xHXxv0Ecav8FgVhBVAbM7uSSSSzsWYknjvP9KkVsee5CouaYETwyRNwlRk6vCFr3FSqGpIT3MN+z7HESSRSbjIBIASTaSP91Mu/wBIQ+s1uawHKOBsHjhPGLh22ygdLABZ4+rnJZgOsk9FbrC4lZEV4zdXUMp6wRcVSPY3zpOprzO2lKVc5xSlKAxkOXPPBIsYBKZukpubcyHFxSufZQ1pM5ydMVEY3uDcMjruaN13q6noINZuCeVYJDBq1HN0VtAudk2LiWW4/wAOzLXPQL1d4/lDs45H+zz/ALtGfnoVXmgne2+3DqrKCuO53amUo5nKPKOjKs/KloMawWeEXuBZZ06Jox+mpRfSfRapsfKKEmxk0kmw1AqD66zEsAzCJJ/3kMvjITIumSEkeA6X8Ejcy33j01ATNEnDowVZ4DpniBvpYjcy9aNxB/8ANcX9VJOkuDkzTU19XGq/uXZ91+H/ABx2PRwayP7Qcw0rHF1kzPa/gxeCN3W5X9DTkVm++SCRubEu0Qk8EvZh2DcfReqvAg5jmGsj93cSEHohiP7le15Lub9F67VPrimjTT0/G+EbHk7l+wwsUbeEFBf+d+c//cTXdnP3ab8GT4GqZUPOfu034MnwNWhlduxk/iE7D8RqZUPKPEJ6/iNTL1JD5KvlHmJgwzuvhblX0FyAD6r3rATOiQu7sAFR2Zj6BxPrrecqsvafCSLGLuLOo6yjBresAj115ecwBRgeBBBBHoNwQfXXo6VxWOXf/o5cibyR9vk6MKyvhYSLENEnYd1b/wDZtnDTYd43Yk4ZgoJ3nQwJW56bWI9VeZxYsLBGNwCxqOiwAFej/suyposM8sgKnFMGUHcdCAhSR0XuT6xWeVp4Y+iN5prUTvu/ll7nuKtpjB8O5bsHR+tZXljiY448MHYKXxmHCjfvs9zb1VoOVsRULKo3R3D26FPT2A/1rFcoccHSG9joxULDdws/EV87qU/qWy+mUnqoUS81lMba0Ol0JKkdB+R6a9ByzGCaGOQf3iK3YSN49R3V5ZjsS0rBIwWdzpUDiST/APrn0V6llWB2EEcXk0VTbpIAuf1ua6NKmrMMK2JdKUrtNhXGWUKpZiAFBJJ4ADeTXKsjy/zXTGsAudpd5AOJjQiydruVX0jVUN0i+OHXJJFXhkbNMWWa4iUAkcNEJ8GO/Q0ltRPQN3VW/jjCgBQAFAAA3AAbgAKreTWU/ZsOqtYyNz5T1u3EdgFlHoUVa1EUXyzUnS4RRcpMXMhi2DFVXaSTWUNeNY2UKqlTqcyMlgCOFzcXBoI82xscUqyzSNLGuGhYJAg/eFWadsOzqqO2kpzm5ilSbAc2t5eo2NwCzACQHmm4KsyMDw3MhBG7076kzTK/kvFIMPebECd5Hd9dogbE2RWMSqrMqhQSBvIPRaqr9neNeVMTtEC6cVION+cTqf1AkVpcDgUgQJEgVRc2HSWJZmJO9mLEkk7ySSai5TlwwsctgTqlmmsouTrYsAB0m3RVHF9SZ1Y8sVhnBrd1XtdllVJnPKtcKhZoMS+lwhCQSEtdtN05tn3m46xWe1ZggXaPOd0MTCKMv+9mlVyykoOZFHcNIdzFiOZpuZeTZhLPjLyYiVUWafZqy7NMSgMmySFSg1qiAMXViWsDwNXOaixylr5ljD1w4PjuO8TdHXUDlRkkeNQYqAF3gEkdgLbRVYrIBe3OGltLek241Fy/CE5tj4zMyGWFDFYjVpkW7uoNxzWJAJ4E1tMJhliRUjXSsahVHUFFhWWPeLvu/k7dW1DLFxd+GP8AxRR8jM++0RaHbVJEBzvKRt4EnbuIPpX01oq8+zUdzseJVH7ttUlh5NiBiE/ysVkHb6K9AU3Fwbg8PSOutIs5s0UmpLhn2lKVYwKvlDlH2mAoCA6nXEx6HW9vUd6n0MazfIrO9m5w8t1V2bZhv7uW/wC8gPruw6OI6hW4rIcsuTmq88SEmw2yLe7BeEiW/jW3RxA6wKo15o6MUk10SNeKVluTHKsSaYsQ41ndHJuAmsOF+Aew3jp4jptqasnZlODg6YqgzblYkLFI1MjqbNY2VT1Frb/VVhnuMMOGldeKobdp3A/615/gyLb/AJntrt0uBZLcuDkz5HBUj7l3LlsOr/ugNrj11NcsFSfExpINIANwrGx67bqt4JHxuJOybFCGVy6SiYbDZwGJWjEWsm7trUhlXcWI4XOAixcc0UhcOF+12GoMp1iZNnvH/Xpq05BvK8kmEwhMcLkNK6XJQDmsIyxspa1r77WNuuuXLCOOCffyPWWOWpzZK+1btvhKl/P4LPEZ1LraCEgSISssh3rD/L/jc9A326aq8LHFBiMRsxvdIdTEks555JZjxJNeiT8i8M0SpGhi2YsrRnndZLXvrJO+7XO+sHmWURwYqeMu8jKkRU7lVb67mQjja3AWv2V5MtPKL9RjipwyYsS8PT7t9Ud37Xtwv5IuHxRvKRfSybN2AN9JYMY1HSXIUf8AuvSeSmTHDw3kAEsx1yW/h6EjH8q2Hbc1R8jOTIOiaRSETfCp4u3lmHrOkevqtuK7sUOlGE6xx+nH39RUPOfu034MnwNUyoec/dpvwZPgatjFcnzKfEJ6/iNZTEZnmgkkCQvpEkgQ7CI3QOwQ3M2+6gb93YOFazKPEp2H4jUyoqzSM+lvazB91M28i/uIf+aqHNcgxU7GSXCSK1iWMcUKat3FrSG/DjXrVdGM8W/8jfCajdcM0jli5Lwrk8dybktOUilTCyyAorLrjheM3Fw2kuCejjWsGZZr5B/cQ/8ANWm5If2fhPy0PwCre1RG3FWzXUZEs0/CuX8mCbMc1IsYGIO4gwQ2P/zVl87ybE8xnw8keqaJQFjiVdRbdpAkO/8A0r2W1Z7ll4vDfnsL/uiqZIJx3L6PKnnj4VyZHK8ux2GOqHCvq4a3hgZ7HoDbUWHZVn3TzbyL+4h/5q3gpV1BLg5VlS/0oz/JfFYtzJ9tQrYLovGiXvq1eC7X6ONq0FLUqyMpS6nYrAYIjHZozXDJG5br5mHOzjHrlLP/AJa39dccCr4KqL9QA/pRqy0J9CZ2ClKVJmKUpQC1LUpQHzTUXD5TDG5eOJFZr3YKAecdTfqd5qXSgsjpl0azNMFG0kRY2bpKIWKr6Bd2qRSlCW7M7y4wWvCGS1zhztf8nCUewW3egVz5E4/aYQKWDNh2MJN77l3xk+kxlDV+y3Fj09dcI4VXwVUX42AH9KrW9mnX4OlnOlKVYyFLUpQGR5RcjdZaTCqt2Op4juVze+pD/A99/UT1HfVfk/LCWA7OZWlVNzBt2Ij/AJgfGD07ju6a31QM0yOHEgCaMEjwWF1df5XG8VRx80dEMya6Zq0RBmeHx8LxRzLeRCCp5rrcbiUaxFjXmmIkfDuY5lKunEG+/wBKnpB4g1rsx/Z6zeLljkUbwk6XIN7i0i8Ldem9VWJ5G4lrCTDNIBw04rWB2bRkIHorowaiWJ7rYzy6bHkVxl+5jJpwysrXsZdfHpVw6/8Acorb/s7eHCQSYjEyLG050LGfGKsd9xj8LUWJNgOFqqcn5HSy6ymE3pM8d3mVQukjdzWbh12q77w5Yw81o9ZALxwC8soXoE0tlLWJtcb9wuOIy+t1QSSO3U4oxzS6p7dl6EnOOWzyczDq0SvuDEXmc9UcQvpPpNz6Kh8luTIfGzDFKw2aQSbMtq1l9pZpTvLHmndfp33rWcnMtwqRiXCgNtB4xiWkNiQVYtzlIIIK7rEEWroy3+1MZ+DhP/vrGUd1fctiypY8iht4ff7omgAr7Xy9QswzqKA2kLAkXAWORvRxVSB6zWx5nJOqHnP3ab8GT4GrqyDPYsbAJsOxKMWXnKVIZCVZSCOggi43V25z92m/Bk+BqE+YyjxKdh+I1MqHlHiU9fxGoue54cM0QWLWZS+q7FRGkaFjIx0kBQdIJNuO65spBq2WpaomIxaOsqq6lkRgwBBK3W4uOw1l8TynE2GZsZgoVjCQMVxEg0I8oY/vg8Y2arZSGIuQ45oO6mFywJg8TiocFFhsQ8cgUIdQMUJIjtzUsrhdQFgbML7+FZOkzXFC5pflF7yQ/s/Cflof9tat6oOQurudhtZ3mJbehRuQezauvPuVbYaR0iwzTFI43OliN8suzWPwSCxA5oB48dK3YRB+FGmrjWea/L+TRFqzXKrFJJFhzG6sBj8KLqQd4lFweo+iqvOeUUcqKcRgMLIwlnjh28itGxiZU0IwiZjMzEqI1Qm6NYkWJhZ9lRwuFwn2XDx4d8TjIpJkB1hZ5LEEtYairC24AbuAquV1Bmugh1aiC43PR6UFK1OAUpSgFKUoBSlKAUpSgFKUoBSlKAUpSgFKUoBSlKAUpSgFKUoBSujG41YUZ31aU3nQjyN1bkQFm49ANVGW8sYZ8RsEXEBym0Bkw2IhUgGx3yotv6b6glI5clPBxH53EfEKvCKouSh5uI/OYj4hV7VMf2nTq/1X/wC8itzbGNhkEkcWuNWJmWNbyBTxkRR4ZB3leJF7XIANByfxjyZri96mPZRMGG/WpuYSDwtZn7bVsap8q5OphsRPLHYLiBGdFvBZNeqxvYKdQOkDcdR6d0yi20MGaMITTXKpfumVWY5nizM/2coI1lULtIyebDvxTGwDabblAuS2mx03qqTlNipEhj22h8REWV3iiTZs7y6BiVkIAUR7MARglzc3UEE+hVX4vIoZWLSR3L21jUwV9NgNaAhX3ADnA7gBVjBMmwxhVCjgoAFgBwFuA3D1VGzn7tN+DJ8DVMFQ85+7TfgyfA1CvmMo8SnYfiNdmJy+OS+0jVtS6DqAN1JDaey4B9VdeT+ITsPxGplSHyVOO5NRSNqVEVmkErnQCJHCaAXG7UQLWN91qlYLLtnDsjI8nh85zc88k27BqsAb7gN9TKUHUyLluAEEEUSm4hjSME8ToULc9tq+jARhi4jXUXEhNhcuEEQcn/FoAW/VuqSazU0RxEWNZ5JFsZYU2cjIY0hUHmspFizXYnjYgcBUVRZtybkztn5GQ83YKsISNo0CIo2YY6maIixjYm1yOOlf8IqyxeUrIkauSdi8cgLbyWi4EnrPXUHCFllwzB2IxEOmRSSQWSNXVxc7j4QNuOrfwq8pVk9Ti7TApSlSZilKUApSlAKUpQClKUApSvooDiDX29YlYtph4ZnlmfEYlGkjjV9Ko8pVllNraUhUKurhYm4Zm33mWzlMXNBq1LsosSDe9mmeVHC/9JMeodWo9FQW6S6pSlSVFKUoBSlKAUpSgFU/KGeYbJcOWVmlDOwXUFijGuQEaTquLLpFibmxFri4pQlHny5zjYmYzTPzIUbScOCGM+IvGqsANWISBXBA5pLi4AQ30nJYl0kdp2k2sgKq+z1wqEUbOQoo597sQeGoDoubbGYNJV0yqGW4Nj0EcCDxB9Ir5hMCkK6YkCi5JtfeT0kneT21BazM/s7wrpHiTKzMftUiC/VGdN/X11rq6cPhlTVpFtbM57W3mu6qwj0xo21Ob6+V5O4pesfLA0+XjENZ5JVM9nmeOOMPbhp4mOMADhcgk21E1b5ESGsHkZJYYpgJvGKzAq2roBNgSBYBtVuNWMOkuaUpUlRUPOfu034MnwNUyoec/dpvwZPgahK5KzCZ3skCGO5TULhuO8+j013d8g8mfa+lKVU0pDvlHkz7X0p3yDyZ9r6UpQUh3xjyZ9r6VAOJiLzEw3XFACaNipSQhQmplK7yUUKeggDdupSgo+4bFxRyB0hsI4xFEgKqkUe66ooUWvpX2QBYVO75B5M+19KUoKQ75R5M+19Kd8g8mfa+lKUFId8o8mfa+lO+UeTPtfSlKCkO+QeTPtfSnfIPJn2vpSlBSHfGPJn2vpTvkHkz7X0pSg6UO+UeTPtfSnfKPJn2vpSlBSHfIPJn2vpTvkHkz7X0pSpFIpZMFhHFp8HHOod3jWZY5NltDqdYyyXClrtbovYbgAJ2BzJYjIwRmaVtRZmW4AvojUKoAVF3Dp6TckkqVAJnfKPJn2vpTvkHkz7X0pSgpDvkHkz7X0p3yjyZ9r6UpQUh3yDyZ9r6U75R5M+19KUoKQ75B5M+19Kd8g8mfa+lKUFId8o8mfa+lO+QeTPtfSlKCkO+QeTPtfSnfKPJn2vpSlBSHfIPJn2vpTvkHkz7X0pSgpFQMPhSRtMJHIEkaWISBH2LyMHkMZZLrqcazv41Ow2aqju+hmaUgks43BdyoLL4IufWSTxr7ShNEjvkHkz7X0p3yjyZ9r6UpQikO+UeTPtfSujH55tIpEWPfIjILtuuykC+7hvr5SpFI//Z"/>
          <p:cNvSpPr>
            <a:spLocks noChangeAspect="1" noChangeArrowheads="1"/>
          </p:cNvSpPr>
          <p:nvPr/>
        </p:nvSpPr>
        <p:spPr bwMode="auto">
          <a:xfrm>
            <a:off x="155575" y="-990600"/>
            <a:ext cx="4657725" cy="2076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5" name="Picture 17" descr="http://5fan.ru/files/10/5fan_ru_52035_75fdedfda94537bc7e2aef9ba5e5d554.html_files/1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376643">
            <a:off x="6017510" y="4423674"/>
            <a:ext cx="2448271" cy="1839714"/>
          </a:xfrm>
          <a:prstGeom prst="rect">
            <a:avLst/>
          </a:prstGeom>
          <a:noFill/>
        </p:spPr>
      </p:pic>
      <p:pic>
        <p:nvPicPr>
          <p:cNvPr id="2067" name="Picture 19" descr="http://fakty.ictv.ua/public/images/gallery/2013/07/12/thumbnail-20130712135422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2852936"/>
            <a:ext cx="2857500" cy="2286001"/>
          </a:xfrm>
          <a:prstGeom prst="rect">
            <a:avLst/>
          </a:prstGeom>
          <a:noFill/>
        </p:spPr>
      </p:pic>
      <p:pic>
        <p:nvPicPr>
          <p:cNvPr id="2069" name="Picture 21" descr="http://www.stihi.ru/pics/2012/02/16/210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764704"/>
            <a:ext cx="2376264" cy="1783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04664"/>
            <a:ext cx="55985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Епіграф</a:t>
            </a: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уроку:</a:t>
            </a: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2192670"/>
            <a:ext cx="8568952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025" algn="l"/>
              </a:tabLst>
            </a:pP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Навчатися можна тільки  весело...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025" algn="l"/>
              </a:tabLst>
            </a:pPr>
            <a:r>
              <a:rPr lang="uk-UA" sz="3600" b="1" i="1" dirty="0" smtClean="0">
                <a:solidFill>
                  <a:srgbClr val="1F497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Щоб переварити знання, потрібно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025" algn="l"/>
              </a:tabLst>
            </a:pP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en-US" sz="3600" b="1" i="1" u="none" strike="noStrike" cap="none" normalizeH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ковтати їх з АПЕТИТОМ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025" algn="l"/>
              </a:tabLst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А.Франс.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14752"/>
            <a:ext cx="2018587" cy="2747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8" name="Picture 4" descr="http://kulinarki.com.ua/uploads/posts/2013-04/1366818768_1362398896_6ea58b755333f29b35340c4ca10fdffe-760x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764704"/>
            <a:ext cx="2915816" cy="21836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909485" y="116632"/>
            <a:ext cx="47894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u="sng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Картопля практична </a:t>
            </a:r>
            <a:endParaRPr lang="uk-UA" sz="3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836712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Капля 12"/>
          <p:cNvSpPr/>
          <p:nvPr/>
        </p:nvSpPr>
        <p:spPr>
          <a:xfrm>
            <a:off x="539552" y="980728"/>
            <a:ext cx="5760640" cy="2664296"/>
          </a:xfrm>
          <a:prstGeom prst="teardro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Як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місцевості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виміряти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відстань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точками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використовуючи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чотирикутників,якщо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точки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ведуть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паралельні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дороги?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Скласти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план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розв’язування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задачі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/>
          </a:p>
        </p:txBody>
      </p:sp>
      <p:sp>
        <p:nvSpPr>
          <p:cNvPr id="15" name="Капля 14"/>
          <p:cNvSpPr/>
          <p:nvPr/>
        </p:nvSpPr>
        <p:spPr>
          <a:xfrm>
            <a:off x="2915816" y="3068960"/>
            <a:ext cx="5976664" cy="2736304"/>
          </a:xfrm>
          <a:prstGeom prst="teardrop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Заготовлені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рійки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однакової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ширини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прямокутника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Як не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користуючись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транспортиром,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обрізати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кінці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рійок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кутом 45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них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скласти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рамку.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Капля 15"/>
          <p:cNvSpPr/>
          <p:nvPr/>
        </p:nvSpPr>
        <p:spPr>
          <a:xfrm>
            <a:off x="107504" y="4365104"/>
            <a:ext cx="3672408" cy="1800200"/>
          </a:xfrm>
          <a:prstGeom prst="teardrop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Задача для слабших учнів. </a:t>
            </a:r>
          </a:p>
          <a:p>
            <a:pPr lvl="0" algn="ctr"/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 отриманих ромбів скласти паркет, так щоб вийшов візерунок.</a:t>
            </a:r>
            <a:endParaRPr lang="uk-UA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art-in-heart.ru/wp-content/uploads/2012/10/1249029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0"/>
            <a:ext cx="2304256" cy="2550909"/>
          </a:xfrm>
          <a:prstGeom prst="rect">
            <a:avLst/>
          </a:prstGeom>
          <a:noFill/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971600" y="188640"/>
            <a:ext cx="62694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Десерт:  а</a:t>
            </a:r>
            <a:r>
              <a:rPr kumimoji="0" lang="uk-UA" sz="3200" b="1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петитний кросворд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 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827584" y="1772816"/>
            <a:ext cx="831641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Вершини чотирикутника, прилеглі до однієї сторони.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Паралелограм, у якого всі кути прямі.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Прямокутник, у якого всі сторони рівні.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Скільки сторін у паралелограма?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ромбі діагоналі  взаємно…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Чотирикутник, у якого сторони попарно паралельні.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Відрізки, які сполучають протилежні вершини.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Паралелограм, у якого всі сторони рівні.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http://i.artfile.ru/4020x2705_722479_%5bwww.ArtFile.ru%5d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944273"/>
            <a:ext cx="2843808" cy="1913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364294" y="-33010"/>
            <a:ext cx="64154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Коктель</a:t>
            </a:r>
            <a:r>
              <a:rPr kumimoji="0" lang="uk-UA" sz="2800" b="1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: к</a:t>
            </a:r>
            <a:r>
              <a:rPr kumimoji="0" lang="uk-UA" sz="2800" b="1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ольорові чотирикутники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3" name="Picture 3" descr="http://svadbamusic.com.ua/images/stories/news/kokte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86807"/>
            <a:ext cx="2232248" cy="2471193"/>
          </a:xfrm>
          <a:prstGeom prst="rect">
            <a:avLst/>
          </a:prstGeom>
          <a:noFill/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771800" y="980728"/>
          <a:ext cx="3384376" cy="4531421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{284E427A-3D55-4303-BF80-6455036E1DE7}</a:tableStyleId>
              </a:tblPr>
              <a:tblGrid>
                <a:gridCol w="1742071"/>
                <a:gridCol w="1642305"/>
              </a:tblGrid>
              <a:tr h="104038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Загальна кількість балів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Оцінка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78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cs typeface="Times New Roman" pitchFamily="18" charset="0"/>
                        </a:rPr>
                        <a:t>31-32</a:t>
                      </a: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78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cs typeface="Times New Roman" pitchFamily="18" charset="0"/>
                        </a:rPr>
                        <a:t>30-31</a:t>
                      </a: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78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28-29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78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cs typeface="Times New Roman" pitchFamily="18" charset="0"/>
                        </a:rPr>
                        <a:t>24-27</a:t>
                      </a: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78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cs typeface="Times New Roman" pitchFamily="18" charset="0"/>
                        </a:rPr>
                        <a:t>20-23</a:t>
                      </a: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78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cs typeface="Times New Roman" pitchFamily="18" charset="0"/>
                        </a:rPr>
                        <a:t>16-19</a:t>
                      </a: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78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cs typeface="Times New Roman" pitchFamily="18" charset="0"/>
                        </a:rPr>
                        <a:t>12-15</a:t>
                      </a: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378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cs typeface="Times New Roman" pitchFamily="18" charset="0"/>
                        </a:rPr>
                        <a:t>8-11</a:t>
                      </a: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7570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cs typeface="Times New Roman" pitchFamily="18" charset="0"/>
                        </a:rPr>
                        <a:t>7 і менше</a:t>
                      </a: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2" descr="http://img1.liveinternet.ru/images/attach/c/6/92/86/92086783_4995215_f85f354e518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0"/>
            <a:ext cx="2232248" cy="2017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http://praestes.ru/wp-pr/wp-content/gallery/kontent-stranic-3/post-box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293096"/>
            <a:ext cx="3168352" cy="2376264"/>
          </a:xfrm>
          <a:prstGeom prst="rect">
            <a:avLst/>
          </a:prstGeom>
          <a:noFill/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6" name="Picture 2" descr="http://img1.liveinternet.ru/images/attach/c/6/92/86/92086783_4995215_f85f354e518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88640"/>
            <a:ext cx="2232248" cy="2017610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260648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Домашнє завдання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Повторити все про паралелограм. § 1-3.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ТЗ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3,4,7,9 (ст..33)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Задача.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уроці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праці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хлопчики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виготовляли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посилкові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ящики. Як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найменшою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витратою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часу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перевірити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правильність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виготовлених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заготовок,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повинні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прямокутника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квадрата?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Скласти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план.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4" descr="https://st.fl.ru/users/shusha/upload/f_4d84acfca6e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149080"/>
            <a:ext cx="2304255" cy="2304255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27584" y="1062028"/>
            <a:ext cx="806489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Пролунав дзвінок –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8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закінчився наш урок .</a:t>
            </a: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роботу – по заслузі!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Щиро дякую вам друзі!</a:t>
            </a:r>
            <a:endParaRPr kumimoji="0" lang="uk-UA" sz="4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95536" y="1124744"/>
            <a:ext cx="64087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Девіз</a:t>
            </a: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уроку:</a:t>
            </a: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2420888"/>
            <a:ext cx="87495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/>
              <a:t>Дивись </a:t>
            </a:r>
          </a:p>
          <a:p>
            <a:r>
              <a:rPr lang="ru-RU" sz="7200" dirty="0" smtClean="0"/>
              <a:t>      – думай </a:t>
            </a:r>
          </a:p>
          <a:p>
            <a:r>
              <a:rPr lang="ru-RU" sz="7200" dirty="0" smtClean="0"/>
              <a:t>     - </a:t>
            </a:r>
            <a:r>
              <a:rPr lang="ru-RU" sz="7200" dirty="0" err="1" smtClean="0"/>
              <a:t>роби</a:t>
            </a:r>
            <a:r>
              <a:rPr lang="ru-RU" sz="7200" dirty="0" smtClean="0"/>
              <a:t> </a:t>
            </a:r>
            <a:r>
              <a:rPr lang="ru-RU" sz="7200" dirty="0" err="1" smtClean="0"/>
              <a:t>висновки</a:t>
            </a:r>
            <a:r>
              <a:rPr lang="ru-RU" sz="7200" dirty="0" smtClean="0"/>
              <a:t>!</a:t>
            </a:r>
            <a:endParaRPr lang="ru-RU" dirty="0"/>
          </a:p>
        </p:txBody>
      </p:sp>
      <p:pic>
        <p:nvPicPr>
          <p:cNvPr id="1026" name="Picture 2" descr="https://encrypted-tbn0.gstatic.com/images?q=tbn:ANd9GcTUhApYhy8Kuo6kdqyO4eFD-Q91fxFKqgEES3Z68juXTTdKSo7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2843" y="0"/>
            <a:ext cx="2831157" cy="3015297"/>
          </a:xfrm>
          <a:prstGeom prst="rect">
            <a:avLst/>
          </a:prstGeom>
          <a:noFill/>
        </p:spPr>
      </p:pic>
      <p:sp>
        <p:nvSpPr>
          <p:cNvPr id="13" name="Параллелограмм 12"/>
          <p:cNvSpPr/>
          <p:nvPr/>
        </p:nvSpPr>
        <p:spPr>
          <a:xfrm rot="20534567" flipV="1">
            <a:off x="7220862" y="1196986"/>
            <a:ext cx="1377686" cy="583948"/>
          </a:xfrm>
          <a:prstGeom prst="parallelogram">
            <a:avLst>
              <a:gd name="adj" fmla="val 180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20197649">
            <a:off x="7284205" y="1301796"/>
            <a:ext cx="12220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УСПІХУ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43608" y="775737"/>
            <a:ext cx="774035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Попарно хоч і рівні сторони мої,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паралельні – я , однак, в печалі,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 не завжди рівні мої діагоналі.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</a:t>
            </a:r>
            <a:endParaRPr lang="uk-UA" sz="3600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паралелограм</a:t>
            </a:r>
            <a:endParaRPr kumimoji="0" lang="uk-UA" sz="36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араллелограмм 6"/>
          <p:cNvSpPr/>
          <p:nvPr/>
        </p:nvSpPr>
        <p:spPr>
          <a:xfrm>
            <a:off x="1547664" y="3717032"/>
            <a:ext cx="5256584" cy="2664296"/>
          </a:xfrm>
          <a:prstGeom prst="parallelogram">
            <a:avLst/>
          </a:prstGeom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195736" y="3717032"/>
            <a:ext cx="3960440" cy="266429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547664" y="3717032"/>
            <a:ext cx="5256584" cy="266429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259632" y="332656"/>
            <a:ext cx="69127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мене рівні дві діагоналі,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 не рівні сторони мої.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прямокутник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3284984"/>
            <a:ext cx="5472608" cy="2952328"/>
          </a:xfrm>
          <a:prstGeom prst="rect">
            <a:avLst/>
          </a:prstGeom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979712" y="3284984"/>
            <a:ext cx="5472608" cy="295232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979712" y="3284984"/>
            <a:ext cx="5472608" cy="295232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475656" y="476672"/>
            <a:ext cx="68762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Він означає моє чарівне: паралелограм , у якого всі сторони рівні.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ромб</a:t>
            </a: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Ромб 6"/>
          <p:cNvSpPr/>
          <p:nvPr/>
        </p:nvSpPr>
        <p:spPr>
          <a:xfrm>
            <a:off x="2483768" y="2780928"/>
            <a:ext cx="2232248" cy="3384376"/>
          </a:xfrm>
          <a:prstGeom prst="diamond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stCxn id="7" idx="0"/>
            <a:endCxn id="7" idx="2"/>
          </p:cNvCxnSpPr>
          <p:nvPr/>
        </p:nvCxnSpPr>
        <p:spPr>
          <a:xfrm>
            <a:off x="3599892" y="2780928"/>
            <a:ext cx="0" cy="3384376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7" idx="1"/>
            <a:endCxn id="7" idx="3"/>
          </p:cNvCxnSpPr>
          <p:nvPr/>
        </p:nvCxnSpPr>
        <p:spPr>
          <a:xfrm>
            <a:off x="2483768" y="4473116"/>
            <a:ext cx="2232248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15616" y="260648"/>
            <a:ext cx="770485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вам назву властивості мої: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Попарно паралельні сторони мої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зв’язані всі долею одною –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Усі чотири рівні між собою,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Нічого я від вас не приховаю –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Діагоналі також рівні маю.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квадрат</a:t>
            </a: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4293096"/>
            <a:ext cx="2736304" cy="244827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347864" y="4293096"/>
            <a:ext cx="2736304" cy="256490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347864" y="4293096"/>
            <a:ext cx="2736304" cy="256490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51520" y="188640"/>
            <a:ext cx="856895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УЗАГАЛЬНЕННЯ ТА СИСТЕМАТИЗАЦІЯ ЗНАНЬ З ТЕМИ                                                       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„Парелелограм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Види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паралелограма”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60" y="1628800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 уроку: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2492896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endParaRPr lang="ru-RU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827584" y="2318103"/>
            <a:ext cx="831641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узагальнити і систематизувати знання про</a:t>
            </a:r>
            <a:r>
              <a:rPr kumimoji="0" lang="uk-UA" sz="2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sz="2600" baseline="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паралелограм  та його</a:t>
            </a:r>
            <a:r>
              <a:rPr kumimoji="0" lang="uk-UA" sz="2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властивості, </a:t>
            </a:r>
          </a:p>
          <a:p>
            <a:pPr>
              <a:buFont typeface="Wingdings" pitchFamily="2" charset="2"/>
              <a:buChar char="ü"/>
            </a:pPr>
            <a:r>
              <a:rPr lang="uk-UA" sz="2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формувати уміння в комплексі застосовувати набуті    </a:t>
            </a:r>
          </a:p>
          <a:p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    знання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на  практиці,</a:t>
            </a:r>
          </a:p>
          <a:p>
            <a:pPr>
              <a:buFont typeface="Wingdings" pitchFamily="2" charset="2"/>
              <a:buChar char="ü"/>
            </a:pPr>
            <a:r>
              <a:rPr lang="uk-UA" sz="2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слідкувати за математичною грамотністю малюнків,</a:t>
            </a:r>
            <a:r>
              <a:rPr kumimoji="0" lang="uk-UA" sz="2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uk-UA" sz="2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розвивати логічне мислення, вміння аналізувати,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sz="2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робити висновки,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  прищеплювати інтерес до геометрії</a:t>
            </a:r>
            <a:endParaRPr kumimoji="0" lang="uk-UA" sz="2600" b="0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uk-UA" sz="2600" b="0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1"/>
      <p:bldP spid="8" grpId="0"/>
      <p:bldP spid="614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irc_mi" descr="http://moyshablon.ru/images/33ddmyLd2ubR2lb53udMnvYkXsdB2kbFyxc8zwMkCqO5G-c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0"/>
            <a:ext cx="806489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619672" y="937753"/>
            <a:ext cx="288032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Салати: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„Незабудка”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під соусом із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запитань та відповідей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 з паралелограмів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Перші страви: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Борщ з чотирикутними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галушками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 фундаментальний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Другі страви: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Рагу з куточків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Картопля практична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Десерт: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Апетитний кросворд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Коктель</a:t>
            </a:r>
            <a:r>
              <a:rPr kumimoji="0" lang="uk-UA" b="1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Кольорові чотирикутники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9688601">
            <a:off x="4256224" y="2139390"/>
            <a:ext cx="39535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МЕНЮ</a:t>
            </a:r>
            <a:endParaRPr lang="ru-RU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12" grpId="0"/>
    </p:bldLst>
  </p:timing>
</p:sld>
</file>

<file path=ppt/theme/theme1.xml><?xml version="1.0" encoding="utf-8"?>
<a:theme xmlns:a="http://schemas.openxmlformats.org/drawingml/2006/main" name="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7</Template>
  <TotalTime>517</TotalTime>
  <Words>972</Words>
  <Application>Microsoft Office PowerPoint</Application>
  <PresentationFormat>Экран (4:3)</PresentationFormat>
  <Paragraphs>240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7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Суп фундаментальний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маша</dc:creator>
  <cp:lastModifiedBy>маша</cp:lastModifiedBy>
  <cp:revision>56</cp:revision>
  <dcterms:created xsi:type="dcterms:W3CDTF">2014-10-05T14:41:06Z</dcterms:created>
  <dcterms:modified xsi:type="dcterms:W3CDTF">2014-10-14T17:29:11Z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783729</vt:lpwstr>
  </property>
  <property fmtid="{D5CDD505-2E9C-101B-9397-08002B2CF9AE}" name="NXPowerLiteVersion" pid="3">
    <vt:lpwstr>D4.1.4</vt:lpwstr>
  </property>
</Properties>
</file>