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E8D59-24EF-4666-9293-89F339682116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11901-C902-49EB-BE9B-F7D63BDA35D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9A51D9-26E8-4BE0-B9D8-11B68A905C4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2E5C3-838F-447F-AA0C-679995B9AC04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F19426-AF56-40E2-9937-CF68056F0912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FEC4D8-4B59-4B4B-9283-6A3EEE572E82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5EEF2F-91DF-4314-A86B-B43A13F4066B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99AB70-AA90-49E8-902F-22960ABF1C8E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E49C2-4A26-4B18-8B5A-4906C339DFA3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D7FB2D-2DA5-402A-8A17-DD8C11639511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FFB9AC-A2DA-4E29-BDBB-E409383A22B6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EC059-8878-408F-9F36-BCA4B4464CC4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33FC5-2C0F-4821-84B9-8339DEB3CEA1}" type="datetimeFigureOut">
              <a:rPr lang="uk-UA" smtClean="0"/>
              <a:pPr/>
              <a:t>26.11.2013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A5DC5-9E5A-4F0A-93F4-35D443219AE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2230438"/>
            <a:ext cx="9144000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ru-RU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МНОЖЕННЯ </a:t>
            </a:r>
            <a:r>
              <a:rPr lang="ru-RU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МНОГОЧЛЕНА </a:t>
            </a:r>
            <a:r>
              <a:rPr lang="ru-RU" sz="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МНОГОЧЛЕН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33375"/>
            <a:ext cx="9142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ПРИКЛАД 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63588"/>
            <a:ext cx="9142413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Доведемо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тотожність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en-US" sz="35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+c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+8abc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2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2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+c</a:t>
            </a:r>
            <a:r>
              <a:rPr lang="en-US" sz="32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-7abc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)-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-3175" y="194945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+c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(a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+c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+abc)=-56a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-3175" y="2924175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x=a</a:t>
            </a:r>
            <a:r>
              <a:rPr lang="en-US" sz="36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6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+c</a:t>
            </a:r>
            <a:r>
              <a:rPr lang="en-US" sz="36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y=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abc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3175" y="37195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(x+8y)(x-7y)-x(</a:t>
            </a:r>
            <a:r>
              <a:rPr lang="en-US" sz="36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x+y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50025" y="3790950"/>
            <a:ext cx="542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-3175" y="43672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=x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+8xy-7xy-56y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-x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-xy=-56y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endParaRPr lang="ru-RU" sz="3600" baseline="30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-3175" y="53022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-56y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=-56a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</a:t>
            </a:r>
            <a:r>
              <a:rPr lang="en-US" sz="36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260350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0" y="260350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c+d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619250" y="1250950"/>
            <a:ext cx="23764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c+d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51275" y="1268413"/>
            <a:ext cx="18732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c+d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64163" y="1268413"/>
            <a:ext cx="18716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xc+xd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1188" y="2052638"/>
            <a:ext cx="1512887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xc+xd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79613" y="2070100"/>
            <a:ext cx="33845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)c+(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48263" y="2060575"/>
            <a:ext cx="33845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ac+bc+ad+bd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19250" y="2851150"/>
            <a:ext cx="23764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c+d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51275" y="2851150"/>
            <a:ext cx="33845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ac+bc+ad+bd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6238" y="3860800"/>
            <a:ext cx="2879725" cy="2160588"/>
          </a:xfrm>
          <a:prstGeom prst="rect">
            <a:avLst/>
          </a:prstGeom>
          <a:noFill/>
          <a:ln w="317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3636169" y="4941094"/>
            <a:ext cx="2160588" cy="0"/>
          </a:xfrm>
          <a:prstGeom prst="line">
            <a:avLst/>
          </a:prstGeom>
          <a:ln w="317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>
            <a:off x="2916238" y="5300663"/>
            <a:ext cx="2879725" cy="0"/>
          </a:xfrm>
          <a:prstGeom prst="line">
            <a:avLst/>
          </a:prstGeom>
          <a:ln w="317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916238" y="5894388"/>
            <a:ext cx="18002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16463" y="5965825"/>
            <a:ext cx="10795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795963" y="4221163"/>
            <a:ext cx="5048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d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795963" y="5318125"/>
            <a:ext cx="5048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16238" y="4221163"/>
            <a:ext cx="18002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ad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716463" y="4221163"/>
            <a:ext cx="10795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bd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916238" y="5335588"/>
            <a:ext cx="18002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716463" y="5335588"/>
            <a:ext cx="10795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bc</a:t>
            </a:r>
            <a:endParaRPr lang="ru-RU" sz="35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24" grpId="0"/>
      <p:bldP spid="27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844675"/>
            <a:ext cx="9144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ЩОБ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ПОМНОЖИТЬ</a:t>
            </a:r>
            <a:r>
              <a:rPr lang="ru-RU" sz="3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МНОГОЧЛЕН НА МНОГОЧЛЕН</a:t>
            </a:r>
            <a:r>
              <a:rPr lang="ru-RU" sz="3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ПОТРІБНО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КОЖЕН </a:t>
            </a:r>
            <a:r>
              <a:rPr lang="ru-RU" sz="3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ЧЛЕН ОДНОГО МНОГОЧЛЕНА 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ПОМ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НОЖИТЬ </a:t>
            </a:r>
            <a:r>
              <a:rPr lang="ru-RU" sz="3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КЖНИЙ </a:t>
            </a:r>
            <a:r>
              <a:rPr lang="ru-RU" sz="3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ЧЛЕН ДРУГОГО МНОГОЧЛЕНА </a:t>
            </a:r>
            <a:r>
              <a:rPr lang="ru-RU" sz="3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І ОТРИМАНІ ДОБУТКИ ДОДАТЬ.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19250" y="4868863"/>
            <a:ext cx="23764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a+b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c+d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1275" y="4868863"/>
            <a:ext cx="33845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ac+bc+ad+bd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636838"/>
            <a:ext cx="9142413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(a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+a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…+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)∙(b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+b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…+</a:t>
            </a:r>
            <a:r>
              <a:rPr lang="en-US" sz="3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000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)=a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∙b</a:t>
            </a:r>
            <a:r>
              <a:rPr lang="en-US" sz="30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…+</a:t>
            </a:r>
            <a:r>
              <a:rPr lang="en-US" sz="3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000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</a:t>
            </a:r>
            <a:r>
              <a:rPr lang="en-US" sz="3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∙b</a:t>
            </a:r>
            <a:r>
              <a:rPr lang="en-US" sz="3000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 rot="5400000">
            <a:off x="1697831" y="2126457"/>
            <a:ext cx="144463" cy="2317750"/>
          </a:xfrm>
          <a:prstGeom prst="righ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3284538"/>
            <a:ext cx="231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</a:t>
            </a: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</a:t>
            </a:r>
            <a:r>
              <a:rPr lang="ru-RU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лементів</a:t>
            </a:r>
            <a:endParaRPr lang="ru-RU" sz="2000" baseline="-25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4348956" y="2126457"/>
            <a:ext cx="144463" cy="2317750"/>
          </a:xfrm>
          <a:prstGeom prst="righ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62313" y="3286125"/>
            <a:ext cx="231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</a:t>
            </a: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</a:t>
            </a:r>
            <a:r>
              <a:rPr lang="ru-RU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лементів</a:t>
            </a:r>
            <a:endParaRPr lang="ru-RU" sz="2000" baseline="-25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 rot="5400000">
            <a:off x="7163593" y="1916907"/>
            <a:ext cx="144463" cy="2736850"/>
          </a:xfrm>
          <a:prstGeom prst="rightBrac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867400" y="3286125"/>
            <a:ext cx="273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Mn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елементів</a:t>
            </a:r>
            <a:endParaRPr lang="ru-RU" sz="2000" baseline="-25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33375"/>
            <a:ext cx="9142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ПРИКЛАД 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1: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887413"/>
            <a:ext cx="914241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Помножимо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многочлен 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-4ab+b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многочлен 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2a-b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2349500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3a</a:t>
            </a:r>
            <a:r>
              <a:rPr lang="en-US" sz="2800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-4ab+b</a:t>
            </a:r>
            <a:r>
              <a:rPr lang="en-US" sz="2800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)∙(2a-b)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924175"/>
            <a:ext cx="9142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3a</a:t>
            </a:r>
            <a:r>
              <a:rPr lang="en-US" sz="2800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2a</a:t>
            </a:r>
            <a:r>
              <a:rPr lang="uk-U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+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3a</a:t>
            </a:r>
            <a:r>
              <a:rPr lang="en-US" sz="2800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∙(-b)-</a:t>
            </a: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4ab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2a+(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-4ab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)∙(-b)+</a:t>
            </a: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2800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2a+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2800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∙(-b)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84888" y="2401888"/>
            <a:ext cx="576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459788" y="2979738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-1588" y="3481388"/>
            <a:ext cx="914400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6a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-3a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b-8a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b+4ab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+2ab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-252536" y="4725144"/>
            <a:ext cx="9144000" cy="0"/>
          </a:xfrm>
          <a:prstGeom prst="line">
            <a:avLst/>
          </a:prstGeom>
          <a:ln w="222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091363" y="3481388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405765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=6a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-11a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b+6ab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1588" y="4941888"/>
            <a:ext cx="9144001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(3a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-4ab+b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)∙(2a-b)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83300" y="4994275"/>
            <a:ext cx="576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-3175" y="541813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=6a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-8a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b+2ab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b+4ab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091363" y="5418138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-1588" y="5949950"/>
            <a:ext cx="9144001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=6a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-11a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b+6ab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51275" y="908050"/>
            <a:ext cx="2376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-4ab+b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95850" y="1322388"/>
            <a:ext cx="11890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2a-b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18934435">
            <a:off x="3563938" y="1090613"/>
            <a:ext cx="576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563938" y="1844675"/>
            <a:ext cx="2520950" cy="0"/>
          </a:xfrm>
          <a:prstGeom prst="line">
            <a:avLst/>
          </a:prstGeom>
          <a:ln w="2222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54400" y="1844675"/>
            <a:ext cx="2773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b+4ab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27313" y="2060575"/>
            <a:ext cx="576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endParaRPr lang="ru-RU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78138" y="2492375"/>
            <a:ext cx="2773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-8a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b+2ab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700338" y="2997200"/>
            <a:ext cx="3384550" cy="0"/>
          </a:xfrm>
          <a:prstGeom prst="line">
            <a:avLst/>
          </a:prstGeom>
          <a:ln w="2222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592388" y="2997200"/>
            <a:ext cx="3492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-11a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b+6ab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-b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5" grpId="0"/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33375"/>
            <a:ext cx="9142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ПРИКЛАД 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63588"/>
            <a:ext cx="91424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Представимо у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вигляді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многочлена стандартного 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виду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добуток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многочленов 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-3x+1 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і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5x+4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-1588" y="2852738"/>
            <a:ext cx="9144001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ru-RU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-3x+1)∙(5x+4)</a:t>
            </a:r>
            <a:endParaRPr lang="ru-RU" sz="3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27763" y="2905125"/>
            <a:ext cx="57626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-3175" y="3506788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=10x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+8x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-15x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-12x+5x+4</a:t>
            </a:r>
            <a:endParaRPr lang="ru-RU" sz="3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35825" y="3506788"/>
            <a:ext cx="57626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-1588" y="4181475"/>
            <a:ext cx="9144001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=10x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-7x</a:t>
            </a:r>
            <a:r>
              <a:rPr lang="en-US" sz="34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-7x+4</a:t>
            </a:r>
            <a:endParaRPr lang="ru-RU" sz="3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33375"/>
            <a:ext cx="9142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ПРИКЛАД 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63588"/>
            <a:ext cx="9142413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Спростимо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вираз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en-US" sz="35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3x-4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(2x+1)-(x-2)(6x+3)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-1588" y="2852738"/>
            <a:ext cx="914400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3x-4</a:t>
            </a: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(2x+1)-(x-2)(6x+3)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443663" y="2905125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-3175" y="350678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=(6x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-8x+3x-4)-(6x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+3x-12x-6)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91363" y="3506788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-1588" y="4181475"/>
            <a:ext cx="914400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=6x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-8x+3x-4-6x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-3x+12x+6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48488" y="4202113"/>
            <a:ext cx="576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4778375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=4x+2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" grpId="0"/>
      <p:bldP spid="23" grpId="0"/>
      <p:bldP spid="24" grpId="0"/>
      <p:bldP spid="25" grpId="0"/>
      <p:bldP spid="2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33375"/>
            <a:ext cx="9142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ПРИКЛАД </a:t>
            </a:r>
            <a:r>
              <a:rPr lang="en-US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</a:t>
            </a:r>
            <a:r>
              <a:rPr lang="ru-RU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3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63588"/>
            <a:ext cx="91424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Доведемо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що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 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будь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яких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   </a:t>
            </a:r>
            <a:r>
              <a:rPr lang="en-US" sz="35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</a:t>
            </a:r>
            <a:endParaRPr lang="en-US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значення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виразу</a:t>
            </a:r>
            <a:endParaRPr lang="en-US" sz="35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n+8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(n-4)-(n+2)(n-16)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ділиться</a:t>
            </a:r>
            <a:r>
              <a:rPr lang="ru-RU" sz="35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18</a:t>
            </a:r>
            <a:r>
              <a:rPr lang="ru-RU" sz="35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-1588" y="2852738"/>
            <a:ext cx="914400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n+8</a:t>
            </a: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(n-4)-(n+2)(n-16)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72225" y="2905125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-3175" y="350678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=n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+8n-4n-32-n</a:t>
            </a:r>
            <a:r>
              <a:rPr lang="en-US" sz="28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-2n+16n+32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19925" y="3506788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-1588" y="4149725"/>
            <a:ext cx="9144001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=18n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rot="-5400000">
            <a:off x="7678092" y="826964"/>
            <a:ext cx="4667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3500" i="1" dirty="0">
                <a:solidFill>
                  <a:srgbClr val="0000FF"/>
                </a:solidFill>
                <a:latin typeface="Bookman Old Style" pitchFamily="18" charset="0"/>
              </a:rPr>
              <a:t>∩</a:t>
            </a:r>
            <a:endParaRPr lang="ru-RU" sz="3500" i="1" baseline="30000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740352" y="1124744"/>
            <a:ext cx="288925" cy="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3" grpId="0"/>
      <p:bldP spid="24" grpId="0"/>
      <p:bldP spid="25" grpId="0"/>
      <p:bldP spid="26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333</Words>
  <Application>Microsoft Office PowerPoint</Application>
  <PresentationFormat>Экран (4:3)</PresentationFormat>
  <Paragraphs>93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3</cp:revision>
  <dcterms:created xsi:type="dcterms:W3CDTF">2013-10-06T18:08:33Z</dcterms:created>
  <dcterms:modified xsi:type="dcterms:W3CDTF">2013-11-26T19:21:49Z</dcterms:modified>
</cp:coreProperties>
</file>