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1" r:id="rId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A560A-7BE2-4773-8950-163C5DA0E42E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2B963-B2F6-4AAB-B9CF-329D5337F4D0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8BA844-B5B1-4923-AD53-5028420E9947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C5DE3D-FAEA-4EE8-B046-19F2D4C81E26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1FE8E4-600D-4971-AF2D-EEE28AB5AC3E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DDAAAD-763D-45AD-8339-E0EFE5745A70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9C614-CE4F-483A-B783-7D234320ED13}" type="datetimeFigureOut">
              <a:rPr lang="uk-UA" smtClean="0"/>
              <a:t>06.10.2013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2C4D7-A342-473D-A460-B0355C73294B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2230438"/>
            <a:ext cx="9144000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ДОДАВАННЯ І ВІДНІМАННЯ МНОГОЧЛЕНІВ</a:t>
            </a:r>
            <a:endParaRPr lang="ru-RU" sz="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0" y="422275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-7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0" y="422275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+6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1557338"/>
            <a:ext cx="9142413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-7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-1)+(3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+6)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4149725"/>
            <a:ext cx="9142413" cy="1292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ЯКЩО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ПЕРЕД </a:t>
            </a:r>
            <a:r>
              <a:rPr lang="ru-RU" sz="260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ДУЖКАМИ СТОЇТЬ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ЗНАК «ПЛЮС», ТО 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ДУЖКИ МОЖНА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ОПУСТИТЬ, 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ЗБЕРІГАЮЧИ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ЗНАК 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КОЖНОГО ДОДАНКА,  ЩО В ДУЖКАХ.</a:t>
            </a:r>
            <a:endParaRPr lang="ru-RU" sz="26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0" y="2187575"/>
            <a:ext cx="914241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-7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-1+3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+6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659563" y="1574800"/>
            <a:ext cx="5762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0" y="2819400"/>
            <a:ext cx="9142413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=4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-8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+5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588125" y="2205038"/>
            <a:ext cx="576263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  <p:bldP spid="24" grpId="0"/>
      <p:bldP spid="25" grpId="0" build="p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0" y="422275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0" y="422275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8b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+3b-6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1557338"/>
            <a:ext cx="9142413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1)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8b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+3b-6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4149725"/>
            <a:ext cx="9142413" cy="1292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ЯКЩО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ПЕРЕД 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ДУЖКАМИ СТОЇТЬ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ЗНАК «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МІНУС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», ТО 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ДУЖКИ МОЖНА </a:t>
            </a:r>
            <a:r>
              <a:rPr lang="ru-RU" sz="2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ОПУСТИТЬ, </a:t>
            </a:r>
            <a:r>
              <a:rPr lang="ru-RU" sz="2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ЗМІНИВШИ ЗНАК КОЖНОГО ДОДАНКА НА ПРОТИЛЕЖНИЙ.</a:t>
            </a:r>
            <a:endParaRPr lang="ru-RU" sz="26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0" y="2187575"/>
            <a:ext cx="914241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 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b+1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8b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3b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659563" y="1574800"/>
            <a:ext cx="5762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0" y="2819400"/>
            <a:ext cx="9142413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=-3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en-US" sz="3500" baseline="30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-4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+7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588125" y="2205038"/>
            <a:ext cx="576263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  <p:bldP spid="24" grpId="0"/>
      <p:bldP spid="25" grpId="0" build="p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0" y="584200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x-3y+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0" y="584200"/>
            <a:ext cx="4572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5x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68538" y="1951038"/>
            <a:ext cx="208756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x-3y+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40200" y="1951038"/>
            <a:ext cx="28797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x+(-3y+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68538" y="3446463"/>
            <a:ext cx="208756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x-3y+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140200" y="3446463"/>
            <a:ext cx="28797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=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x-(3y-</a:t>
            </a:r>
            <a:r>
              <a:rPr lang="ru-RU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endParaRPr lang="ru-RU" sz="3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  <p:bldP spid="24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148</Words>
  <Application>Microsoft Office PowerPoint</Application>
  <PresentationFormat>Экран (4:3)</PresentationFormat>
  <Paragraphs>27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1</cp:revision>
  <dcterms:created xsi:type="dcterms:W3CDTF">2013-10-06T17:48:50Z</dcterms:created>
  <dcterms:modified xsi:type="dcterms:W3CDTF">2013-10-06T17:56:41Z</dcterms:modified>
</cp:coreProperties>
</file>