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29.xml"/>
  <Override ContentType="application/vnd.openxmlformats-officedocument.theme+xml" PartName="/ppt/theme/theme5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presentationml.tags+xml" PartName="/ppt/tags/tag4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tags+xml" PartName="/ppt/tags/tag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themeOverride+xml" PartName="/ppt/theme/themeOverride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Layout+xml" PartName="/ppt/slideLayouts/slideLayout29.xml"/>
  <Override ContentType="application/vnd.openxmlformats-officedocument.theme+xml" PartName="/ppt/theme/theme4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tags+xml" PartName="/ppt/tags/tag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Default ContentType="image/jpeg" Extension="jpeg"/>
  <Default ContentType="image/x-emf" Extension="emf"/>
  <Override ContentType="application/vnd.openxmlformats-officedocument.presentationml.tags+xml" PartName="/ppt/tags/tag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tags+xml" PartName="/ppt/tags/tag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8.xml"/>
  <Override ContentType="application/vnd.openxmlformats-officedocument.presentationml.handoutMaster+xml" PartName="/ppt/handoutMasters/handoutMaster1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  <p:sldMasterId id="2147483864" r:id="rId2"/>
    <p:sldMasterId id="2147483876" r:id="rId3"/>
  </p:sldMasterIdLst>
  <p:notesMasterIdLst>
    <p:notesMasterId r:id="rId42"/>
  </p:notesMasterIdLst>
  <p:handoutMasterIdLst>
    <p:handoutMasterId r:id="rId43"/>
  </p:handoutMasterIdLst>
  <p:sldIdLst>
    <p:sldId id="315" r:id="rId4"/>
    <p:sldId id="284" r:id="rId5"/>
    <p:sldId id="285" r:id="rId6"/>
    <p:sldId id="316" r:id="rId7"/>
    <p:sldId id="286" r:id="rId8"/>
    <p:sldId id="287" r:id="rId9"/>
    <p:sldId id="263" r:id="rId10"/>
    <p:sldId id="277" r:id="rId11"/>
    <p:sldId id="317" r:id="rId12"/>
    <p:sldId id="318" r:id="rId13"/>
    <p:sldId id="288" r:id="rId14"/>
    <p:sldId id="265" r:id="rId15"/>
    <p:sldId id="319" r:id="rId16"/>
    <p:sldId id="272" r:id="rId17"/>
    <p:sldId id="320" r:id="rId18"/>
    <p:sldId id="290" r:id="rId19"/>
    <p:sldId id="293" r:id="rId20"/>
    <p:sldId id="308" r:id="rId21"/>
    <p:sldId id="289" r:id="rId22"/>
    <p:sldId id="323" r:id="rId23"/>
    <p:sldId id="294" r:id="rId24"/>
    <p:sldId id="295" r:id="rId25"/>
    <p:sldId id="296" r:id="rId26"/>
    <p:sldId id="309" r:id="rId27"/>
    <p:sldId id="313" r:id="rId28"/>
    <p:sldId id="324" r:id="rId29"/>
    <p:sldId id="297" r:id="rId30"/>
    <p:sldId id="299" r:id="rId31"/>
    <p:sldId id="311" r:id="rId32"/>
    <p:sldId id="301" r:id="rId33"/>
    <p:sldId id="322" r:id="rId34"/>
    <p:sldId id="298" r:id="rId35"/>
    <p:sldId id="302" r:id="rId36"/>
    <p:sldId id="303" r:id="rId37"/>
    <p:sldId id="304" r:id="rId38"/>
    <p:sldId id="306" r:id="rId39"/>
    <p:sldId id="307" r:id="rId40"/>
    <p:sldId id="283" r:id="rId41"/>
  </p:sldIdLst>
  <p:sldSz cx="9144000" cy="6858000" type="screen4x3"/>
  <p:notesSz cx="6858000" cy="9945688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F30F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713" autoAdjust="0"/>
    <p:restoredTop sz="94662" autoAdjust="0"/>
  </p:normalViewPr>
  <p:slideViewPr>
    <p:cSldViewPr>
      <p:cViewPr varScale="1">
        <p:scale>
          <a:sx n="100" d="100"/>
          <a:sy n="100" d="100"/>
        </p:scale>
        <p:origin x="-9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F20D28A-1351-4354-AE88-8391EE7F82DB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68AA724-8DCF-4184-94BA-7C701F37C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20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20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33C0126-A438-4586-9963-404D4D67AAB0}" type="datetimeFigureOut">
              <a:rPr lang="uk-UA"/>
              <a:pPr>
                <a:defRPr/>
              </a:pPr>
              <a:t>21.11.2014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20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20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DA33035-1B7C-4937-BEAD-A741C175DD9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05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06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96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04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281"/>
            <a:ext cx="7772400" cy="147018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14"/>
            <a:ext cx="6400800" cy="1753077"/>
          </a:xfrm>
        </p:spPr>
        <p:txBody>
          <a:bodyPr/>
          <a:lstStyle>
            <a:lvl1pPr marL="0" indent="0" algn="ctr">
              <a:buNone/>
              <a:defRPr/>
            </a:lvl1pPr>
            <a:lvl2pPr marL="411424" indent="0" algn="ctr">
              <a:buNone/>
              <a:defRPr/>
            </a:lvl2pPr>
            <a:lvl3pPr marL="822839" indent="0" algn="ctr">
              <a:buNone/>
              <a:defRPr/>
            </a:lvl3pPr>
            <a:lvl4pPr marL="1234271" indent="0" algn="ctr">
              <a:buNone/>
              <a:defRPr/>
            </a:lvl4pPr>
            <a:lvl5pPr marL="1645689" indent="0" algn="ctr">
              <a:buNone/>
              <a:defRPr/>
            </a:lvl5pPr>
            <a:lvl6pPr marL="2057112" indent="0" algn="ctr">
              <a:buNone/>
              <a:defRPr/>
            </a:lvl6pPr>
            <a:lvl7pPr marL="2468534" indent="0" algn="ctr">
              <a:buNone/>
              <a:defRPr/>
            </a:lvl7pPr>
            <a:lvl8pPr marL="2879957" indent="0" algn="ctr">
              <a:buNone/>
              <a:defRPr/>
            </a:lvl8pPr>
            <a:lvl9pPr marL="329137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42DBD09-0ED8-4E32-9F44-DA9F86029C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F33296-1A53-494B-950B-C84639B93C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8649"/>
            <a:ext cx="1943100" cy="548782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8649"/>
            <a:ext cx="5692140" cy="54878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7515BB-2ACD-4368-B94A-8FD9A0C907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267"/>
            <a:ext cx="7772400" cy="147018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3077"/>
          </a:xfrm>
        </p:spPr>
        <p:txBody>
          <a:bodyPr/>
          <a:lstStyle>
            <a:lvl1pPr marL="0" indent="0" algn="ctr">
              <a:buNone/>
              <a:defRPr/>
            </a:lvl1pPr>
            <a:lvl2pPr marL="411480" indent="0" algn="ctr">
              <a:buNone/>
              <a:defRPr/>
            </a:lvl2pPr>
            <a:lvl3pPr marL="822960" indent="0" algn="ctr">
              <a:buNone/>
              <a:defRPr/>
            </a:lvl3pPr>
            <a:lvl4pPr marL="1234440" indent="0" algn="ctr">
              <a:buNone/>
              <a:defRPr/>
            </a:lvl4pPr>
            <a:lvl5pPr marL="1645920" indent="0" algn="ctr">
              <a:buNone/>
              <a:defRPr/>
            </a:lvl5pPr>
            <a:lvl6pPr marL="2057400" indent="0" algn="ctr">
              <a:buNone/>
              <a:defRPr/>
            </a:lvl6pPr>
            <a:lvl7pPr marL="2468880" indent="0" algn="ctr">
              <a:buNone/>
              <a:defRPr/>
            </a:lvl7pPr>
            <a:lvl8pPr marL="2880360" indent="0" algn="ctr">
              <a:buNone/>
              <a:defRPr/>
            </a:lvl8pPr>
            <a:lvl9pPr marL="329184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06D6A19-6B88-4723-A42E-2A5E3D79E3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12809CE-6ACA-4F8F-B9A0-4B49A9017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948" y="4406265"/>
            <a:ext cx="7772400" cy="1363028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948" y="2906078"/>
            <a:ext cx="7772400" cy="150018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1480" indent="0">
              <a:buNone/>
              <a:defRPr sz="1600"/>
            </a:lvl2pPr>
            <a:lvl3pPr marL="822960" indent="0">
              <a:buNone/>
              <a:defRPr sz="1400"/>
            </a:lvl3pPr>
            <a:lvl4pPr marL="1234440" indent="0">
              <a:buNone/>
              <a:defRPr sz="1300"/>
            </a:lvl4pPr>
            <a:lvl5pPr marL="1645920" indent="0">
              <a:buNone/>
              <a:defRPr sz="1300"/>
            </a:lvl5pPr>
            <a:lvl6pPr marL="2057400" indent="0">
              <a:buNone/>
              <a:defRPr sz="1300"/>
            </a:lvl6pPr>
            <a:lvl7pPr marL="2468880" indent="0">
              <a:buNone/>
              <a:defRPr sz="1300"/>
            </a:lvl7pPr>
            <a:lvl8pPr marL="2880360" indent="0">
              <a:buNone/>
              <a:defRPr sz="1300"/>
            </a:lvl8pPr>
            <a:lvl9pPr marL="3291840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347B629-D166-4AAF-A55D-9E16D722D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0248"/>
            <a:ext cx="3817620" cy="411622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0580" y="1980248"/>
            <a:ext cx="3817620" cy="411622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DD2BC63-119C-40CE-B2D5-0103F0D5CE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4478"/>
            <a:ext cx="4040505" cy="64008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00" b="1"/>
            </a:lvl3pPr>
            <a:lvl4pPr marL="1234440" indent="0">
              <a:buNone/>
              <a:defRPr sz="1400" b="1"/>
            </a:lvl4pPr>
            <a:lvl5pPr marL="1645920" indent="0">
              <a:buNone/>
              <a:defRPr sz="1400" b="1"/>
            </a:lvl5pPr>
            <a:lvl6pPr marL="2057400" indent="0">
              <a:buNone/>
              <a:defRPr sz="1400" b="1"/>
            </a:lvl6pPr>
            <a:lvl7pPr marL="2468880" indent="0">
              <a:buNone/>
              <a:defRPr sz="1400" b="1"/>
            </a:lvl7pPr>
            <a:lvl8pPr marL="2880360" indent="0">
              <a:buNone/>
              <a:defRPr sz="1400" b="1"/>
            </a:lvl8pPr>
            <a:lvl9pPr marL="329184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558"/>
            <a:ext cx="4040505" cy="395192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867" y="1534478"/>
            <a:ext cx="4041933" cy="64008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00" b="1"/>
            </a:lvl3pPr>
            <a:lvl4pPr marL="1234440" indent="0">
              <a:buNone/>
              <a:defRPr sz="1400" b="1"/>
            </a:lvl4pPr>
            <a:lvl5pPr marL="1645920" indent="0">
              <a:buNone/>
              <a:defRPr sz="1400" b="1"/>
            </a:lvl5pPr>
            <a:lvl6pPr marL="2057400" indent="0">
              <a:buNone/>
              <a:defRPr sz="1400" b="1"/>
            </a:lvl6pPr>
            <a:lvl7pPr marL="2468880" indent="0">
              <a:buNone/>
              <a:defRPr sz="1400" b="1"/>
            </a:lvl7pPr>
            <a:lvl8pPr marL="2880360" indent="0">
              <a:buNone/>
              <a:defRPr sz="1400" b="1"/>
            </a:lvl8pPr>
            <a:lvl9pPr marL="329184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4867" y="2174558"/>
            <a:ext cx="4041933" cy="395192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E25D3D2-FBC4-4078-AF18-6E7C179D4B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94329A1-AD92-4DC0-AA2D-940AE1CBE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15557D2-41E4-4D3B-BF68-8A8124FB4A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2892"/>
            <a:ext cx="3008948" cy="116157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4733" y="272892"/>
            <a:ext cx="5112068" cy="5853588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4465"/>
            <a:ext cx="3008948" cy="4692015"/>
          </a:xfrm>
        </p:spPr>
        <p:txBody>
          <a:bodyPr/>
          <a:lstStyle>
            <a:lvl1pPr marL="0" indent="0">
              <a:buNone/>
              <a:defRPr sz="1300"/>
            </a:lvl1pPr>
            <a:lvl2pPr marL="411480" indent="0">
              <a:buNone/>
              <a:defRPr sz="1100"/>
            </a:lvl2pPr>
            <a:lvl3pPr marL="822960" indent="0">
              <a:buNone/>
              <a:defRPr sz="900"/>
            </a:lvl3pPr>
            <a:lvl4pPr marL="1234440" indent="0">
              <a:buNone/>
              <a:defRPr sz="800"/>
            </a:lvl4pPr>
            <a:lvl5pPr marL="1645920" indent="0">
              <a:buNone/>
              <a:defRPr sz="800"/>
            </a:lvl5pPr>
            <a:lvl6pPr marL="2057400" indent="0">
              <a:buNone/>
              <a:defRPr sz="800"/>
            </a:lvl6pPr>
            <a:lvl7pPr marL="2468880" indent="0">
              <a:buNone/>
              <a:defRPr sz="800"/>
            </a:lvl7pPr>
            <a:lvl8pPr marL="2880360" indent="0">
              <a:buNone/>
              <a:defRPr sz="800"/>
            </a:lvl8pPr>
            <a:lvl9pPr marL="329184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65C4594-6D22-4699-8993-2325A24EF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E3E5296-FB29-4F08-AA47-17A0EF31CD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653" y="4800600"/>
            <a:ext cx="5486400" cy="56721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653" y="612934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11480" indent="0">
              <a:buNone/>
              <a:defRPr sz="2500"/>
            </a:lvl2pPr>
            <a:lvl3pPr marL="822960" indent="0">
              <a:buNone/>
              <a:defRPr sz="220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653" y="5367814"/>
            <a:ext cx="5486400" cy="804386"/>
          </a:xfrm>
        </p:spPr>
        <p:txBody>
          <a:bodyPr/>
          <a:lstStyle>
            <a:lvl1pPr marL="0" indent="0">
              <a:buNone/>
              <a:defRPr sz="1300"/>
            </a:lvl1pPr>
            <a:lvl2pPr marL="411480" indent="0">
              <a:buNone/>
              <a:defRPr sz="1100"/>
            </a:lvl2pPr>
            <a:lvl3pPr marL="822960" indent="0">
              <a:buNone/>
              <a:defRPr sz="900"/>
            </a:lvl3pPr>
            <a:lvl4pPr marL="1234440" indent="0">
              <a:buNone/>
              <a:defRPr sz="800"/>
            </a:lvl4pPr>
            <a:lvl5pPr marL="1645920" indent="0">
              <a:buNone/>
              <a:defRPr sz="800"/>
            </a:lvl5pPr>
            <a:lvl6pPr marL="2057400" indent="0">
              <a:buNone/>
              <a:defRPr sz="800"/>
            </a:lvl6pPr>
            <a:lvl7pPr marL="2468880" indent="0">
              <a:buNone/>
              <a:defRPr sz="800"/>
            </a:lvl7pPr>
            <a:lvl8pPr marL="2880360" indent="0">
              <a:buNone/>
              <a:defRPr sz="800"/>
            </a:lvl8pPr>
            <a:lvl9pPr marL="329184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5798854-1423-4E85-84C9-94D1CC36A4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C94C392-1538-434B-B1E1-CE1581ADA1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8648"/>
            <a:ext cx="1943100" cy="548782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8648"/>
            <a:ext cx="5692140" cy="54878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EAAA06D-57B9-4238-98A8-1550BB8DE4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0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D0EA175-E852-47AE-A3CD-AA421915C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E649579-9F1C-47C0-94F0-BE44002A5A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0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770F953-3555-41A5-B899-918E98D407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2A749CD-9318-4E04-AA96-7F65CA01B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0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99301B1-DE8B-4603-A261-0BE58BFA6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C4B1E77-5FAB-47F3-A595-60E8CE9787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ED77B12-7CE8-43B6-8782-D6BBEEA6C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948" y="4406265"/>
            <a:ext cx="7772400" cy="1363028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948" y="2906078"/>
            <a:ext cx="7772400" cy="150018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1424" indent="0">
              <a:buNone/>
              <a:defRPr sz="1600"/>
            </a:lvl2pPr>
            <a:lvl3pPr marL="822839" indent="0">
              <a:buNone/>
              <a:defRPr sz="1400"/>
            </a:lvl3pPr>
            <a:lvl4pPr marL="1234271" indent="0">
              <a:buNone/>
              <a:defRPr sz="1300"/>
            </a:lvl4pPr>
            <a:lvl5pPr marL="1645689" indent="0">
              <a:buNone/>
              <a:defRPr sz="1300"/>
            </a:lvl5pPr>
            <a:lvl6pPr marL="2057112" indent="0">
              <a:buNone/>
              <a:defRPr sz="1300"/>
            </a:lvl6pPr>
            <a:lvl7pPr marL="2468534" indent="0">
              <a:buNone/>
              <a:defRPr sz="1300"/>
            </a:lvl7pPr>
            <a:lvl8pPr marL="2879957" indent="0">
              <a:buNone/>
              <a:defRPr sz="1300"/>
            </a:lvl8pPr>
            <a:lvl9pPr marL="3291378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4BDF17-E1A0-4C9A-B4CF-C41F7E9829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0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DBAB879-04F7-472F-9055-EDF6AADBA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1052241-2BC8-426B-BAA6-383B53852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CAD2020-0052-4CFB-B041-2E09E97F2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AA940E3-DB5B-414D-BAE9-57F28B40F2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0249"/>
            <a:ext cx="3817620" cy="411622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0580" y="1980249"/>
            <a:ext cx="3817620" cy="411622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0E021EC-384A-4D9D-90E2-2804223BFB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5" y="1534478"/>
            <a:ext cx="4040505" cy="64008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424" indent="0">
              <a:buNone/>
              <a:defRPr sz="1800" b="1"/>
            </a:lvl2pPr>
            <a:lvl3pPr marL="822839" indent="0">
              <a:buNone/>
              <a:defRPr sz="1600" b="1"/>
            </a:lvl3pPr>
            <a:lvl4pPr marL="1234271" indent="0">
              <a:buNone/>
              <a:defRPr sz="1400" b="1"/>
            </a:lvl4pPr>
            <a:lvl5pPr marL="1645689" indent="0">
              <a:buNone/>
              <a:defRPr sz="1400" b="1"/>
            </a:lvl5pPr>
            <a:lvl6pPr marL="2057112" indent="0">
              <a:buNone/>
              <a:defRPr sz="1400" b="1"/>
            </a:lvl6pPr>
            <a:lvl7pPr marL="2468534" indent="0">
              <a:buNone/>
              <a:defRPr sz="1400" b="1"/>
            </a:lvl7pPr>
            <a:lvl8pPr marL="2879957" indent="0">
              <a:buNone/>
              <a:defRPr sz="1400" b="1"/>
            </a:lvl8pPr>
            <a:lvl9pPr marL="3291378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5" y="2174560"/>
            <a:ext cx="4040505" cy="395192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881" y="1534478"/>
            <a:ext cx="4041933" cy="64008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424" indent="0">
              <a:buNone/>
              <a:defRPr sz="1800" b="1"/>
            </a:lvl2pPr>
            <a:lvl3pPr marL="822839" indent="0">
              <a:buNone/>
              <a:defRPr sz="1600" b="1"/>
            </a:lvl3pPr>
            <a:lvl4pPr marL="1234271" indent="0">
              <a:buNone/>
              <a:defRPr sz="1400" b="1"/>
            </a:lvl4pPr>
            <a:lvl5pPr marL="1645689" indent="0">
              <a:buNone/>
              <a:defRPr sz="1400" b="1"/>
            </a:lvl5pPr>
            <a:lvl6pPr marL="2057112" indent="0">
              <a:buNone/>
              <a:defRPr sz="1400" b="1"/>
            </a:lvl6pPr>
            <a:lvl7pPr marL="2468534" indent="0">
              <a:buNone/>
              <a:defRPr sz="1400" b="1"/>
            </a:lvl7pPr>
            <a:lvl8pPr marL="2879957" indent="0">
              <a:buNone/>
              <a:defRPr sz="1400" b="1"/>
            </a:lvl8pPr>
            <a:lvl9pPr marL="3291378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4881" y="2174560"/>
            <a:ext cx="4041933" cy="395192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546AAB-28E3-4F81-8373-BFD76B2EA1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4F19AB3-22EB-477E-BC40-66D7F044D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9C15011-B194-4A40-8DCC-FB94F24B1D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2906"/>
            <a:ext cx="3008948" cy="116157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4733" y="272892"/>
            <a:ext cx="5112068" cy="5853588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4470"/>
            <a:ext cx="3008948" cy="4692015"/>
          </a:xfrm>
        </p:spPr>
        <p:txBody>
          <a:bodyPr/>
          <a:lstStyle>
            <a:lvl1pPr marL="0" indent="0">
              <a:buNone/>
              <a:defRPr sz="1300"/>
            </a:lvl1pPr>
            <a:lvl2pPr marL="411424" indent="0">
              <a:buNone/>
              <a:defRPr sz="1100"/>
            </a:lvl2pPr>
            <a:lvl3pPr marL="822839" indent="0">
              <a:buNone/>
              <a:defRPr sz="900"/>
            </a:lvl3pPr>
            <a:lvl4pPr marL="1234271" indent="0">
              <a:buNone/>
              <a:defRPr sz="800"/>
            </a:lvl4pPr>
            <a:lvl5pPr marL="1645689" indent="0">
              <a:buNone/>
              <a:defRPr sz="800"/>
            </a:lvl5pPr>
            <a:lvl6pPr marL="2057112" indent="0">
              <a:buNone/>
              <a:defRPr sz="800"/>
            </a:lvl6pPr>
            <a:lvl7pPr marL="2468534" indent="0">
              <a:buNone/>
              <a:defRPr sz="800"/>
            </a:lvl7pPr>
            <a:lvl8pPr marL="2879957" indent="0">
              <a:buNone/>
              <a:defRPr sz="800"/>
            </a:lvl8pPr>
            <a:lvl9pPr marL="3291378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DCFDF22-8950-45BB-B9D2-D06406C0F8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653" y="4800600"/>
            <a:ext cx="5486400" cy="56721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653" y="612934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11424" indent="0">
              <a:buNone/>
              <a:defRPr sz="2500"/>
            </a:lvl2pPr>
            <a:lvl3pPr marL="822839" indent="0">
              <a:buNone/>
              <a:defRPr sz="2200"/>
            </a:lvl3pPr>
            <a:lvl4pPr marL="1234271" indent="0">
              <a:buNone/>
              <a:defRPr sz="1800"/>
            </a:lvl4pPr>
            <a:lvl5pPr marL="1645689" indent="0">
              <a:buNone/>
              <a:defRPr sz="1800"/>
            </a:lvl5pPr>
            <a:lvl6pPr marL="2057112" indent="0">
              <a:buNone/>
              <a:defRPr sz="1800"/>
            </a:lvl6pPr>
            <a:lvl7pPr marL="2468534" indent="0">
              <a:buNone/>
              <a:defRPr sz="1800"/>
            </a:lvl7pPr>
            <a:lvl8pPr marL="2879957" indent="0">
              <a:buNone/>
              <a:defRPr sz="1800"/>
            </a:lvl8pPr>
            <a:lvl9pPr marL="3291378" indent="0">
              <a:buNone/>
              <a:defRPr sz="18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653" y="5367814"/>
            <a:ext cx="5486400" cy="804386"/>
          </a:xfrm>
        </p:spPr>
        <p:txBody>
          <a:bodyPr/>
          <a:lstStyle>
            <a:lvl1pPr marL="0" indent="0">
              <a:buNone/>
              <a:defRPr sz="1300"/>
            </a:lvl1pPr>
            <a:lvl2pPr marL="411424" indent="0">
              <a:buNone/>
              <a:defRPr sz="1100"/>
            </a:lvl2pPr>
            <a:lvl3pPr marL="822839" indent="0">
              <a:buNone/>
              <a:defRPr sz="900"/>
            </a:lvl3pPr>
            <a:lvl4pPr marL="1234271" indent="0">
              <a:buNone/>
              <a:defRPr sz="800"/>
            </a:lvl4pPr>
            <a:lvl5pPr marL="1645689" indent="0">
              <a:buNone/>
              <a:defRPr sz="800"/>
            </a:lvl5pPr>
            <a:lvl6pPr marL="2057112" indent="0">
              <a:buNone/>
              <a:defRPr sz="800"/>
            </a:lvl6pPr>
            <a:lvl7pPr marL="2468534" indent="0">
              <a:buNone/>
              <a:defRPr sz="800"/>
            </a:lvl7pPr>
            <a:lvl8pPr marL="2879957" indent="0">
              <a:buNone/>
              <a:defRPr sz="800"/>
            </a:lvl8pPr>
            <a:lvl9pPr marL="3291378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202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6741D96-6725-42DE-8497-397A5F6F6E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image1.jpeg" Type="http://schemas.openxmlformats.org/officeDocument/2006/relationships/image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_rels/slideMaster2.xml.rels><?xml version="1.0" encoding="UTF-8" standalone="yes" ?><Relationships xmlns="http://schemas.openxmlformats.org/package/2006/relationships"><Relationship Id="rId8" Target="../slideLayouts/slideLayout19.xml" Type="http://schemas.openxmlformats.org/officeDocument/2006/relationships/slideLayout"/><Relationship Id="rId13" Target="../media/image1.jpeg" Type="http://schemas.openxmlformats.org/officeDocument/2006/relationships/image"/><Relationship Id="rId3" Target="../slideLayouts/slideLayout14.xml" Type="http://schemas.openxmlformats.org/officeDocument/2006/relationships/slideLayout"/><Relationship Id="rId7" Target="../slideLayouts/slideLayout18.xml" Type="http://schemas.openxmlformats.org/officeDocument/2006/relationships/slideLayout"/><Relationship Id="rId12" Target="../theme/theme2.xml" Type="http://schemas.openxmlformats.org/officeDocument/2006/relationships/theme"/><Relationship Id="rId2" Target="../slideLayouts/slideLayout13.xml" Type="http://schemas.openxmlformats.org/officeDocument/2006/relationships/slideLayout"/><Relationship Id="rId1" Target="../slideLayouts/slideLayout12.xml" Type="http://schemas.openxmlformats.org/officeDocument/2006/relationships/slideLayout"/><Relationship Id="rId6" Target="../slideLayouts/slideLayout17.xml" Type="http://schemas.openxmlformats.org/officeDocument/2006/relationships/slideLayout"/><Relationship Id="rId11" Target="../slideLayouts/slideLayout22.xml" Type="http://schemas.openxmlformats.org/officeDocument/2006/relationships/slideLayout"/><Relationship Id="rId5" Target="../slideLayouts/slideLayout16.xml" Type="http://schemas.openxmlformats.org/officeDocument/2006/relationships/slideLayout"/><Relationship Id="rId10" Target="../slideLayouts/slideLayout21.xml" Type="http://schemas.openxmlformats.org/officeDocument/2006/relationships/slideLayout"/><Relationship Id="rId4" Target="../slideLayouts/slideLayout15.xml" Type="http://schemas.openxmlformats.org/officeDocument/2006/relationships/slideLayout"/><Relationship Id="rId9" Target="../slideLayouts/slideLayout20.xml" Type="http://schemas.openxmlformats.org/officeDocument/2006/relationships/slideLayout"/></Relationships>
</file>

<file path=ppt/slideMasters/_rels/slideMaster3.xml.rels><?xml version="1.0" encoding="UTF-8" standalone="yes" ?><Relationships xmlns="http://schemas.openxmlformats.org/package/2006/relationships"><Relationship Id="rId8" Target="../slideLayouts/slideLayout30.xml" Type="http://schemas.openxmlformats.org/officeDocument/2006/relationships/slideLayout"/><Relationship Id="rId13" Target="../media/image1.jpeg" Type="http://schemas.openxmlformats.org/officeDocument/2006/relationships/image"/><Relationship Id="rId3" Target="../slideLayouts/slideLayout25.xml" Type="http://schemas.openxmlformats.org/officeDocument/2006/relationships/slideLayout"/><Relationship Id="rId7" Target="../slideLayouts/slideLayout29.xml" Type="http://schemas.openxmlformats.org/officeDocument/2006/relationships/slideLayout"/><Relationship Id="rId12" Target="../theme/theme3.xml" Type="http://schemas.openxmlformats.org/officeDocument/2006/relationships/theme"/><Relationship Id="rId2" Target="../slideLayouts/slideLayout24.xml" Type="http://schemas.openxmlformats.org/officeDocument/2006/relationships/slideLayout"/><Relationship Id="rId1" Target="../slideLayouts/slideLayout23.xml" Type="http://schemas.openxmlformats.org/officeDocument/2006/relationships/slideLayout"/><Relationship Id="rId6" Target="../slideLayouts/slideLayout28.xml" Type="http://schemas.openxmlformats.org/officeDocument/2006/relationships/slideLayout"/><Relationship Id="rId11" Target="../slideLayouts/slideLayout33.xml" Type="http://schemas.openxmlformats.org/officeDocument/2006/relationships/slideLayout"/><Relationship Id="rId5" Target="../slideLayouts/slideLayout27.xml" Type="http://schemas.openxmlformats.org/officeDocument/2006/relationships/slideLayout"/><Relationship Id="rId10" Target="../slideLayouts/slideLayout32.xml" Type="http://schemas.openxmlformats.org/officeDocument/2006/relationships/slideLayout"/><Relationship Id="rId4" Target="../slideLayouts/slideLayout26.xml" Type="http://schemas.openxmlformats.org/officeDocument/2006/relationships/slideLayout"/><Relationship Id="rId9" Target="../slideLayouts/slideLayout31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8013"/>
            <a:ext cx="777240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2292" tIns="41148" rIns="82292" bIns="411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79613"/>
            <a:ext cx="7772400" cy="411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2292" tIns="41148" rIns="82292" bIns="411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6588" cy="458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2292" tIns="41148" rIns="82292" bIns="41148" numCol="1" anchor="t" anchorCtr="0" compatLnSpc="1">
            <a:prstTxWarp prst="textNoShape">
              <a:avLst/>
            </a:prstTxWarp>
          </a:bodyPr>
          <a:lstStyle>
            <a:lvl1pPr defTabSz="914274">
              <a:defRPr sz="13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2613" y="6248400"/>
            <a:ext cx="2898775" cy="458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2292" tIns="41148" rIns="82292" bIns="41148" numCol="1" anchor="t" anchorCtr="0" compatLnSpc="1">
            <a:prstTxWarp prst="textNoShape">
              <a:avLst/>
            </a:prstTxWarp>
          </a:bodyPr>
          <a:lstStyle>
            <a:lvl1pPr algn="ctr" defTabSz="914274">
              <a:defRPr sz="13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1613" y="6248400"/>
            <a:ext cx="1908175" cy="458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2292" tIns="41148" rIns="82292" bIns="41148" numCol="1" anchor="t" anchorCtr="0" compatLnSpc="1">
            <a:prstTxWarp prst="textNoShape">
              <a:avLst/>
            </a:prstTxWarp>
          </a:bodyPr>
          <a:lstStyle>
            <a:lvl1pPr algn="r" defTabSz="914274">
              <a:defRPr sz="13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2ADE0F-F8E5-46BA-B8BA-240A368CA6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</p:sldLayoutIdLst>
  <p:transition spd="slow">
    <p:cover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5pPr>
      <a:lvl6pPr marL="411424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6pPr>
      <a:lvl7pPr marL="822839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7pPr>
      <a:lvl8pPr marL="1234271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8pPr>
      <a:lvl9pPr marL="1645689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9pPr>
    </p:titleStyle>
    <p:bodyStyle>
      <a:lvl1pPr marL="307975" indent="-307975" algn="l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668338" indent="-255588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</a:defRPr>
      </a:lvl2pPr>
      <a:lvl3pPr marL="1027113" indent="-204788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3pPr>
      <a:lvl4pPr marL="1439863" indent="-204788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851025" indent="-204788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262825" indent="-205712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6pPr>
      <a:lvl7pPr marL="2674242" indent="-205712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7pPr>
      <a:lvl8pPr marL="3085667" indent="-205712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8pPr>
      <a:lvl9pPr marL="3497090" indent="-205712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82283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24" algn="l" defTabSz="82283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839" algn="l" defTabSz="82283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71" algn="l" defTabSz="82283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89" algn="l" defTabSz="82283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112" algn="l" defTabSz="82283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534" algn="l" defTabSz="82283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9957" algn="l" defTabSz="82283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1378" algn="l" defTabSz="82283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8013"/>
            <a:ext cx="777240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79613"/>
            <a:ext cx="7772400" cy="411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6588" cy="458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2613" y="6248400"/>
            <a:ext cx="2898775" cy="458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>
            <a:lvl1pPr algn="ctr"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1613" y="6248400"/>
            <a:ext cx="1908175" cy="458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36A1579-EDD3-4358-A872-D2C3219C43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</p:sldLayoutIdLst>
  <p:transition spd="slow">
    <p:cover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5pPr>
      <a:lvl6pPr marL="41148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6pPr>
      <a:lvl7pPr marL="82296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7pPr>
      <a:lvl8pPr marL="123444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8pPr>
      <a:lvl9pPr marL="164592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9pPr>
    </p:titleStyle>
    <p:bodyStyle>
      <a:lvl1pPr marL="307975" indent="-307975" algn="l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668338" indent="-257175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</a:defRPr>
      </a:lvl2pPr>
      <a:lvl3pPr marL="1028700" indent="-204788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3pPr>
      <a:lvl4pPr marL="1439863" indent="-204788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851025" indent="-204788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26314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6pPr>
      <a:lvl7pPr marL="267462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7pPr>
      <a:lvl8pPr marL="308610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8pPr>
      <a:lvl9pPr marL="349758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0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605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defTabSz="914202" eaLnBrk="1" latinLnBrk="0" hangingPunct="1">
              <a:defRPr kumimoji="0" sz="12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defTabSz="914202" eaLnBrk="1" latinLnBrk="0" hangingPunct="1">
              <a:defRPr kumimoji="0" sz="12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defTabSz="914202" eaLnBrk="1" latinLnBrk="0" hangingPunct="1">
              <a:defRPr kumimoji="0" sz="12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1C17B0-BF44-4B5D-8F36-BAC408931D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0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0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</p:sldLayoutIdLst>
  <p:transition spd="slow">
    <p:cover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slideLayouts/slideLayout23.xml" Type="http://schemas.openxmlformats.org/officeDocument/2006/relationships/slideLayout"/><Relationship Id="rId1" Target="../tags/tag3.xml" Type="http://schemas.openxmlformats.org/officeDocument/2006/relationships/tags"/><Relationship Id="rId5" Target="../media/image14.png" Type="http://schemas.openxmlformats.org/officeDocument/2006/relationships/image"/><Relationship Id="rId4" Target="../media/image13.pn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D:\&#1057;&#1077;&#1084;&#1110;&#1085;&#1072;&#1088;&#1080;%20&#1085;&#1072;%20&#1073;&#1072;&#1079;&#1110;%20&#1083;&#1110;&#1094;&#1077;&#1102;\&#1056;&#1052;&#1054;%20&#1084;&#1072;&#1090;&#1077;&#1084;&#1072;&#1090;&#1080;&#1082;&#1080;%2021%2011%202014\&#1044;&#1077;&#1084;&#1103;&#1085;&#1095;&#1091;&#1082;\&#1040;&#1085;&#1072;&#1090;&#1086;&#1083;&#1080;&#1081;%20&#1057;&#1086;&#1083;&#1086;&#1074;&#1100;&#1103;&#1085;&#1077;&#1085;&#1082;&#1086;%20(&#1054;&#1089;)%20-%20&#1044;&#1091;&#1084;&#1080;%20&#1052;&#1086;%20%5b&#1089;%20&#1089;&#1072;&#1081;&#1090;&#1072;%20www.ololo.fm%5d.mp3" TargetMode="External"/><Relationship Id="rId4" Type="http://schemas.openxmlformats.org/officeDocument/2006/relationships/image" Target="../media/image38.png"/></Relationships>
</file>

<file path=ppt/slides/_rels/slide31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D:\&#1057;&#1077;&#1084;&#1110;&#1085;&#1072;&#1088;&#1080;%20&#1085;&#1072;%20&#1073;&#1072;&#1079;&#1110;%20&#1083;&#1110;&#1094;&#1077;&#1102;\&#1056;&#1052;&#1054;%20&#1084;&#1072;&#1090;&#1077;&#1084;&#1072;&#1090;&#1080;&#1082;&#1080;%2021%2011%202014\&#1044;&#1077;&#1084;&#1103;&#1085;&#1095;&#1091;&#1082;\&#1053;&#1072;&#1090;&#1072;&#1083;&#1082;&#1072;-&#1055;&#1086;&#1083;&#1090;&#1072;&#1074;&#1082;&#1072;.mp3" TargetMode="Externa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18528F-AE50-4F3E-9F1F-7675EB0BFDFA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3974" y="1487959"/>
            <a:ext cx="9036497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perspectiveRelaxed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Світ рівнянь</a:t>
            </a:r>
          </a:p>
          <a:p>
            <a:pPr algn="ctr"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«Сьома грань»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Круглая лента лицом вверх 5"/>
          <p:cNvSpPr/>
          <p:nvPr/>
        </p:nvSpPr>
        <p:spPr>
          <a:xfrm>
            <a:off x="1619250" y="3262313"/>
            <a:ext cx="6624638" cy="1439862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Урок алгебри</a:t>
            </a:r>
          </a:p>
          <a:p>
            <a:pPr algn="ctr">
              <a:defRPr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8 клас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0" name="TextBox 6"/>
          <p:cNvSpPr txBox="1">
            <a:spLocks noChangeArrowheads="1"/>
          </p:cNvSpPr>
          <p:nvPr/>
        </p:nvSpPr>
        <p:spPr bwMode="auto">
          <a:xfrm>
            <a:off x="2195513" y="4868863"/>
            <a:ext cx="57610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>
                <a:solidFill>
                  <a:srgbClr val="C00000"/>
                </a:solidFill>
              </a:rPr>
              <a:t>«…Математика безмежно різноманітна, як світ, і присутня, міститься в усьому»</a:t>
            </a:r>
          </a:p>
          <a:p>
            <a:pPr algn="r"/>
            <a:r>
              <a:rPr lang="uk-UA" sz="2800" i="1">
                <a:solidFill>
                  <a:srgbClr val="C00000"/>
                </a:solidFill>
              </a:rPr>
              <a:t>М. Єругін</a:t>
            </a:r>
            <a:endParaRPr lang="ru-RU" sz="2800" i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29600" y="6308725"/>
            <a:ext cx="762000" cy="244475"/>
          </a:xfrm>
        </p:spPr>
        <p:txBody>
          <a:bodyPr/>
          <a:lstStyle/>
          <a:p>
            <a:pPr>
              <a:defRPr/>
            </a:pPr>
            <a:fld id="{B130160E-2B39-4332-922C-85962CEF7504}" type="slidenum">
              <a:rPr lang="ru-RU" sz="2800" smtClean="0"/>
              <a:pPr>
                <a:defRPr/>
              </a:pPr>
              <a:t>10</a:t>
            </a:fld>
            <a:endParaRPr lang="ru-RU" sz="2800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196975"/>
            <a:ext cx="7272337" cy="538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000" y="1700213"/>
            <a:ext cx="8713788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«БАГАТО ЧОГО З МАТЕМАТИКИ НЕ ЗАЛИШАЄТЬСЯ В ПАМ</a:t>
            </a:r>
            <a:r>
              <a:rPr lang="uk-UA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  <a:cs typeface="Tahoma"/>
              </a:rPr>
              <a:t>′ЯТІ, АЛЕ КОЛИ ЗРОЗУМІТИ ЇЇ, ТОДІ ЛЕГКО ПРИ НАГОДІ ЗГАДАТИ ПРИЗАБУТЕ</a:t>
            </a:r>
            <a:r>
              <a:rPr lang="uk-UA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>
              <a:defRPr/>
            </a:pPr>
            <a:endParaRPr lang="uk-UA" sz="36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uk-UA" sz="36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ОСТРОГРАДСЬКИЙ</a:t>
            </a:r>
            <a:endParaRPr lang="ru-RU" sz="3600" i="1" dirty="0">
              <a:solidFill>
                <a:srgbClr val="00B0F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47075" y="6308725"/>
            <a:ext cx="762000" cy="244475"/>
          </a:xfrm>
        </p:spPr>
        <p:txBody>
          <a:bodyPr/>
          <a:lstStyle/>
          <a:p>
            <a:pPr>
              <a:defRPr/>
            </a:pPr>
            <a:fld id="{CCF6C9F5-D853-452F-B024-7DEEDA98A1D6}" type="slidenum">
              <a:rPr lang="ru-RU" sz="2800" smtClean="0"/>
              <a:pPr>
                <a:defRPr/>
              </a:pPr>
              <a:t>11</a:t>
            </a:fld>
            <a:endParaRPr lang="ru-RU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5900" y="2351088"/>
            <a:ext cx="6743700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6250" y="1350963"/>
            <a:ext cx="346075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350963"/>
            <a:ext cx="202882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29600" y="6308725"/>
            <a:ext cx="758825" cy="247650"/>
          </a:xfrm>
        </p:spPr>
        <p:txBody>
          <a:bodyPr/>
          <a:lstStyle/>
          <a:p>
            <a:pPr>
              <a:defRPr/>
            </a:pPr>
            <a:fld id="{063DB29D-40C5-4C94-99BF-79CE7A430EE2}" type="slidenum">
              <a:rPr lang="ru-RU" sz="2800" smtClean="0"/>
              <a:pPr>
                <a:defRPr/>
              </a:pPr>
              <a:t>12</a:t>
            </a:fld>
            <a:endParaRPr lang="ru-RU" sz="2800" dirty="0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29600" y="6381750"/>
            <a:ext cx="762000" cy="244475"/>
          </a:xfrm>
        </p:spPr>
        <p:txBody>
          <a:bodyPr/>
          <a:lstStyle/>
          <a:p>
            <a:pPr>
              <a:defRPr/>
            </a:pPr>
            <a:fld id="{AC323A19-4DD1-4AE5-B3CC-0C9EC6B14637}" type="slidenum">
              <a:rPr lang="ru-RU" sz="2800" smtClean="0"/>
              <a:pPr>
                <a:defRPr/>
              </a:pPr>
              <a:t>13</a:t>
            </a:fld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650" y="1773238"/>
            <a:ext cx="8137525" cy="3697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449263" algn="just">
              <a:lnSpc>
                <a:spcPct val="150000"/>
              </a:lnSpc>
              <a:defRPr/>
            </a:pPr>
            <a:r>
              <a:rPr lang="uk-UA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Способи розв’язання дробових раціональних рівнянь: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228600" indent="-41275" algn="just">
              <a:lnSpc>
                <a:spcPct val="150000"/>
              </a:lnSpc>
              <a:buFont typeface="Franklin Gothic Medium" pitchFamily="34" charset="0"/>
              <a:buAutoNum type="arabicPeriod"/>
              <a:defRPr/>
            </a:pPr>
            <a:r>
              <a:rPr lang="uk-UA" sz="3200" dirty="0">
                <a:latin typeface="Times New Roman" pitchFamily="18" charset="0"/>
              </a:rPr>
              <a:t>Використання умови рівності дробу нулю</a:t>
            </a:r>
            <a:r>
              <a:rPr lang="en-US" sz="3200" dirty="0">
                <a:latin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</a:endParaRPr>
          </a:p>
          <a:p>
            <a:pPr marL="228600" indent="-41275" algn="just">
              <a:lnSpc>
                <a:spcPct val="150000"/>
              </a:lnSpc>
              <a:buFont typeface="Franklin Gothic Medium" pitchFamily="34" charset="0"/>
              <a:buAutoNum type="arabicPeriod"/>
              <a:defRPr/>
            </a:pPr>
            <a:r>
              <a:rPr lang="uk-UA" sz="3200" dirty="0">
                <a:latin typeface="Times New Roman" pitchFamily="18" charset="0"/>
              </a:rPr>
              <a:t>Використання основної властивості пропорції.</a:t>
            </a:r>
            <a:endParaRPr lang="ru-RU" sz="32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7913" y="1125538"/>
            <a:ext cx="8066087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1950" y="1285875"/>
            <a:ext cx="15811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6D3DB2-5E46-4591-9D3C-CE47F3508ED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2349500"/>
            <a:ext cx="6792913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635896" y="4206352"/>
            <a:ext cx="2134046" cy="1081258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56438" y="6248400"/>
            <a:ext cx="1908175" cy="458788"/>
          </a:xfrm>
        </p:spPr>
        <p:txBody>
          <a:bodyPr/>
          <a:lstStyle/>
          <a:p>
            <a:pPr>
              <a:defRPr/>
            </a:pPr>
            <a:fld id="{C8F2A74F-E609-4A4A-9C68-25EAD5BF0CED}" type="slidenum">
              <a:rPr lang="en-US" sz="2800" smtClean="0"/>
              <a:pPr>
                <a:defRPr/>
              </a:pPr>
              <a:t>15</a:t>
            </a:fld>
            <a:endParaRPr lang="en-US" sz="2800" dirty="0"/>
          </a:p>
        </p:txBody>
      </p:sp>
      <p:sp>
        <p:nvSpPr>
          <p:cNvPr id="3" name="Прямоугольник 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1520" y="2403816"/>
            <a:ext cx="8568952" cy="2862643"/>
          </a:xfrm>
          <a:prstGeom prst="rect">
            <a:avLst/>
          </a:prstGeom>
          <a:blipFill rotWithShape="1">
            <a:blip r:embed="rId2"/>
            <a:stretch>
              <a:fillRect b="-3404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088" y="1392238"/>
            <a:ext cx="684053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b="1" dirty="0" lang="uk-UA" sz="20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«ОБЖЕНИ СЕБЕ ВЧОРАШНЬОГО»</a:t>
            </a:r>
          </a:p>
          <a:p>
            <a:pPr algn="ctr">
              <a:defRPr/>
            </a:pPr>
            <a:endParaRPr b="1" dirty="0" lang="uk-UA" sz="20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8243888" y="6381750"/>
            <a:ext cx="762000" cy="244475"/>
          </a:xfrm>
        </p:spPr>
        <p:txBody>
          <a:bodyPr/>
          <a:lstStyle/>
          <a:p>
            <a:pPr>
              <a:defRPr/>
            </a:pPr>
            <a:fld id="{35FFBE04-A06C-486A-A212-37B5330E0E40}" type="slidenum">
              <a:rPr lang="ru-RU" smtClean="0" sz="2800"/>
              <a:pPr>
                <a:defRPr/>
              </a:pPr>
              <a:t>16</a:t>
            </a:fld>
            <a:endParaRPr dirty="0" lang="ru-RU" sz="2800"/>
          </a:p>
        </p:txBody>
      </p:sp>
      <p:pic>
        <p:nvPicPr>
          <p:cNvPr id="55299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8750" y="1746250"/>
            <a:ext cx="8039100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8274050" y="6308725"/>
            <a:ext cx="762000" cy="244475"/>
          </a:xfrm>
        </p:spPr>
        <p:txBody>
          <a:bodyPr/>
          <a:lstStyle/>
          <a:p>
            <a:pPr>
              <a:defRPr/>
            </a:pPr>
            <a:fld id="{035E6F37-ACD2-4A21-BC31-2A705B8BE8AC}" type="slidenum">
              <a:rPr lang="ru-RU" smtClean="0" sz="2800"/>
              <a:pPr>
                <a:defRPr/>
              </a:pPr>
              <a:t>17</a:t>
            </a:fld>
            <a:endParaRPr dirty="0" lang="ru-RU" sz="2800"/>
          </a:p>
        </p:txBody>
      </p:sp>
      <p:pic>
        <p:nvPicPr>
          <p:cNvPr id="56322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92275" y="1484313"/>
            <a:ext cx="6119813" cy="518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6" name="TextBox 6"/>
          <p:cNvSpPr txBox="1">
            <a:spLocks noChangeArrowheads="1"/>
          </p:cNvSpPr>
          <p:nvPr/>
        </p:nvSpPr>
        <p:spPr bwMode="auto">
          <a:xfrm>
            <a:off x="1619250" y="1412875"/>
            <a:ext cx="58531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/>
              <a:t>Назвіть цілі раціональні рівняння, дробово – раціональні рівняння</a:t>
            </a:r>
            <a:endParaRPr lang="ru-RU" sz="2400"/>
          </a:p>
        </p:txBody>
      </p:sp>
      <p:sp>
        <p:nvSpPr>
          <p:cNvPr id="7" name="Номер слайда 6"/>
          <p:cNvSpPr>
            <a:spLocks noGrp="1"/>
          </p:cNvSpPr>
          <p:nvPr>
            <p:ph idx="12" sz="quarter" type="sldNum"/>
          </p:nvPr>
        </p:nvSpPr>
        <p:spPr>
          <a:xfrm>
            <a:off x="8229600" y="6381750"/>
            <a:ext cx="762000" cy="244475"/>
          </a:xfrm>
        </p:spPr>
        <p:txBody>
          <a:bodyPr/>
          <a:lstStyle/>
          <a:p>
            <a:pPr>
              <a:defRPr/>
            </a:pPr>
            <a:fld id="{711E116C-E00B-45C0-9435-62DD2DAEA6C6}" type="slidenum">
              <a:rPr lang="ru-RU" smtClean="0" sz="2800"/>
              <a:pPr>
                <a:defRPr/>
              </a:pPr>
              <a:t>18</a:t>
            </a:fld>
            <a:endParaRPr dirty="0" lang="ru-RU" sz="2800"/>
          </a:p>
        </p:txBody>
      </p:sp>
      <p:pic>
        <p:nvPicPr>
          <p:cNvPr descr="G:\Портфоліо\9.jpeg" id="57347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8" y="4721225"/>
            <a:ext cx="2049462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2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39700" y="2252663"/>
            <a:ext cx="8977313" cy="189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Box 1"/>
          <p:cNvSpPr txBox="1">
            <a:spLocks noChangeArrowheads="1"/>
          </p:cNvSpPr>
          <p:nvPr/>
        </p:nvSpPr>
        <p:spPr bwMode="auto">
          <a:xfrm>
            <a:off x="755650" y="1916113"/>
            <a:ext cx="5853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/>
              <a:t>Чи є число 2 коренем рівняння:</a:t>
            </a:r>
            <a:endParaRPr lang="ru-RU" sz="2400"/>
          </a:p>
        </p:txBody>
      </p:sp>
      <p:sp>
        <p:nvSpPr>
          <p:cNvPr id="2" name="Номер слайда 1"/>
          <p:cNvSpPr>
            <a:spLocks noGrp="1"/>
          </p:cNvSpPr>
          <p:nvPr>
            <p:ph idx="12" sz="quarter" type="sldNum"/>
          </p:nvPr>
        </p:nvSpPr>
        <p:spPr>
          <a:xfrm>
            <a:off x="8229600" y="6381750"/>
            <a:ext cx="762000" cy="244475"/>
          </a:xfrm>
        </p:spPr>
        <p:txBody>
          <a:bodyPr/>
          <a:lstStyle/>
          <a:p>
            <a:pPr>
              <a:defRPr/>
            </a:pPr>
            <a:fld id="{25FC65B6-918B-496F-9693-5147ED462FCA}" type="slidenum">
              <a:rPr lang="ru-RU" smtClean="0" sz="2800"/>
              <a:pPr>
                <a:defRPr/>
              </a:pPr>
              <a:t>19</a:t>
            </a:fld>
            <a:endParaRPr dirty="0" lang="ru-RU" sz="2800"/>
          </a:p>
        </p:txBody>
      </p:sp>
      <p:pic>
        <p:nvPicPr>
          <p:cNvPr id="58371" name="Picture 2"/>
          <p:cNvPicPr>
            <a:picLocks noChangeArrowheads="1" noChangeAspect="1"/>
          </p:cNvPicPr>
          <p:nvPr/>
        </p:nvPicPr>
        <p:blipFill>
          <a:blip r:embed="rId2"/>
          <a:srcRect b="138"/>
          <a:stretch>
            <a:fillRect/>
          </a:stretch>
        </p:blipFill>
        <p:spPr bwMode="auto">
          <a:xfrm>
            <a:off x="611188" y="2427288"/>
            <a:ext cx="7445375" cy="234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29600" y="6165850"/>
            <a:ext cx="758825" cy="247650"/>
          </a:xfrm>
        </p:spPr>
        <p:txBody>
          <a:bodyPr/>
          <a:lstStyle/>
          <a:p>
            <a:pPr>
              <a:defRPr/>
            </a:pPr>
            <a:fld id="{4A7C285A-CE8C-4A25-9658-13910A3151B1}" type="slidenum">
              <a:rPr lang="ru-RU" sz="2800" smtClean="0"/>
              <a:pPr>
                <a:defRPr/>
              </a:pPr>
              <a:t>2</a:t>
            </a:fld>
            <a:endParaRPr lang="ru-RU" sz="2800" dirty="0"/>
          </a:p>
        </p:txBody>
      </p:sp>
      <p:pic>
        <p:nvPicPr>
          <p:cNvPr id="7577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773238"/>
            <a:ext cx="304800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7950" y="1812925"/>
            <a:ext cx="2592388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«історія математики»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3200" y="3448050"/>
            <a:ext cx="285591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«теоретики»</a:t>
            </a:r>
            <a:endParaRPr lang="ru-RU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8538" y="4794250"/>
            <a:ext cx="1990725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«поезія»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00600" y="4794250"/>
            <a:ext cx="22860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«музика» </a:t>
            </a:r>
            <a:endParaRPr lang="ru-RU" sz="28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03950" y="2027238"/>
            <a:ext cx="29400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«математики»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43600" y="3079750"/>
            <a:ext cx="3419475" cy="1385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цікаві задачі на розв’язування рівнянь</a:t>
            </a:r>
            <a:endParaRPr lang="ru-RU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idx="12" sz="quarter" type="sldNum"/>
          </p:nvPr>
        </p:nvSpPr>
        <p:spPr>
          <a:xfrm>
            <a:off x="8274050" y="6308725"/>
            <a:ext cx="762000" cy="244475"/>
          </a:xfrm>
        </p:spPr>
        <p:txBody>
          <a:bodyPr/>
          <a:lstStyle/>
          <a:p>
            <a:pPr>
              <a:defRPr/>
            </a:pPr>
            <a:fld id="{81773385-9EA8-4B1E-895E-6B49592C26C5}" type="slidenum">
              <a:rPr lang="ru-RU" smtClean="0" sz="2800"/>
              <a:pPr>
                <a:defRPr/>
              </a:pPr>
              <a:t>20</a:t>
            </a:fld>
            <a:endParaRPr lang="ru-RU" sz="2800"/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755650" y="1916113"/>
            <a:ext cx="5853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/>
              <a:t>Розв</a:t>
            </a:r>
            <a:r>
              <a:rPr lang="en-US" sz="2400"/>
              <a:t>’</a:t>
            </a:r>
            <a:r>
              <a:rPr lang="uk-UA" sz="2400"/>
              <a:t>яжіть рівняння:</a:t>
            </a:r>
            <a:endParaRPr lang="ru-RU" sz="2400"/>
          </a:p>
        </p:txBody>
      </p:sp>
      <p:pic>
        <p:nvPicPr>
          <p:cNvPr id="59395" name="Picture 2"/>
          <p:cNvPicPr>
            <a:picLocks noChangeArrowheads="1" noChangeAspect="1"/>
          </p:cNvPicPr>
          <p:nvPr/>
        </p:nvPicPr>
        <p:blipFill>
          <a:blip r:embed="rId2"/>
          <a:srcRect r="12"/>
          <a:stretch>
            <a:fillRect/>
          </a:stretch>
        </p:blipFill>
        <p:spPr bwMode="auto">
          <a:xfrm>
            <a:off x="468313" y="2420938"/>
            <a:ext cx="8120062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313" y="1766888"/>
            <a:ext cx="684053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b="1" dirty="0" lang="uk-UA" sz="2000">
                <a:solidFill>
                  <a:srgbClr val="00B05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«ЗЕЛЕНА ХВИЛЯ»</a:t>
            </a:r>
          </a:p>
          <a:p>
            <a:pPr algn="ctr">
              <a:defRPr/>
            </a:pPr>
            <a:endParaRPr b="1" dirty="0" lang="uk-UA" sz="20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idx="12" sz="quarter" type="sldNum"/>
          </p:nvPr>
        </p:nvSpPr>
        <p:spPr>
          <a:xfrm>
            <a:off x="8347075" y="6308725"/>
            <a:ext cx="762000" cy="244475"/>
          </a:xfrm>
        </p:spPr>
        <p:txBody>
          <a:bodyPr/>
          <a:lstStyle/>
          <a:p>
            <a:pPr>
              <a:defRPr/>
            </a:pPr>
            <a:fld id="{915EFAF9-CA4E-430E-A699-923E939FB065}" type="slidenum">
              <a:rPr lang="ru-RU" smtClean="0" sz="2800"/>
              <a:pPr>
                <a:defRPr/>
              </a:pPr>
              <a:t>21</a:t>
            </a:fld>
            <a:endParaRPr dirty="0" lang="ru-RU" sz="2800"/>
          </a:p>
        </p:txBody>
      </p:sp>
      <p:pic>
        <p:nvPicPr>
          <p:cNvPr id="60419" name="Picture 2"/>
          <p:cNvPicPr>
            <a:picLocks noChangeArrowheads="1" noChangeAspect="1"/>
          </p:cNvPicPr>
          <p:nvPr/>
        </p:nvPicPr>
        <p:blipFill>
          <a:blip r:embed="rId2"/>
          <a:srcRect b="145"/>
          <a:stretch>
            <a:fillRect/>
          </a:stretch>
        </p:blipFill>
        <p:spPr bwMode="auto">
          <a:xfrm>
            <a:off x="323850" y="2474913"/>
            <a:ext cx="85852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3938" y="1412875"/>
            <a:ext cx="6840537" cy="1311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«НАТХНЕННЯ ПОТРІБНЕ В ГЕОМЕТРІЇ НЕ МЕНШЕ, НІЖ У ПОЕЗІЇ»</a:t>
            </a:r>
          </a:p>
          <a:p>
            <a:pPr algn="r">
              <a:defRPr/>
            </a:pPr>
            <a:r>
              <a:rPr lang="uk-UA" sz="2000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О. ПУШКІН</a:t>
            </a:r>
            <a:endParaRPr lang="uk-UA" sz="2000" i="1">
              <a:solidFill>
                <a:srgbClr val="0000CC"/>
              </a:solidFill>
            </a:endParaRPr>
          </a:p>
          <a:p>
            <a:pPr algn="ctr">
              <a:defRPr/>
            </a:pPr>
            <a:endParaRPr lang="uk-UA" sz="2000" i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27256" y="5805264"/>
            <a:ext cx="537518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ОМАР ХАЙЯМ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74050" y="6308725"/>
            <a:ext cx="762000" cy="244475"/>
          </a:xfrm>
        </p:spPr>
        <p:txBody>
          <a:bodyPr/>
          <a:lstStyle/>
          <a:p>
            <a:pPr>
              <a:defRPr/>
            </a:pPr>
            <a:fld id="{30AC216F-4DC2-4F36-8C99-0BA52D35D770}" type="slidenum">
              <a:rPr lang="ru-RU" sz="2800" smtClean="0"/>
              <a:pPr>
                <a:defRPr/>
              </a:pPr>
              <a:t>22</a:t>
            </a:fld>
            <a:endParaRPr lang="ru-RU" sz="2800" dirty="0"/>
          </a:p>
        </p:txBody>
      </p:sp>
      <p:pic>
        <p:nvPicPr>
          <p:cNvPr id="6144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047875"/>
            <a:ext cx="2366963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9095" y="2491755"/>
            <a:ext cx="5016630" cy="1600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РЕНЕ ДЕКАРТ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1596-1650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47075" y="6381750"/>
            <a:ext cx="762000" cy="244475"/>
          </a:xfrm>
        </p:spPr>
        <p:txBody>
          <a:bodyPr/>
          <a:lstStyle/>
          <a:p>
            <a:pPr>
              <a:defRPr/>
            </a:pPr>
            <a:fld id="{F628160D-5D92-4A4F-97FB-9F1F589C1A36}" type="slidenum">
              <a:rPr lang="ru-RU" sz="2800" smtClean="0"/>
              <a:pPr>
                <a:defRPr/>
              </a:pPr>
              <a:t>23</a:t>
            </a:fld>
            <a:endParaRPr lang="ru-RU" sz="2800"/>
          </a:p>
        </p:txBody>
      </p:sp>
      <p:pic>
        <p:nvPicPr>
          <p:cNvPr id="100356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1738" y="1557338"/>
            <a:ext cx="3759200" cy="398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TextBox 1"/>
          <p:cNvSpPr txBox="1">
            <a:spLocks noChangeArrowheads="1"/>
          </p:cNvSpPr>
          <p:nvPr/>
        </p:nvSpPr>
        <p:spPr bwMode="auto">
          <a:xfrm>
            <a:off x="395288" y="4076700"/>
            <a:ext cx="4392612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/>
              <a:t>Французький філософ, математик, механік, фізик, фізіолог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18513" y="6381750"/>
            <a:ext cx="762000" cy="244475"/>
          </a:xfrm>
        </p:spPr>
        <p:txBody>
          <a:bodyPr/>
          <a:lstStyle/>
          <a:p>
            <a:pPr>
              <a:defRPr/>
            </a:pPr>
            <a:fld id="{0F8A478F-6651-4F36-83E5-8C636CE6D300}" type="slidenum">
              <a:rPr lang="ru-RU" sz="2800" smtClean="0"/>
              <a:pPr>
                <a:defRPr/>
              </a:pPr>
              <a:t>24</a:t>
            </a:fld>
            <a:endParaRPr lang="ru-RU" sz="2800" dirty="0"/>
          </a:p>
        </p:txBody>
      </p:sp>
      <p:pic>
        <p:nvPicPr>
          <p:cNvPr id="102404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1423988"/>
            <a:ext cx="295275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01020" y="1890258"/>
            <a:ext cx="4631020" cy="12618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Льюїс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Керол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>
              <a:defRPr/>
            </a:pPr>
            <a:r>
              <a:rPr lang="uk-UA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1832-1898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650" y="3357563"/>
            <a:ext cx="475297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accent4">
                    <a:lumMod val="50000"/>
                  </a:schemeClr>
                </a:solidFill>
              </a:rPr>
              <a:t>Англійський письменник, математик, філософ, фотограф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47075" y="6308725"/>
            <a:ext cx="762000" cy="244475"/>
          </a:xfrm>
        </p:spPr>
        <p:txBody>
          <a:bodyPr/>
          <a:lstStyle/>
          <a:p>
            <a:pPr>
              <a:defRPr/>
            </a:pPr>
            <a:fld id="{CC6F8B57-BEEA-4B92-A2B5-252997250D4B}" type="slidenum">
              <a:rPr lang="ru-RU" sz="2800" smtClean="0"/>
              <a:pPr>
                <a:defRPr/>
              </a:pPr>
              <a:t>25</a:t>
            </a:fld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3769" y="1347251"/>
            <a:ext cx="4032448" cy="2369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Грибоєдов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>
              <a:defRPr/>
            </a:pPr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0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Олександр</a:t>
            </a:r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0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Сергійович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>
              <a:defRPr/>
            </a:pPr>
            <a:r>
              <a:rPr lang="uk-UA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1795-1829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728" y="4355653"/>
            <a:ext cx="3311035" cy="2369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Герцен</a:t>
            </a:r>
          </a:p>
          <a:p>
            <a:pPr algn="ctr">
              <a:defRPr/>
            </a:pPr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0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Олександр</a:t>
            </a:r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</a:p>
          <a:p>
            <a:pPr algn="ctr">
              <a:defRPr/>
            </a:pPr>
            <a:r>
              <a:rPr lang="ru-RU" sz="40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Іванович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>
              <a:defRPr/>
            </a:pPr>
            <a:r>
              <a:rPr lang="uk-UA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1812-1870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342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6988" y="1893888"/>
            <a:ext cx="2732087" cy="364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0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47788"/>
            <a:ext cx="2771775" cy="358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idx="12" sz="quarter" type="sldNum"/>
          </p:nvPr>
        </p:nvSpPr>
        <p:spPr>
          <a:xfrm>
            <a:off x="8347075" y="6308725"/>
            <a:ext cx="762000" cy="244475"/>
          </a:xfrm>
        </p:spPr>
        <p:txBody>
          <a:bodyPr/>
          <a:lstStyle/>
          <a:p>
            <a:pPr>
              <a:defRPr/>
            </a:pPr>
            <a:fld id="{4C83B238-A6C1-4C0C-A206-9A26EB1319DA}" type="slidenum">
              <a:rPr lang="ru-RU" smtClean="0" sz="2800"/>
              <a:pPr>
                <a:defRPr/>
              </a:pPr>
              <a:t>26</a:t>
            </a:fld>
            <a:endParaRPr dirty="0" lang="ru-RU" sz="2800"/>
          </a:p>
        </p:txBody>
      </p:sp>
      <p:pic>
        <p:nvPicPr>
          <p:cNvPr id="10240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6688" y="1885950"/>
            <a:ext cx="3257550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692649" y="1586086"/>
            <a:ext cx="573759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b="1" dirty="0" err="1" lang="ru-RU" spc="50" sz="44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Метродор</a:t>
            </a:r>
            <a:r>
              <a:rPr b="1" dirty="0" lang="ru-RU" spc="50" sz="44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b="1" dirty="0" err="1" lang="ru-RU" spc="50" sz="44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Хіоський</a:t>
            </a:r>
            <a:endParaRPr b="1" dirty="0" lang="ru-RU" spc="50" sz="4400">
              <a:ln cmpd="sng" w="12700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5540" name="TextBox 2"/>
          <p:cNvSpPr txBox="1">
            <a:spLocks noChangeArrowheads="1"/>
          </p:cNvSpPr>
          <p:nvPr/>
        </p:nvSpPr>
        <p:spPr bwMode="auto">
          <a:xfrm>
            <a:off x="4140200" y="2301875"/>
            <a:ext cx="4752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solidFill>
                  <a:schemeClr val="accent1"/>
                </a:solidFill>
              </a:rPr>
              <a:t>давньогрецький філософ</a:t>
            </a:r>
            <a:endParaRPr lang="ru-RU" sz="240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7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1700808"/>
            <a:ext cx="6012161" cy="36009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СОФІЯ ВАСИЛІВНА</a:t>
            </a:r>
          </a:p>
          <a:p>
            <a:pPr algn="ctr"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КОВАЛЕВСЬКА</a:t>
            </a:r>
          </a:p>
          <a:p>
            <a:pPr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1850-1891</a:t>
            </a:r>
          </a:p>
          <a:p>
            <a:pPr algn="ctr">
              <a:defRPr/>
            </a:pPr>
            <a:endParaRPr lang="uk-U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Російський математик, механік, </a:t>
            </a:r>
          </a:p>
          <a:p>
            <a:pPr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перша жінка в світі – </a:t>
            </a:r>
          </a:p>
          <a:p>
            <a:pPr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професор математик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47075" y="6381750"/>
            <a:ext cx="762000" cy="244475"/>
          </a:xfrm>
        </p:spPr>
        <p:txBody>
          <a:bodyPr/>
          <a:lstStyle/>
          <a:p>
            <a:pPr>
              <a:defRPr/>
            </a:pPr>
            <a:fld id="{889476F6-7527-4C85-9AC9-E368E43D02CA}" type="slidenum">
              <a:rPr lang="ru-RU" sz="2800" smtClean="0"/>
              <a:pPr>
                <a:defRPr/>
              </a:pPr>
              <a:t>27</a:t>
            </a:fld>
            <a:endParaRPr lang="ru-RU" sz="2800" dirty="0"/>
          </a:p>
        </p:txBody>
      </p:sp>
      <p:pic>
        <p:nvPicPr>
          <p:cNvPr id="10445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7413" y="1700213"/>
            <a:ext cx="3151187" cy="42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3775" y="1412875"/>
            <a:ext cx="6840538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«МУЗИКА Є РАДІСТЬ ДУШІ, ЯКА ОБЧИСЛЮЄ, САМА ТОГО НЕ УСВІДОМЛЮЮЧИ»</a:t>
            </a:r>
          </a:p>
          <a:p>
            <a:pPr algn="ctr">
              <a:defRPr/>
            </a:pPr>
            <a:endParaRPr lang="uk-UA" sz="2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uk-U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47075" y="6308725"/>
            <a:ext cx="762000" cy="244475"/>
          </a:xfrm>
        </p:spPr>
        <p:txBody>
          <a:bodyPr/>
          <a:lstStyle/>
          <a:p>
            <a:pPr>
              <a:defRPr/>
            </a:pPr>
            <a:fld id="{DC315512-82C1-4B77-BFA9-9E909AF8EEA2}" type="slidenum">
              <a:rPr lang="ru-RU" sz="2800" smtClean="0"/>
              <a:pPr>
                <a:defRPr/>
              </a:pPr>
              <a:t>28</a:t>
            </a:fld>
            <a:endParaRPr lang="ru-RU" sz="2800" dirty="0"/>
          </a:p>
        </p:txBody>
      </p:sp>
      <p:pic>
        <p:nvPicPr>
          <p:cNvPr id="105476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" y="1985963"/>
            <a:ext cx="2805113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47664" y="4671020"/>
            <a:ext cx="30369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Піфагор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95719" y="2275185"/>
            <a:ext cx="36888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Ейнштейн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5479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5863" y="3182938"/>
            <a:ext cx="2797175" cy="3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68560" y="1557371"/>
            <a:ext cx="6552728" cy="390876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ГОТФРІД ВІЛЬГЕЛЬМ </a:t>
            </a:r>
          </a:p>
          <a:p>
            <a:pPr algn="ctr">
              <a:defRPr/>
            </a:pPr>
            <a:r>
              <a:rPr lang="uk-UA" sz="4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ЛЕЙБНІЦ</a:t>
            </a:r>
          </a:p>
          <a:p>
            <a:pPr algn="ctr">
              <a:defRPr/>
            </a:pPr>
            <a:r>
              <a:rPr lang="uk-UA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1646-1716</a:t>
            </a:r>
          </a:p>
          <a:p>
            <a:pPr algn="ctr">
              <a:defRPr/>
            </a:pPr>
            <a:endParaRPr lang="uk-UA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uk-UA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Німецький філософ, логік, математик, механік, фізик. Юрист, історик, дипломат, винахідник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47075" y="6381750"/>
            <a:ext cx="762000" cy="244475"/>
          </a:xfrm>
        </p:spPr>
        <p:txBody>
          <a:bodyPr/>
          <a:lstStyle/>
          <a:p>
            <a:pPr>
              <a:defRPr/>
            </a:pPr>
            <a:fld id="{B886A2D9-6654-4FCC-B8F1-8EEB9909155E}" type="slidenum">
              <a:rPr lang="ru-RU" sz="2800" smtClean="0"/>
              <a:pPr>
                <a:defRPr/>
              </a:pPr>
              <a:t>29</a:t>
            </a:fld>
            <a:endParaRPr lang="ru-RU" sz="2800" dirty="0"/>
          </a:p>
        </p:txBody>
      </p:sp>
      <p:pic>
        <p:nvPicPr>
          <p:cNvPr id="106500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1557338"/>
            <a:ext cx="3146425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4213" y="1989138"/>
            <a:ext cx="3457575" cy="2835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ВИВЧЕННЯ МАТЕМАТИКИ ПОДІБНЕ ДО НІЛУ, ЩО ПОЧИНАЄТЬСЯ НЕВЕЛИЧКИМ СТРУМОЧКОМ, А ЗАКІНЧУЄТЬСЯ ВЕЛИКОЮ РІКОЮ»</a:t>
            </a:r>
          </a:p>
          <a:p>
            <a:pPr algn="r">
              <a:defRPr/>
            </a:pPr>
            <a:r>
              <a:rPr lang="uk-UA" sz="2000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І. К. </a:t>
            </a:r>
            <a:r>
              <a:rPr lang="uk-UA" sz="2000" i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Колтон</a:t>
            </a:r>
            <a:endParaRPr lang="ru-RU" sz="20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6803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1700213"/>
            <a:ext cx="3363913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29600" y="6308725"/>
            <a:ext cx="758825" cy="247650"/>
          </a:xfrm>
        </p:spPr>
        <p:txBody>
          <a:bodyPr/>
          <a:lstStyle/>
          <a:p>
            <a:pPr>
              <a:defRPr/>
            </a:pPr>
            <a:fld id="{8AF4E84D-7618-419D-B0BF-B6D8525A885E}" type="slidenum">
              <a:rPr lang="ru-RU" sz="2800" smtClean="0"/>
              <a:pPr>
                <a:defRPr/>
              </a:pPr>
              <a:t>3</a:t>
            </a:fld>
            <a:endParaRPr lang="ru-RU" sz="28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24544" y="1844824"/>
            <a:ext cx="5904656" cy="40934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АНАТОЛІЙ БОРИСОВИЧ</a:t>
            </a:r>
          </a:p>
          <a:p>
            <a:pPr algn="ctr">
              <a:defRPr/>
            </a:pP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СОЛОВ</a:t>
            </a: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ahoma"/>
                <a:cs typeface="Tahoma"/>
              </a:rPr>
              <a:t>′ЯНЕНКО</a:t>
            </a:r>
          </a:p>
          <a:p>
            <a:pPr algn="ctr">
              <a:defRPr/>
            </a:pPr>
            <a:r>
              <a:rPr lang="uk-U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ahoma"/>
                <a:cs typeface="Tahoma"/>
              </a:rPr>
              <a:t>1932-1999</a:t>
            </a:r>
          </a:p>
          <a:p>
            <a:pPr algn="ctr">
              <a:defRPr/>
            </a:pPr>
            <a:endParaRPr lang="uk-U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ahoma"/>
              <a:cs typeface="Tahoma"/>
            </a:endParaRPr>
          </a:p>
          <a:p>
            <a:pPr algn="ctr">
              <a:defRPr/>
            </a:pPr>
            <a:r>
              <a:rPr lang="uk-U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ahoma"/>
                <a:cs typeface="Tahoma"/>
              </a:rPr>
              <a:t>Український оперний співак, народний артист СРСР,</a:t>
            </a:r>
          </a:p>
          <a:p>
            <a:pPr algn="ctr">
              <a:defRPr/>
            </a:pPr>
            <a:r>
              <a:rPr lang="uk-U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ahoma"/>
                <a:cs typeface="Tahoma"/>
              </a:rPr>
              <a:t> Герой України</a:t>
            </a:r>
            <a:endParaRPr lang="ru-RU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47075" y="6308725"/>
            <a:ext cx="762000" cy="244475"/>
          </a:xfrm>
        </p:spPr>
        <p:txBody>
          <a:bodyPr/>
          <a:lstStyle/>
          <a:p>
            <a:pPr>
              <a:defRPr/>
            </a:pPr>
            <a:fld id="{B1FAA9A0-543E-421B-A888-9444C6F2D8D0}" type="slidenum">
              <a:rPr lang="ru-RU" sz="2800" smtClean="0"/>
              <a:pPr>
                <a:defRPr/>
              </a:pPr>
              <a:t>30</a:t>
            </a:fld>
            <a:endParaRPr lang="ru-RU" sz="2800" dirty="0"/>
          </a:p>
        </p:txBody>
      </p:sp>
      <p:pic>
        <p:nvPicPr>
          <p:cNvPr id="107524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060575"/>
            <a:ext cx="3146425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0" name="Анатолий Соловьяненко (Ос) - Думи Мо [с сайта www.ololo.fm]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9173" fill="hold"/>
                                        <p:tgtEl>
                                          <p:spTgt spid="696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64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2265" y="1628800"/>
            <a:ext cx="8235780" cy="36009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ВОЛОДИМИР АНДРІЙОВИЧ </a:t>
            </a:r>
          </a:p>
          <a:p>
            <a:pPr algn="ctr"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СТЕКЛОВ</a:t>
            </a:r>
          </a:p>
          <a:p>
            <a:pPr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1864-1926</a:t>
            </a:r>
          </a:p>
          <a:p>
            <a:pPr algn="ctr">
              <a:defRPr/>
            </a:pPr>
            <a:endParaRPr lang="uk-U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indent="1530350"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Російський математик, механік, </a:t>
            </a:r>
          </a:p>
          <a:p>
            <a:pPr indent="1530350"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закінчив Харківський національний</a:t>
            </a:r>
          </a:p>
          <a:p>
            <a:pPr indent="1530350"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університет ім. В. </a:t>
            </a:r>
            <a:r>
              <a:rPr lang="uk-UA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Каразіна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 1887р.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74050" y="6308725"/>
            <a:ext cx="762000" cy="244475"/>
          </a:xfrm>
        </p:spPr>
        <p:txBody>
          <a:bodyPr/>
          <a:lstStyle/>
          <a:p>
            <a:pPr>
              <a:defRPr/>
            </a:pPr>
            <a:fld id="{91B2133C-B2C4-412D-9D52-E2CD9BB7A399}" type="slidenum">
              <a:rPr lang="ru-RU" sz="2800" smtClean="0"/>
              <a:pPr>
                <a:defRPr/>
              </a:pPr>
              <a:t>31</a:t>
            </a:fld>
            <a:endParaRPr lang="ru-RU" sz="2800" dirty="0"/>
          </a:p>
        </p:txBody>
      </p:sp>
      <p:pic>
        <p:nvPicPr>
          <p:cNvPr id="706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00" y="2349500"/>
            <a:ext cx="25876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1697038"/>
            <a:ext cx="6237284" cy="30469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МИКОЛА ВІТАЛІЙОВИЧ </a:t>
            </a:r>
          </a:p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ЛИСЕНКО</a:t>
            </a:r>
          </a:p>
          <a:p>
            <a:pPr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1842-1912</a:t>
            </a:r>
          </a:p>
          <a:p>
            <a:pPr algn="ctr">
              <a:defRPr/>
            </a:pPr>
            <a:endParaRPr lang="uk-U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Український композитор, </a:t>
            </a:r>
          </a:p>
          <a:p>
            <a:pPr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піаніст, диригент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47075" y="6453188"/>
            <a:ext cx="762000" cy="244475"/>
          </a:xfrm>
        </p:spPr>
        <p:txBody>
          <a:bodyPr/>
          <a:lstStyle/>
          <a:p>
            <a:pPr>
              <a:defRPr/>
            </a:pPr>
            <a:fld id="{7C99DACC-49AA-4C24-923F-167AC5EAF696}" type="slidenum">
              <a:rPr lang="ru-RU" sz="2800" smtClean="0"/>
              <a:pPr>
                <a:defRPr/>
              </a:pPr>
              <a:t>32</a:t>
            </a:fld>
            <a:endParaRPr lang="ru-RU" sz="2800" dirty="0"/>
          </a:p>
        </p:txBody>
      </p:sp>
      <p:pic>
        <p:nvPicPr>
          <p:cNvPr id="108548" name="Picture 2" descr="G:\ФОто портрети\Лисенко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1557338"/>
            <a:ext cx="2924175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7" name="Наталка-Полтав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885113" y="63087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4614" fill="hold"/>
                                        <p:tgtEl>
                                          <p:spTgt spid="716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97625" y="1557338"/>
            <a:ext cx="27463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772816"/>
            <a:ext cx="639826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БОРИС МИКОЛАЙОВИЧ</a:t>
            </a:r>
          </a:p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ДЕЛОНЕ</a:t>
            </a:r>
          </a:p>
          <a:p>
            <a:pPr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1890-1980</a:t>
            </a:r>
          </a:p>
          <a:p>
            <a:pPr algn="ctr">
              <a:defRPr/>
            </a:pPr>
            <a:endParaRPr lang="uk-U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Математик, альпініст, фотограф,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47075" y="6308725"/>
            <a:ext cx="762000" cy="244475"/>
          </a:xfrm>
        </p:spPr>
        <p:txBody>
          <a:bodyPr/>
          <a:lstStyle/>
          <a:p>
            <a:pPr>
              <a:defRPr/>
            </a:pPr>
            <a:fld id="{2A21BB48-C19E-4DE1-B5FE-631C27268C02}" type="slidenum">
              <a:rPr lang="ru-RU" sz="2800" smtClean="0"/>
              <a:pPr>
                <a:defRPr/>
              </a:pPr>
              <a:t>33</a:t>
            </a:fld>
            <a:endParaRPr lang="ru-RU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2276475"/>
            <a:ext cx="7991475" cy="3168650"/>
          </a:xfrm>
        </p:spPr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uk-UA" sz="2800" b="1" dirty="0" smtClean="0"/>
              <a:t>На запитання, скільки учнів навчається в школі, Піфагор відповів: «Половина всіх учнів вивчає математику, чверть – музику, сьома частина – мовчить, крім того, є ще три жінки.»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800" b="1" dirty="0" smtClean="0"/>
              <a:t>Скільки було учнів у Піфагора?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263775" y="1412875"/>
            <a:ext cx="6840538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«СТАРОДАВНІ ЗАДАЧІ»</a:t>
            </a:r>
          </a:p>
          <a:p>
            <a:pPr algn="ctr">
              <a:defRPr/>
            </a:pPr>
            <a:endParaRPr lang="uk-UA" sz="2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uk-U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50250" y="6308725"/>
            <a:ext cx="758825" cy="247650"/>
          </a:xfrm>
        </p:spPr>
        <p:txBody>
          <a:bodyPr/>
          <a:lstStyle/>
          <a:p>
            <a:pPr>
              <a:defRPr/>
            </a:pPr>
            <a:fld id="{DBC9C010-E5FB-4C68-94E8-420D071501C8}" type="slidenum">
              <a:rPr lang="ru-RU" sz="2800" smtClean="0"/>
              <a:pPr>
                <a:defRPr/>
              </a:pPr>
              <a:t>34</a:t>
            </a:fld>
            <a:endParaRPr lang="ru-RU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29600" y="6308725"/>
            <a:ext cx="758825" cy="247650"/>
          </a:xfrm>
        </p:spPr>
        <p:txBody>
          <a:bodyPr/>
          <a:lstStyle/>
          <a:p>
            <a:pPr>
              <a:defRPr/>
            </a:pPr>
            <a:fld id="{CBD64CC7-1FCC-49FA-A909-B9489C50D3CF}" type="slidenum">
              <a:rPr lang="ru-RU" sz="2800" smtClean="0"/>
              <a:pPr>
                <a:defRPr/>
              </a:pPr>
              <a:t>35</a:t>
            </a:fld>
            <a:endParaRPr lang="ru-RU" sz="2800" dirty="0"/>
          </a:p>
        </p:txBody>
      </p:sp>
      <p:sp>
        <p:nvSpPr>
          <p:cNvPr id="74755" name="WordArt 5"/>
          <p:cNvSpPr>
            <a:spLocks noChangeArrowheads="1" noChangeShapeType="1" noTextEdit="1"/>
          </p:cNvSpPr>
          <p:nvPr/>
        </p:nvSpPr>
        <p:spPr bwMode="auto">
          <a:xfrm>
            <a:off x="2309813" y="238125"/>
            <a:ext cx="4725987" cy="508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uk-UA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ТУТ ПОХОВАНИЙ ДІОФАНТ</a:t>
            </a:r>
          </a:p>
        </p:txBody>
      </p:sp>
      <p:sp>
        <p:nvSpPr>
          <p:cNvPr id="74756" name="AutoShape 21"/>
          <p:cNvSpPr>
            <a:spLocks noChangeArrowheads="1"/>
          </p:cNvSpPr>
          <p:nvPr/>
        </p:nvSpPr>
        <p:spPr bwMode="auto">
          <a:xfrm>
            <a:off x="2051050" y="20638"/>
            <a:ext cx="5241925" cy="942975"/>
          </a:xfrm>
          <a:prstGeom prst="horizontalScroll">
            <a:avLst>
              <a:gd name="adj" fmla="val 125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uk-UA" sz="1600">
              <a:latin typeface="Times New Roman" pitchFamily="18" charset="0"/>
            </a:endParaRPr>
          </a:p>
        </p:txBody>
      </p:sp>
      <p:pic>
        <p:nvPicPr>
          <p:cNvPr id="7475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836613"/>
            <a:ext cx="5097462" cy="590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7513" y="2470150"/>
            <a:ext cx="5903912" cy="2160588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Придумати кросворд із таким заголовком:</a:t>
            </a:r>
          </a:p>
          <a:p>
            <a:pPr>
              <a:defRPr/>
            </a:pPr>
            <a:r>
              <a:rPr lang="uk-UA" dirty="0" smtClean="0"/>
              <a:t>«Математика + поезія»    чи </a:t>
            </a:r>
          </a:p>
          <a:p>
            <a:pPr>
              <a:defRPr/>
            </a:pPr>
            <a:r>
              <a:rPr lang="uk-UA" dirty="0" smtClean="0"/>
              <a:t>«Математика + музика»</a:t>
            </a:r>
          </a:p>
          <a:p>
            <a:pPr>
              <a:defRPr/>
            </a:pPr>
            <a:r>
              <a:rPr lang="uk-UA" dirty="0" smtClean="0"/>
              <a:t>історичні задачі в опорній схемі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844824"/>
            <a:ext cx="421948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 err="1">
                <a:ln/>
                <a:solidFill>
                  <a:schemeClr val="accent3"/>
                </a:solidFill>
              </a:rPr>
              <a:t>Домашнє</a:t>
            </a:r>
            <a:r>
              <a:rPr lang="ru-RU" sz="3200" b="1" dirty="0">
                <a:ln/>
                <a:solidFill>
                  <a:schemeClr val="accent3"/>
                </a:solidFill>
              </a:rPr>
              <a:t> </a:t>
            </a:r>
            <a:r>
              <a:rPr lang="ru-RU" sz="3200" b="1" dirty="0" err="1">
                <a:ln/>
                <a:solidFill>
                  <a:schemeClr val="accent3"/>
                </a:solidFill>
              </a:rPr>
              <a:t>завдання</a:t>
            </a:r>
            <a:r>
              <a:rPr lang="ru-RU" sz="3200" b="1" dirty="0">
                <a:ln/>
                <a:solidFill>
                  <a:schemeClr val="accent3"/>
                </a:solidFill>
              </a:rPr>
              <a:t>: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77225" y="6308725"/>
            <a:ext cx="758825" cy="247650"/>
          </a:xfrm>
        </p:spPr>
        <p:txBody>
          <a:bodyPr/>
          <a:lstStyle/>
          <a:p>
            <a:pPr>
              <a:defRPr/>
            </a:pPr>
            <a:fld id="{D3B65A18-5E4B-4EB6-B2D0-661B8A60D905}" type="slidenum">
              <a:rPr lang="ru-RU" sz="2800" smtClean="0"/>
              <a:pPr>
                <a:defRPr/>
              </a:pPr>
              <a:t>36</a:t>
            </a:fld>
            <a:endParaRPr lang="ru-RU" sz="2800" dirty="0"/>
          </a:p>
        </p:txBody>
      </p:sp>
      <p:pic>
        <p:nvPicPr>
          <p:cNvPr id="113669" name="Picture 2" descr="G:\Портфоліо\111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1849438"/>
            <a:ext cx="2519362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Box 1"/>
          <p:cNvSpPr txBox="1">
            <a:spLocks noChangeArrowheads="1"/>
          </p:cNvSpPr>
          <p:nvPr/>
        </p:nvSpPr>
        <p:spPr bwMode="auto">
          <a:xfrm>
            <a:off x="1908175" y="1844675"/>
            <a:ext cx="6624638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C00000"/>
                </a:solidFill>
              </a:rPr>
              <a:t>Рівняння - це не просто рівність </a:t>
            </a:r>
          </a:p>
          <a:p>
            <a:pPr algn="ctr"/>
            <a:r>
              <a:rPr lang="ru-RU" sz="2800">
                <a:solidFill>
                  <a:srgbClr val="C00000"/>
                </a:solidFill>
              </a:rPr>
              <a:t>З одною змінною, чи кількома. </a:t>
            </a:r>
          </a:p>
          <a:p>
            <a:pPr algn="ctr"/>
            <a:r>
              <a:rPr lang="ru-RU" sz="2800">
                <a:solidFill>
                  <a:srgbClr val="C00000"/>
                </a:solidFill>
              </a:rPr>
              <a:t>Рівняння - це думок активність, </a:t>
            </a:r>
          </a:p>
          <a:p>
            <a:pPr algn="ctr"/>
            <a:r>
              <a:rPr lang="ru-RU" sz="2800">
                <a:solidFill>
                  <a:srgbClr val="C00000"/>
                </a:solidFill>
              </a:rPr>
              <a:t>Що розум розвива. </a:t>
            </a:r>
          </a:p>
          <a:p>
            <a:pPr algn="ctr"/>
            <a:r>
              <a:rPr lang="ru-RU" sz="2800">
                <a:solidFill>
                  <a:srgbClr val="C00000"/>
                </a:solidFill>
              </a:rPr>
              <a:t>То ж будьте творчими,</a:t>
            </a:r>
          </a:p>
          <a:p>
            <a:pPr algn="ctr"/>
            <a:r>
              <a:rPr lang="ru-RU" sz="2800">
                <a:solidFill>
                  <a:srgbClr val="C00000"/>
                </a:solidFill>
              </a:rPr>
              <a:t> активно розвивайтесь. </a:t>
            </a:r>
          </a:p>
          <a:p>
            <a:pPr algn="ctr"/>
            <a:r>
              <a:rPr lang="ru-RU" sz="2800">
                <a:solidFill>
                  <a:srgbClr val="C00000"/>
                </a:solidFill>
              </a:rPr>
              <a:t>Долайте труднощі в житті, </a:t>
            </a:r>
          </a:p>
          <a:p>
            <a:pPr algn="ctr"/>
            <a:r>
              <a:rPr lang="ru-RU" sz="2800">
                <a:solidFill>
                  <a:srgbClr val="C00000"/>
                </a:solidFill>
              </a:rPr>
              <a:t>Але з рівнянням, прошу, </a:t>
            </a:r>
          </a:p>
          <a:p>
            <a:pPr algn="ctr"/>
            <a:r>
              <a:rPr lang="ru-RU" sz="2800">
                <a:solidFill>
                  <a:srgbClr val="C00000"/>
                </a:solidFill>
              </a:rPr>
              <a:t>не розлучайтесь. </a:t>
            </a:r>
          </a:p>
          <a:p>
            <a:pPr algn="ctr"/>
            <a:r>
              <a:rPr lang="ru-RU" sz="2800">
                <a:solidFill>
                  <a:srgbClr val="C00000"/>
                </a:solidFill>
              </a:rPr>
              <a:t>Вони послужать вам ще в майбутті.</a:t>
            </a:r>
          </a:p>
          <a:p>
            <a:pPr algn="ctr"/>
            <a:endParaRPr lang="ru-RU" sz="280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47075" y="6381750"/>
            <a:ext cx="762000" cy="244475"/>
          </a:xfrm>
        </p:spPr>
        <p:txBody>
          <a:bodyPr/>
          <a:lstStyle/>
          <a:p>
            <a:pPr>
              <a:defRPr/>
            </a:pPr>
            <a:fld id="{FFADA3DF-7535-412C-83F4-7599E415E9F3}" type="slidenum">
              <a:rPr lang="ru-RU" sz="2800" smtClean="0"/>
              <a:pPr>
                <a:defRPr/>
              </a:pPr>
              <a:t>37</a:t>
            </a:fld>
            <a:endParaRPr lang="ru-RU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6189" y="2967335"/>
            <a:ext cx="711162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ДЯКУЮ ЗА УВАГУ!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73A173-01CC-4D77-9B2D-C80F5862D505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29600" y="6308725"/>
            <a:ext cx="762000" cy="244475"/>
          </a:xfrm>
        </p:spPr>
        <p:txBody>
          <a:bodyPr/>
          <a:lstStyle/>
          <a:p>
            <a:pPr>
              <a:defRPr/>
            </a:pPr>
            <a:fld id="{FB00FB05-EE8B-4419-B94E-67AE672BA9EE}" type="slidenum">
              <a:rPr lang="ru-RU" sz="2800" smtClean="0"/>
              <a:pPr>
                <a:defRPr/>
              </a:pPr>
              <a:t>4</a:t>
            </a:fld>
            <a:endParaRPr lang="ru-RU" sz="2800"/>
          </a:p>
        </p:txBody>
      </p:sp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468313" y="1989138"/>
            <a:ext cx="8351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/>
              <a:t>Купа і її сьома частина становить 19. Знайти купу.</a:t>
            </a:r>
            <a:endParaRPr lang="ru-RU" sz="2400"/>
          </a:p>
        </p:txBody>
      </p:sp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4363" y="2708275"/>
            <a:ext cx="297973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1773238"/>
            <a:ext cx="2951163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88914" y="2047477"/>
            <a:ext cx="2779928" cy="923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ЕВКЛІД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29600" y="6308725"/>
            <a:ext cx="762000" cy="244475"/>
          </a:xfrm>
        </p:spPr>
        <p:txBody>
          <a:bodyPr/>
          <a:lstStyle/>
          <a:p>
            <a:pPr>
              <a:defRPr/>
            </a:pPr>
            <a:fld id="{B1F57327-A4A0-41E2-8A47-7F148AE42BC2}" type="slidenum">
              <a:rPr lang="ru-RU" sz="2800" smtClean="0"/>
              <a:pPr>
                <a:defRPr/>
              </a:pPr>
              <a:t>5</a:t>
            </a:fld>
            <a:endParaRPr lang="ru-RU" sz="2800" dirty="0"/>
          </a:p>
        </p:txBody>
      </p:sp>
      <p:sp>
        <p:nvSpPr>
          <p:cNvPr id="44036" name="TextBox 2"/>
          <p:cNvSpPr txBox="1">
            <a:spLocks noChangeArrowheads="1"/>
          </p:cNvSpPr>
          <p:nvPr/>
        </p:nvSpPr>
        <p:spPr bwMode="auto">
          <a:xfrm>
            <a:off x="611188" y="3141663"/>
            <a:ext cx="38877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/>
              <a:t>ІІІ ст. до н. е. </a:t>
            </a:r>
          </a:p>
          <a:p>
            <a:r>
              <a:rPr lang="en-US" sz="2800"/>
              <a:t>ax</a:t>
            </a:r>
            <a:r>
              <a:rPr lang="en-US" sz="2800" baseline="30000"/>
              <a:t>2</a:t>
            </a:r>
            <a:r>
              <a:rPr lang="en-US" sz="2800"/>
              <a:t> +bx + c = 0,</a:t>
            </a:r>
          </a:p>
          <a:p>
            <a:r>
              <a:rPr lang="uk-UA" sz="2800"/>
              <a:t>а</a:t>
            </a:r>
            <a:r>
              <a:rPr lang="en-US" sz="2800"/>
              <a:t>, b, c – </a:t>
            </a:r>
            <a:r>
              <a:rPr lang="uk-UA" sz="2800"/>
              <a:t>дійсні числа.</a:t>
            </a:r>
            <a:endParaRPr lang="en-US" sz="2800"/>
          </a:p>
          <a:p>
            <a:r>
              <a:rPr lang="en-US" sz="2800"/>
              <a:t>a≠0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557338"/>
            <a:ext cx="30734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2016376"/>
            <a:ext cx="5043241" cy="23400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ФРАНСУА  ВІЄТ</a:t>
            </a:r>
          </a:p>
          <a:p>
            <a:pPr algn="ctr">
              <a:defRPr/>
            </a:pPr>
            <a:r>
              <a:rPr lang="uk-UA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(1540 - 1603)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29600" y="6308725"/>
            <a:ext cx="762000" cy="244475"/>
          </a:xfrm>
        </p:spPr>
        <p:txBody>
          <a:bodyPr/>
          <a:lstStyle/>
          <a:p>
            <a:pPr>
              <a:defRPr/>
            </a:pPr>
            <a:fld id="{58B32D57-9223-4A87-8E72-2E9B30398D88}" type="slidenum">
              <a:rPr lang="ru-RU" sz="2800" smtClean="0"/>
              <a:pPr>
                <a:defRPr/>
              </a:pPr>
              <a:t>6</a:t>
            </a:fld>
            <a:endParaRPr lang="ru-RU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-396875" y="1430338"/>
            <a:ext cx="46085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6" rIns="91436" bIns="4571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>
                <a:latin typeface="Franklin Gothic Book" pitchFamily="34" charset="0"/>
              </a:rPr>
              <a:t>Що таке рівняння?</a:t>
            </a:r>
            <a:endParaRPr lang="ru-RU" sz="2400">
              <a:latin typeface="Franklin Gothic Book" pitchFamily="34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287588" y="1901825"/>
            <a:ext cx="67675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6" rIns="91436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i="1">
                <a:solidFill>
                  <a:srgbClr val="3F30FE"/>
                </a:solidFill>
                <a:latin typeface="Franklin Gothic Book" pitchFamily="34" charset="0"/>
              </a:rPr>
              <a:t>Рівність, яка містить невідоме число, позначене буквою, називається рівнянням.</a:t>
            </a:r>
            <a:endParaRPr lang="ru-RU" sz="2400" i="1">
              <a:solidFill>
                <a:srgbClr val="3F30FE"/>
              </a:solidFill>
              <a:latin typeface="Franklin Gothic Book" pitchFamily="34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6200" y="2724150"/>
            <a:ext cx="4608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6" rIns="91436" bIns="4571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>
                <a:latin typeface="Franklin Gothic Book" pitchFamily="34" charset="0"/>
              </a:rPr>
              <a:t>Що таке корінь рівняння?</a:t>
            </a:r>
            <a:endParaRPr lang="ru-RU" sz="2400">
              <a:latin typeface="Franklin Gothic Book" pitchFamily="34" charset="0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070100" y="3230563"/>
            <a:ext cx="6985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6" rIns="91436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i="1">
                <a:solidFill>
                  <a:srgbClr val="3F30FE"/>
                </a:solidFill>
                <a:latin typeface="Franklin Gothic Book" pitchFamily="34" charset="0"/>
              </a:rPr>
              <a:t>Коренем рівняння називають те значення невідомого, при якому рівняння перетворюється на правильну рівність.</a:t>
            </a:r>
            <a:endParaRPr lang="ru-RU" sz="2400" i="1">
              <a:solidFill>
                <a:srgbClr val="3F30FE"/>
              </a:solidFill>
              <a:latin typeface="Franklin Gothic Book" pitchFamily="34" charset="0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20725" y="4586288"/>
            <a:ext cx="611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6" rIns="91436" bIns="4571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>
                <a:latin typeface="Franklin Gothic Book" pitchFamily="34" charset="0"/>
              </a:rPr>
              <a:t>Що означає розв’язати рівняння?</a:t>
            </a:r>
            <a:endParaRPr lang="ru-RU" sz="2400">
              <a:latin typeface="Franklin Gothic Book" pitchFamily="34" charset="0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771775" y="5040313"/>
            <a:ext cx="55816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6" rIns="91436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i="1">
                <a:solidFill>
                  <a:srgbClr val="3F30FE"/>
                </a:solidFill>
                <a:latin typeface="Franklin Gothic Book" pitchFamily="34" charset="0"/>
              </a:rPr>
              <a:t>Розв’язати рівняння – це означає знайти всі його корені або показати, що їх немає. </a:t>
            </a:r>
            <a:endParaRPr lang="ru-RU" sz="2400" i="1">
              <a:solidFill>
                <a:srgbClr val="3F30FE"/>
              </a:solidFill>
              <a:latin typeface="Franklin Gothic Book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29600" y="6308725"/>
            <a:ext cx="758825" cy="247650"/>
          </a:xfrm>
        </p:spPr>
        <p:txBody>
          <a:bodyPr/>
          <a:lstStyle/>
          <a:p>
            <a:pPr>
              <a:defRPr/>
            </a:pPr>
            <a:fld id="{D2065616-4A83-42E1-B106-065DECCF6719}" type="slidenum">
              <a:rPr lang="ru-RU" sz="2800" smtClean="0"/>
              <a:pPr>
                <a:defRPr/>
              </a:pPr>
              <a:t>7</a:t>
            </a:fld>
            <a:endParaRPr lang="ru-RU" sz="2800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82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755650" y="1628775"/>
            <a:ext cx="79930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22325">
              <a:lnSpc>
                <a:spcPct val="95000"/>
              </a:lnSpc>
            </a:pPr>
            <a:r>
              <a:rPr lang="en-US" sz="2800">
                <a:solidFill>
                  <a:srgbClr val="000000"/>
                </a:solidFill>
              </a:rPr>
              <a:t>Для чого потрібно вміти розв’язувати рівняння?</a:t>
            </a:r>
            <a:endParaRPr lang="uk-UA" sz="2800">
              <a:solidFill>
                <a:srgbClr val="000000"/>
              </a:solidFill>
            </a:endParaRPr>
          </a:p>
          <a:p>
            <a:pPr algn="ctr" defTabSz="822325">
              <a:lnSpc>
                <a:spcPct val="95000"/>
              </a:lnSpc>
            </a:pPr>
            <a:endParaRPr lang="uk-UA" sz="2800">
              <a:solidFill>
                <a:srgbClr val="000000"/>
              </a:solidFill>
            </a:endParaRPr>
          </a:p>
          <a:p>
            <a:pPr algn="ctr" defTabSz="822325">
              <a:lnSpc>
                <a:spcPct val="95000"/>
              </a:lnSpc>
            </a:pPr>
            <a:r>
              <a:rPr lang="en-US" sz="2800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4710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565525"/>
            <a:ext cx="2460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56438" y="6248400"/>
            <a:ext cx="1908175" cy="458788"/>
          </a:xfrm>
        </p:spPr>
        <p:txBody>
          <a:bodyPr/>
          <a:lstStyle/>
          <a:p>
            <a:pPr>
              <a:defRPr/>
            </a:pPr>
            <a:fld id="{291A6C17-FA7B-4C95-B01A-8374807C513C}" type="slidenum">
              <a:rPr lang="en-US" sz="2800" smtClean="0"/>
              <a:pPr>
                <a:defRPr/>
              </a:pPr>
              <a:t>8</a:t>
            </a:fld>
            <a:endParaRPr lang="en-US" sz="2800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827088" y="2349500"/>
            <a:ext cx="7993062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22325">
              <a:lnSpc>
                <a:spcPct val="95000"/>
              </a:lnSpc>
            </a:pPr>
            <a:r>
              <a:rPr lang="en-US" sz="2800">
                <a:solidFill>
                  <a:srgbClr val="000000"/>
                </a:solidFill>
              </a:rPr>
              <a:t>Щоб за їх допомогою розв’язувати задачі. Рівняння називають “мовою алгебри”. </a:t>
            </a:r>
            <a:endParaRPr lang="uk-UA" sz="2800">
              <a:solidFill>
                <a:srgbClr val="000000"/>
              </a:solidFill>
            </a:endParaRPr>
          </a:p>
          <a:p>
            <a:pPr algn="ctr" defTabSz="822325">
              <a:lnSpc>
                <a:spcPct val="95000"/>
              </a:lnSpc>
            </a:pPr>
            <a:endParaRPr lang="uk-UA" sz="2800">
              <a:solidFill>
                <a:srgbClr val="000000"/>
              </a:solidFill>
            </a:endParaRPr>
          </a:p>
          <a:p>
            <a:pPr algn="ctr" defTabSz="822325">
              <a:lnSpc>
                <a:spcPct val="95000"/>
              </a:lnSpc>
            </a:pPr>
            <a:r>
              <a:rPr lang="en-US" sz="2800">
                <a:solidFill>
                  <a:srgbClr val="000000"/>
                </a:solidFill>
              </a:rPr>
              <a:t>Але їх використовують не тільки в алгебрі, </a:t>
            </a:r>
            <a:endParaRPr lang="uk-UA" sz="2800">
              <a:solidFill>
                <a:srgbClr val="000000"/>
              </a:solidFill>
            </a:endParaRPr>
          </a:p>
          <a:p>
            <a:pPr algn="ctr" defTabSz="822325">
              <a:lnSpc>
                <a:spcPct val="95000"/>
              </a:lnSpc>
            </a:pPr>
            <a:r>
              <a:rPr lang="en-US" sz="2800">
                <a:solidFill>
                  <a:srgbClr val="000000"/>
                </a:solidFill>
              </a:rPr>
              <a:t>а й в інших науках, наприклад хімії та фізиці.</a:t>
            </a:r>
          </a:p>
          <a:p>
            <a:pPr algn="ctr" defTabSz="822325">
              <a:lnSpc>
                <a:spcPct val="95000"/>
              </a:lnSpc>
            </a:pPr>
            <a:endParaRPr lang="uk-UA" sz="2800">
              <a:solidFill>
                <a:srgbClr val="000000"/>
              </a:solidFill>
            </a:endParaRPr>
          </a:p>
          <a:p>
            <a:pPr algn="ctr" defTabSz="822325">
              <a:lnSpc>
                <a:spcPct val="95000"/>
              </a:lnSpc>
            </a:pPr>
            <a:r>
              <a:rPr lang="en-US" sz="2800">
                <a:solidFill>
                  <a:srgbClr val="000000"/>
                </a:solidFill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235825" y="6165850"/>
            <a:ext cx="1908175" cy="458788"/>
          </a:xfrm>
        </p:spPr>
        <p:txBody>
          <a:bodyPr/>
          <a:lstStyle/>
          <a:p>
            <a:pPr>
              <a:defRPr/>
            </a:pPr>
            <a:fld id="{38358C03-C300-4456-922D-4BA8EC449D6F}" type="slidenum">
              <a:rPr lang="en-US" sz="2800" smtClean="0"/>
              <a:pPr>
                <a:defRPr/>
              </a:pPr>
              <a:t>9</a:t>
            </a:fld>
            <a:endParaRPr lang="en-US" sz="2800" dirty="0"/>
          </a:p>
        </p:txBody>
      </p:sp>
      <p:sp>
        <p:nvSpPr>
          <p:cNvPr id="3" name="Прямоугольник 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0611" y="1628800"/>
            <a:ext cx="8496944" cy="3948068"/>
          </a:xfrm>
          <a:prstGeom prst="rect">
            <a:avLst/>
          </a:prstGeom>
          <a:blipFill rotWithShape="1">
            <a:blip r:embed="rId2"/>
            <a:stretch>
              <a:fillRect l="-1076" t="-123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|2.5|1.7|4.8|6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2.3|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3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1093</TotalTime>
  <Words>360</Words>
  <Application>Microsoft Office PowerPoint</Application>
  <PresentationFormat>Экран (4:3)</PresentationFormat>
  <Paragraphs>104</Paragraphs>
  <Slides>38</Slides>
  <Notes>0</Notes>
  <HiddenSlides>0</HiddenSlides>
  <MMClips>2</MMClips>
  <ScaleCrop>false</ScaleCrop>
  <HeadingPairs>
    <vt:vector size="6" baseType="variant">
      <vt:variant>
        <vt:lpstr>Використані шрифти</vt:lpstr>
      </vt:variant>
      <vt:variant>
        <vt:i4>7</vt:i4>
      </vt:variant>
      <vt:variant>
        <vt:lpstr>Шаблон оформлення</vt:lpstr>
      </vt:variant>
      <vt:variant>
        <vt:i4>36</vt:i4>
      </vt:variant>
      <vt:variant>
        <vt:lpstr>Заголовки слайдів</vt:lpstr>
      </vt:variant>
      <vt:variant>
        <vt:i4>38</vt:i4>
      </vt:variant>
    </vt:vector>
  </HeadingPairs>
  <TitlesOfParts>
    <vt:vector size="81" baseType="lpstr">
      <vt:lpstr>Arial</vt:lpstr>
      <vt:lpstr>Times New Roman</vt:lpstr>
      <vt:lpstr>Calibri</vt:lpstr>
      <vt:lpstr>Franklin Gothic Medium</vt:lpstr>
      <vt:lpstr>Franklin Gothic Book</vt:lpstr>
      <vt:lpstr>Wingdings 2</vt:lpstr>
      <vt:lpstr>Tahoma</vt:lpstr>
      <vt:lpstr>3_Default Design</vt:lpstr>
      <vt:lpstr>5_Default Design</vt:lpstr>
      <vt:lpstr>Трек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5_Default Design</vt:lpstr>
      <vt:lpstr>5_Default Design</vt:lpstr>
      <vt:lpstr>5_Default Design</vt:lpstr>
      <vt:lpstr>5_Default Design</vt:lpstr>
      <vt:lpstr>5_Default Design</vt:lpstr>
      <vt:lpstr>5_Default Design</vt:lpstr>
      <vt:lpstr>5_Default Design</vt:lpstr>
      <vt:lpstr>5_Default Design</vt:lpstr>
      <vt:lpstr>5_Default Design</vt:lpstr>
      <vt:lpstr>5_Default Design</vt:lpstr>
      <vt:lpstr>5_Default Design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РІВНЯНЬ</dc:title>
  <dc:creator>иоьюбитьбтиь</dc:creator>
  <cp:lastModifiedBy>ліцей</cp:lastModifiedBy>
  <cp:revision>125</cp:revision>
  <cp:lastPrinted>2011-11-16T21:10:19Z</cp:lastPrinted>
  <dcterms:created xsi:type="dcterms:W3CDTF">2011-10-29T21:27:33Z</dcterms:created>
  <dcterms:modified xsi:type="dcterms:W3CDTF">2014-11-21T07:02:27Z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753704</vt:lpwstr>
  </property>
  <property fmtid="{D5CDD505-2E9C-101B-9397-08002B2CF9AE}" name="NXPowerLiteVersion" pid="3">
    <vt:lpwstr>D4.1.4</vt:lpwstr>
  </property>
</Properties>
</file>