
<file path=[Content_Types].xml><?xml version="1.0" encoding="utf-8"?>
<Types xmlns="http://schemas.openxmlformats.org/package/2006/content-types">
  <Override ContentType="application/vnd.openxmlformats-officedocument.presentationml.slideMaster+xml" PartName="/ppt/slideMasters/slideMaster3.xml"/>
  <Override ContentType="application/vnd.openxmlformats-officedocument.theme+xml" PartName="/ppt/theme/theme5.xml"/>
  <Override ContentType="application/vnd.openxmlformats-officedocument.presentationml.slideLayout+xml" PartName="/ppt/slideLayouts/slideLayout57.xml"/>
  <Override ContentType="application/vnd.openxmlformats-officedocument.presentationml.slideLayout+xml" PartName="/ppt/slideLayouts/slideLayout157.xml"/>
  <Override ContentType="application/vnd.openxmlformats-officedocument.presentationml.slide+xml" PartName="/ppt/slides/slide36.xml"/>
  <Override ContentType="application/vnd.openxmlformats-officedocument.presentationml.slideLayout+xml" PartName="/ppt/slideLayouts/slideLayout46.xml"/>
  <Override ContentType="application/vnd.openxmlformats-officedocument.presentationml.slideLayout+xml" PartName="/ppt/slideLayouts/slideLayout93.xml"/>
  <Override ContentType="application/vnd.openxmlformats-officedocument.presentationml.slideLayout+xml" PartName="/ppt/slideLayouts/slideLayout135.xml"/>
  <Override ContentType="application/vnd.openxmlformats-officedocument.presentationml.slideLayout+xml" PartName="/ppt/slideLayouts/slideLayout146.xml"/>
  <Override ContentType="application/vnd.openxmlformats-officedocument.presentationml.slideLayout+xml" PartName="/ppt/slideLayouts/slideLayout182.xml"/>
  <Override ContentType="application/vnd.openxmlformats-officedocument.presentationml.slideLayout+xml" PartName="/ppt/slideLayouts/slideLayout193.xml"/>
  <Override ContentType="application/vnd.openxmlformats-officedocument.presentationml.slide+xml" PartName="/ppt/slides/slide25.xml"/>
  <Override ContentType="application/vnd.openxmlformats-officedocument.presentationml.slideLayout+xml" PartName="/ppt/slideLayouts/slideLayout2.xml"/>
  <Override ContentType="application/vnd.openxmlformats-officedocument.presentationml.slideLayout+xml" PartName="/ppt/slideLayouts/slideLayout35.xml"/>
  <Override ContentType="application/vnd.openxmlformats-officedocument.presentationml.slideLayout+xml" PartName="/ppt/slideLayouts/slideLayout82.xml"/>
  <Override ContentType="application/vnd.openxmlformats-officedocument.presentationml.slideLayout+xml" PartName="/ppt/slideLayouts/slideLayout124.xml"/>
  <Override ContentType="application/vnd.openxmlformats-officedocument.presentationml.slideLayout+xml" PartName="/ppt/slideLayouts/slideLayout171.xml"/>
  <Default ContentType="application/xml" Extension="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3.xml"/>
  <Override ContentType="application/vnd.openxmlformats-officedocument.presentationml.slideLayout+xml" PartName="/ppt/slideLayouts/slideLayout24.xml"/>
  <Override ContentType="application/vnd.openxmlformats-officedocument.presentationml.slideLayout+xml" PartName="/ppt/slideLayouts/slideLayout60.xml"/>
  <Override ContentType="application/vnd.openxmlformats-officedocument.presentationml.slideLayout+xml" PartName="/ppt/slideLayouts/slideLayout71.xml"/>
  <Override ContentType="application/vnd.openxmlformats-officedocument.presentationml.slideLayout+xml" PartName="/ppt/slideLayouts/slideLayout113.xml"/>
  <Override ContentType="application/vnd.openxmlformats-officedocument.presentationml.slideLayout+xml" PartName="/ppt/slideLayouts/slideLayout160.xml"/>
  <Override ContentType="application/vnd.openxmlformats-officedocument.theme+xml" PartName="/ppt/theme/theme18.xml"/>
  <Override ContentType="application/vnd.openxmlformats-officedocument.presentationml.tableStyles+xml" PartName="/ppt/tableStyles.xml"/>
  <Override ContentType="application/vnd.openxmlformats-officedocument.presentationml.slideLayout+xml" PartName="/ppt/slideLayouts/slideLayout102.xml"/>
  <Override ContentType="application/vnd.openxmlformats-officedocument.presentationml.slideMaster+xml" PartName="/ppt/slideMasters/slideMaster8.xml"/>
  <Override ContentType="application/vnd.openxmlformats-officedocument.presentationml.slideMaster+xml" PartName="/ppt/slideMasters/slideMaster11.xml"/>
  <Override ContentType="application/vnd.openxmlformats-officedocument.presentationml.slideLayout+xml" PartName="/ppt/slideLayouts/slideLayout198.xml"/>
  <Override ContentType="application/vnd.openxmlformats-officedocument.presentationml.slideLayout+xml" PartName="/ppt/slideLayouts/slideLayout87.xml"/>
  <Override ContentType="application/vnd.openxmlformats-officedocument.presentationml.slideLayout+xml" PartName="/ppt/slideLayouts/slideLayout98.xml"/>
  <Override ContentType="application/vnd.openxmlformats-officedocument.theme+xml" PartName="/ppt/theme/theme10.xml"/>
  <Override ContentType="application/vnd.openxmlformats-officedocument.presentationml.slideLayout+xml" PartName="/ppt/slideLayouts/slideLayout187.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Override ContentType="application/vnd.openxmlformats-officedocument.presentationml.slideLayout+xml" PartName="/ppt/slideLayouts/slideLayout29.xml"/>
  <Override ContentType="application/vnd.openxmlformats-officedocument.presentationml.slideLayout+xml" PartName="/ppt/slideLayouts/slideLayout76.xml"/>
  <Override ContentType="application/vnd.openxmlformats-officedocument.presentationml.slideLayout+xml" PartName="/ppt/slideLayouts/slideLayout118.xml"/>
  <Override ContentType="application/vnd.openxmlformats-officedocument.presentationml.slideLayout+xml" PartName="/ppt/slideLayouts/slideLayout129.xml"/>
  <Default ContentType="image/png" Extension="png"/>
  <Override ContentType="application/vnd.openxmlformats-officedocument.presentationml.slideLayout+xml" PartName="/ppt/slideLayouts/slideLayout165.xml"/>
  <Override ContentType="application/vnd.openxmlformats-officedocument.presentationml.slideLayout+xml" PartName="/ppt/slideLayouts/slideLayout176.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65.xml"/>
  <Override ContentType="application/vnd.openxmlformats-officedocument.presentationml.slideLayout+xml" PartName="/ppt/slideLayouts/slideLayout107.xml"/>
  <Override ContentType="application/vnd.openxmlformats-officedocument.presentationml.slideLayout+xml" PartName="/ppt/slideLayouts/slideLayout154.xml"/>
  <Override ContentType="application/vnd.openxmlformats-officedocument.presentationml.slide+xml" PartName="/ppt/slides/slide33.xml"/>
  <Override ContentType="application/vnd.openxmlformats-officedocument.presentationml.slide+xml" PartName="/ppt/slides/slide44.xml"/>
  <Override ContentType="application/vnd.openxmlformats-officedocument.presentationml.slideLayout+xml" PartName="/ppt/slideLayouts/slideLayout43.xml"/>
  <Override ContentType="application/vnd.openxmlformats-officedocument.presentationml.slideLayout+xml" PartName="/ppt/slideLayouts/slideLayout54.xml"/>
  <Override ContentType="application/vnd.openxmlformats-officedocument.presentationml.slideLayout+xml" PartName="/ppt/slideLayouts/slideLayout90.xml"/>
  <Override ContentType="application/vnd.openxmlformats-officedocument.presentationml.slideLayout+xml" PartName="/ppt/slideLayouts/slideLayout143.xml"/>
  <Override ContentType="application/vnd.openxmlformats-officedocument.presentationml.slideLayout+xml" PartName="/ppt/slideLayouts/slideLayout190.xml"/>
  <Override ContentType="application/vnd.openxmlformats-officedocument.presentationml.presentation.main+xml" PartName="/ppt/presentation.xml"/>
  <Override ContentType="application/vnd.openxmlformats-officedocument.presentationml.slideMaster+xml" PartName="/ppt/slideMasters/slideMaster16.xml"/>
  <Override ContentType="application/vnd.openxmlformats-officedocument.presentationml.slide+xml" PartName="/ppt/slides/slide22.xml"/>
  <Override ContentType="application/vnd.openxmlformats-officedocument.presentationml.slideLayout+xml" PartName="/ppt/slideLayouts/slideLayout32.xml"/>
  <Override ContentType="application/vnd.openxmlformats-officedocument.presentationml.slideLayout+xml" PartName="/ppt/slideLayouts/slideLayout132.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Layout+xml" PartName="/ppt/slideLayouts/slideLayout21.xml"/>
  <Override ContentType="application/vnd.openxmlformats-officedocument.presentationml.slideLayout+xml" PartName="/ppt/slideLayouts/slideLayout110.xml"/>
  <Override ContentType="application/vnd.openxmlformats-officedocument.presentationml.slideLayout+xml" PartName="/ppt/slideLayouts/slideLayout121.xml"/>
  <Override ContentType="application/vnd.openxmlformats-officedocument.presentationml.slideLayout+xml" PartName="/ppt/slideLayouts/slideLayout10.xml"/>
  <Override ContentType="application/vnd.openxmlformats-officedocument.theme+xml" PartName="/ppt/theme/theme15.xml"/>
  <Override ContentType="application/vnd.openxmlformats-officedocument.presentationml.slideMaster+xml" PartName="/ppt/slideMasters/slideMaster5.xml"/>
  <Override ContentType="application/vnd.openxmlformats-officedocument.presentationml.slideLayout+xml" PartName="/ppt/slideLayouts/slideLayout59.xml"/>
  <Override ContentType="application/vnd.openxmlformats-officedocument.theme+xml" PartName="/ppt/theme/theme7.xml"/>
  <Override ContentType="application/vnd.openxmlformats-officedocument.presentationml.slideLayout+xml" PartName="/ppt/slideLayouts/slideLayout159.xml"/>
  <Override ContentType="application/vnd.openxmlformats-officedocument.presentationml.slide+xml" PartName="/ppt/slides/slide38.xml"/>
  <Override ContentType="application/vnd.openxmlformats-officedocument.presentationml.slideLayout+xml" PartName="/ppt/slideLayouts/slideLayout48.xml"/>
  <Override ContentType="application/vnd.openxmlformats-officedocument.presentationml.slideLayout+xml" PartName="/ppt/slideLayouts/slideLayout95.xml"/>
  <Override ContentType="application/vnd.openxmlformats-officedocument.presentationml.slideLayout+xml" PartName="/ppt/slideLayouts/slideLayout137.xml"/>
  <Override ContentType="application/vnd.openxmlformats-officedocument.presentationml.slideLayout+xml" PartName="/ppt/slideLayouts/slideLayout148.xml"/>
  <Override ContentType="application/vnd.openxmlformats-officedocument.presentationml.slideLayout+xml" PartName="/ppt/slideLayouts/slideLayout184.xml"/>
  <Override ContentType="application/vnd.openxmlformats-officedocument.presentationml.slideLayout+xml" PartName="/ppt/slideLayouts/slideLayout195.xml"/>
  <Override ContentType="application/vnd.openxmlformats-officedocument.presentationml.slideLayout+xml" PartName="/ppt/slideLayouts/slideLayout200.xml"/>
  <Override ContentType="application/vnd.openxmlformats-officedocument.presentationml.slide+xml" PartName="/ppt/slides/slide27.xml"/>
  <Override ContentType="application/vnd.openxmlformats-officedocument.presentationml.slideLayout+xml" PartName="/ppt/slideLayouts/slideLayout4.xml"/>
  <Override ContentType="application/vnd.openxmlformats-officedocument.presentationml.slideLayout+xml" PartName="/ppt/slideLayouts/slideLayout37.xml"/>
  <Override ContentType="application/vnd.openxmlformats-officedocument.presentationml.slideLayout+xml" PartName="/ppt/slideLayouts/slideLayout84.xml"/>
  <Override ContentType="application/vnd.openxmlformats-officedocument.presentationml.slideLayout+xml" PartName="/ppt/slideLayouts/slideLayout126.xml"/>
  <Override ContentType="application/vnd.openxmlformats-officedocument.presentationml.slideLayout+xml" PartName="/ppt/slideLayouts/slideLayout173.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34.xml"/>
  <Override ContentType="application/vnd.openxmlformats-officedocument.presentationml.slideLayout+xml" PartName="/ppt/slideLayouts/slideLayout15.xml"/>
  <Override ContentType="application/vnd.openxmlformats-officedocument.presentationml.slideLayout+xml" PartName="/ppt/slideLayouts/slideLayout26.xml"/>
  <Override ContentType="application/vnd.openxmlformats-officedocument.presentationml.slideLayout+xml" PartName="/ppt/slideLayouts/slideLayout44.xml"/>
  <Override ContentType="application/vnd.openxmlformats-officedocument.presentationml.slideLayout+xml" PartName="/ppt/slideLayouts/slideLayout62.xml"/>
  <Override ContentType="application/vnd.openxmlformats-officedocument.presentationml.slideLayout+xml" PartName="/ppt/slideLayouts/slideLayout73.xml"/>
  <Override ContentType="application/vnd.openxmlformats-officedocument.presentationml.slideLayout+xml" PartName="/ppt/slideLayouts/slideLayout91.xml"/>
  <Override ContentType="application/vnd.openxmlformats-officedocument.presentationml.slideLayout+xml" PartName="/ppt/slideLayouts/slideLayout115.xml"/>
  <Override ContentType="application/vnd.openxmlformats-officedocument.presentationml.slideLayout+xml" PartName="/ppt/slideLayouts/slideLayout133.xml"/>
  <Override ContentType="application/vnd.openxmlformats-officedocument.presentationml.slideLayout+xml" PartName="/ppt/slideLayouts/slideLayout144.xml"/>
  <Override ContentType="application/vnd.openxmlformats-officedocument.presentationml.slideLayout+xml" PartName="/ppt/slideLayouts/slideLayout162.xml"/>
  <Override ContentType="application/vnd.openxmlformats-officedocument.presentationml.slideLayout+xml" PartName="/ppt/slideLayouts/slideLayout180.xml"/>
  <Override ContentType="application/vnd.openxmlformats-officedocument.presentationml.slideLayout+xml" PartName="/ppt/slideLayouts/slideLayout191.xml"/>
  <Default ContentType="image/x-wmf" Extension="wmf"/>
  <Default ContentType="application/vnd.openxmlformats-package.relationships+xml" Extension="rels"/>
  <Override ContentType="application/vnd.openxmlformats-officedocument.presentationml.slideMaster+xml" PartName="/ppt/slideMasters/slideMaster17.xml"/>
  <Override ContentType="application/vnd.openxmlformats-officedocument.presentationml.slide+xml" PartName="/ppt/slides/slide23.xml"/>
  <Override ContentType="application/vnd.openxmlformats-officedocument.presentationml.slide+xml" PartName="/ppt/slides/slide41.xml"/>
  <Override ContentType="application/vnd.openxmlformats-officedocument.presentationml.slideLayout+xml" PartName="/ppt/slideLayouts/slideLayout22.xml"/>
  <Override ContentType="application/vnd.openxmlformats-officedocument.presentationml.slideLayout+xml" PartName="/ppt/slideLayouts/slideLayout33.xml"/>
  <Override ContentType="application/vnd.openxmlformats-officedocument.presentationml.slideLayout+xml" PartName="/ppt/slideLayouts/slideLayout51.xml"/>
  <Override ContentType="application/vnd.openxmlformats-officedocument.presentationml.slideLayout+xml" PartName="/ppt/slideLayouts/slideLayout80.xml"/>
  <Override ContentType="application/vnd.openxmlformats-officedocument.presentationml.slideLayout+xml" PartName="/ppt/slideLayouts/slideLayout104.xml"/>
  <Override ContentType="application/vnd.openxmlformats-officedocument.presentationml.slideLayout+xml" PartName="/ppt/slideLayouts/slideLayout122.xml"/>
  <Override ContentType="application/vnd.openxmlformats-officedocument.presentationml.slideLayout+xml" PartName="/ppt/slideLayouts/slideLayout140.xml"/>
  <Override ContentType="application/vnd.openxmlformats-officedocument.presentationml.slideLayout+xml" PartName="/ppt/slideLayouts/slideLayout151.xml"/>
  <Override ContentType="application/vnd.openxmlformats-officedocument.presentationml.slide+xml" PartName="/ppt/slides/slide12.xml"/>
  <Override ContentType="application/vnd.openxmlformats-officedocument.presentationml.slide+xml" PartName="/ppt/slides/slide30.xml"/>
  <Override ContentType="application/vnd.openxmlformats-officedocument.presentationml.slideLayout+xml" PartName="/ppt/slideLayouts/slideLayout11.xml"/>
  <Override ContentType="application/vnd.openxmlformats-officedocument.presentationml.slideLayout+xml" PartName="/ppt/slideLayouts/slideLayout40.xml"/>
  <Override ContentType="application/vnd.openxmlformats-officedocument.presentationml.slideLayout+xml" PartName="/ppt/slideLayouts/slideLayout111.xml"/>
  <Override ContentType="application/vnd.openxmlformats-officedocument.theme+xml" PartName="/ppt/theme/theme16.xml"/>
  <Override ContentType="application/vnd.openxmlformats-officedocument.presentationml.slideMaster+xml" PartName="/ppt/slideMasters/slideMaster13.xml"/>
  <Override ContentType="application/vnd.openxmlformats-officedocument.presentationml.slideLayout+xml" PartName="/ppt/slideLayouts/slideLayout100.xml"/>
  <Override ContentType="application/vnd.openxmlformats-officedocument.presentationml.slideMaster+xml" PartName="/ppt/slideMasters/slideMaster6.xml"/>
  <Override ContentType="application/vnd.openxmlformats-officedocument.theme+xml" PartName="/ppt/theme/theme8.xml"/>
  <Override ContentType="application/vnd.openxmlformats-officedocument.presentationml.slideLayout+xml" PartName="/ppt/slideLayouts/slideLayout89.xml"/>
  <Override ContentType="application/vnd.openxmlformats-officedocument.theme+xml" PartName="/ppt/theme/theme12.xml"/>
  <Override ContentType="application/vnd.openxmlformats-officedocument.presentationml.slideLayout+xml" PartName="/ppt/slideLayouts/slideLayout189.xml"/>
  <Override ContentType="application/vnd.openxmlformats-officedocument.presentationml.slide+xml" PartName="/ppt/slides/slide7.xml"/>
  <Override ContentType="application/vnd.openxmlformats-officedocument.presentationml.slideLayout+xml" PartName="/ppt/slideLayouts/slideLayout9.xml"/>
  <Override ContentType="application/vnd.openxmlformats-officedocument.presentationml.slideLayout+xml" PartName="/ppt/slideLayouts/slideLayout78.xml"/>
  <Override ContentType="application/vnd.openxmlformats-officedocument.presentationml.slideLayout+xml" PartName="/ppt/slideLayouts/slideLayout149.xml"/>
  <Override ContentType="application/vnd.openxmlformats-officedocument.presentationml.slideLayout+xml" PartName="/ppt/slideLayouts/slideLayout178.xml"/>
  <Override ContentType="application/vnd.openxmlformats-officedocument.presentationml.slideLayout+xml" PartName="/ppt/slideLayouts/slideLayout196.xml"/>
  <Override ContentType="application/vnd.openxmlformats-officedocument.presentationml.slideMaster+xml" PartName="/ppt/slideMasters/slideMaster2.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theme+xml" PartName="/ppt/theme/theme4.xml"/>
  <Override ContentType="application/vnd.openxmlformats-officedocument.presentationml.slideLayout+xml" PartName="/ppt/slideLayouts/slideLayout38.xml"/>
  <Override ContentType="application/vnd.openxmlformats-officedocument.presentationml.slideLayout+xml" PartName="/ppt/slideLayouts/slideLayout49.xml"/>
  <Override ContentType="application/vnd.openxmlformats-officedocument.presentationml.slideLayout+xml" PartName="/ppt/slideLayouts/slideLayout67.xml"/>
  <Override ContentType="application/vnd.openxmlformats-officedocument.presentationml.slideLayout+xml" PartName="/ppt/slideLayouts/slideLayout85.xml"/>
  <Override ContentType="application/vnd.openxmlformats-officedocument.presentationml.slideLayout+xml" PartName="/ppt/slideLayouts/slideLayout96.xml"/>
  <Override ContentType="application/vnd.openxmlformats-officedocument.presentationml.slideLayout+xml" PartName="/ppt/slideLayouts/slideLayout109.xml"/>
  <Override ContentType="application/vnd.openxmlformats-officedocument.presentationml.slideLayout+xml" PartName="/ppt/slideLayouts/slideLayout138.xml"/>
  <Override ContentType="application/vnd.openxmlformats-officedocument.presentationml.slideLayout+xml" PartName="/ppt/slideLayouts/slideLayout156.xml"/>
  <Override ContentType="application/vnd.openxmlformats-officedocument.presentationml.slideLayout+xml" PartName="/ppt/slideLayouts/slideLayout167.xml"/>
  <Override ContentType="application/vnd.openxmlformats-officedocument.presentationml.slideLayout+xml" PartName="/ppt/slideLayouts/slideLayout185.xml"/>
  <Override ContentType="application/vnd.openxmlformats-officedocument.presentationml.notesSlide+xml" PartName="/ppt/notesSlides/notesSlide1.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46.xml"/>
  <Override ContentType="application/vnd.openxmlformats-officedocument.presentationml.slideLayout+xml" PartName="/ppt/slideLayouts/slideLayout5.xml"/>
  <Override ContentType="application/vnd.openxmlformats-officedocument.presentationml.slideLayout+xml" PartName="/ppt/slideLayouts/slideLayout27.xml"/>
  <Override ContentType="application/vnd.openxmlformats-officedocument.presentationml.slideLayout+xml" PartName="/ppt/slideLayouts/slideLayout45.xml"/>
  <Override ContentType="application/vnd.openxmlformats-officedocument.presentationml.slideLayout+xml" PartName="/ppt/slideLayouts/slideLayout56.xml"/>
  <Override ContentType="application/vnd.openxmlformats-officedocument.presentationml.slideLayout+xml" PartName="/ppt/slideLayouts/slideLayout74.xml"/>
  <Override ContentType="application/vnd.openxmlformats-officedocument.presentationml.slideLayout+xml" PartName="/ppt/slideLayouts/slideLayout116.xml"/>
  <Override ContentType="application/vnd.openxmlformats-officedocument.presentationml.slideLayout+xml" PartName="/ppt/slideLayouts/slideLayout127.xml"/>
  <Override ContentType="application/vnd.openxmlformats-officedocument.presentationml.slideLayout+xml" PartName="/ppt/slideLayouts/slideLayout145.xml"/>
  <Override ContentType="application/vnd.openxmlformats-officedocument.presentationml.slideLayout+xml" PartName="/ppt/slideLayouts/slideLayout163.xml"/>
  <Override ContentType="application/vnd.openxmlformats-officedocument.presentationml.slideLayout+xml" PartName="/ppt/slideLayouts/slideLayout174.xml"/>
  <Override ContentType="application/vnd.openxmlformats-officedocument.presentationml.slideLayout+xml" PartName="/ppt/slideLayouts/slideLayout192.xml"/>
  <Override ContentType="application/vnd.openxmlformats-officedocument.presentationml.slideMaster+xml" PartName="/ppt/slideMasters/slideMaster18.xml"/>
  <Override ContentType="application/vnd.openxmlformats-officedocument.presentationml.slide+xml" PartName="/ppt/slides/slide24.xml"/>
  <Override ContentType="application/vnd.openxmlformats-officedocument.presentationml.slide+xml" PartName="/ppt/slides/slide35.xml"/>
  <Override ContentType="application/vnd.openxmlformats-officedocument.presentationml.slideLayout+xml" PartName="/ppt/slideLayouts/slideLayout16.xml"/>
  <Default ContentType="image/jpeg" Extension="jpeg"/>
  <Override ContentType="application/vnd.openxmlformats-officedocument.presentationml.slideLayout+xml" PartName="/ppt/slideLayouts/slideLayout34.xml"/>
  <Override ContentType="application/vnd.openxmlformats-officedocument.presentationml.slideLayout+xml" PartName="/ppt/slideLayouts/slideLayout63.xml"/>
  <Override ContentType="application/vnd.openxmlformats-officedocument.presentationml.slideLayout+xml" PartName="/ppt/slideLayouts/slideLayout81.xml"/>
  <Override ContentType="application/vnd.openxmlformats-officedocument.presentationml.slideLayout+xml" PartName="/ppt/slideLayouts/slideLayout92.xml"/>
  <Override ContentType="application/vnd.openxmlformats-officedocument.presentationml.slideLayout+xml" PartName="/ppt/slideLayouts/slideLayout105.xml"/>
  <Override ContentType="application/vnd.openxmlformats-officedocument.presentationml.slideLayout+xml" PartName="/ppt/slideLayouts/slideLayout134.xml"/>
  <Override ContentType="application/vnd.openxmlformats-officedocument.presentationml.slideLayout+xml" PartName="/ppt/slideLayouts/slideLayout152.xml"/>
  <Override ContentType="application/vnd.openxmlformats-officedocument.presentationml.slideLayout+xml" PartName="/ppt/slideLayouts/slideLayout181.xml"/>
  <Override ContentType="application/vnd.openxmlformats-officedocument.presentationml.slide+xml" PartName="/ppt/slides/slide13.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Layout+xml" PartName="/ppt/slideLayouts/slideLayout1.xml"/>
  <Override ContentType="application/vnd.openxmlformats-officedocument.presentationml.slideLayout+xml" PartName="/ppt/slideLayouts/slideLayout23.xml"/>
  <Override ContentType="application/vnd.openxmlformats-officedocument.presentationml.slideLayout+xml" PartName="/ppt/slideLayouts/slideLayout41.xml"/>
  <Override ContentType="application/vnd.openxmlformats-officedocument.presentationml.slideLayout+xml" PartName="/ppt/slideLayouts/slideLayout52.xml"/>
  <Override ContentType="application/vnd.openxmlformats-officedocument.presentationml.slideLayout+xml" PartName="/ppt/slideLayouts/slideLayout70.xml"/>
  <Override ContentType="application/vnd.openxmlformats-officedocument.presentationml.slideLayout+xml" PartName="/ppt/slideLayouts/slideLayout112.xml"/>
  <Override ContentType="application/vnd.openxmlformats-officedocument.presentationml.slideLayout+xml" PartName="/ppt/slideLayouts/slideLayout123.xml"/>
  <Override ContentType="application/vnd.openxmlformats-officedocument.presentationml.slideLayout+xml" PartName="/ppt/slideLayouts/slideLayout141.xml"/>
  <Override ContentType="application/vnd.openxmlformats-officedocument.presentationml.slideLayout+xml" PartName="/ppt/slideLayouts/slideLayout170.xml"/>
  <Override ContentType="application/vnd.openxmlformats-officedocument.presentationml.slideMaster+xml" PartName="/ppt/slideMasters/slideMaster14.xml"/>
  <Override ContentType="application/vnd.openxmlformats-officedocument.presentationml.slide+xml" PartName="/ppt/slides/slide20.xml"/>
  <Override ContentType="application/vnd.openxmlformats-officedocument.presentationml.slideLayout+xml" PartName="/ppt/slideLayouts/slideLayout12.xml"/>
  <Override ContentType="application/vnd.openxmlformats-officedocument.presentationml.slideLayout+xml" PartName="/ppt/slideLayouts/slideLayout30.xml"/>
  <Override ContentType="application/vnd.openxmlformats-officedocument.presentationml.slideLayout+xml" PartName="/ppt/slideLayouts/slideLayout101.xml"/>
  <Override ContentType="application/vnd.openxmlformats-officedocument.presentationml.slideLayout+xml" PartName="/ppt/slideLayouts/slideLayout130.xml"/>
  <Override ContentType="application/vnd.openxmlformats-officedocument.theme+xml" PartName="/ppt/theme/theme17.xml"/>
  <Override ContentType="application/vnd.openxmlformats-officedocument.presentationml.slideMaster+xml" PartName="/ppt/slideMasters/slideMaster7.xml"/>
  <Override ContentType="application/vnd.openxmlformats-officedocument.presentationml.slideMaster+xml" PartName="/ppt/slideMasters/slideMaster10.xml"/>
  <Override ContentType="application/vnd.openxmlformats-officedocument.theme+xml" PartName="/ppt/theme/theme9.xml"/>
  <Override ContentType="application/vnd.openxmlformats-officedocument.theme+xml" PartName="/ppt/theme/theme13.xml"/>
  <Override ContentType="application/vnd.openxmlformats-officedocument.presentationml.slideLayout+xml" PartName="/ppt/slideLayouts/slideLayout179.xml"/>
  <Override ContentType="application/vnd.openxmlformats-officedocument.presentationml.slide+xml" PartName="/ppt/slides/slide8.xml"/>
  <Override ContentType="application/vnd.openxmlformats-officedocument.presentationml.slideLayout+xml" PartName="/ppt/slideLayouts/slideLayout68.xml"/>
  <Override ContentType="application/vnd.openxmlformats-officedocument.presentationml.slideLayout+xml" PartName="/ppt/slideLayouts/slideLayout79.xml"/>
  <Override ContentType="application/vnd.openxmlformats-officedocument.presentationml.slideLayout+xml" PartName="/ppt/slideLayouts/slideLayout97.xml"/>
  <Override ContentType="application/vnd.openxmlformats-officedocument.presentationml.slideLayout+xml" PartName="/ppt/slideLayouts/slideLayout139.xml"/>
  <Override ContentType="application/vnd.openxmlformats-officedocument.presentationml.slideLayout+xml" PartName="/ppt/slideLayouts/slideLayout168.xml"/>
  <Override ContentType="application/vnd.openxmlformats-officedocument.presentationml.slideLayout+xml" PartName="/ppt/slideLayouts/slideLayout186.xml"/>
  <Override ContentType="application/vnd.openxmlformats-officedocument.presentationml.slideLayout+xml" PartName="/ppt/slideLayouts/slideLayout197.xml"/>
  <Override ContentType="application/vnd.openxmlformats-officedocument.presentationml.slide+xml" PartName="/ppt/slides/slide29.xml"/>
  <Override ContentType="application/vnd.openxmlformats-officedocument.presentationml.slideLayout+xml" PartName="/ppt/slideLayouts/slideLayout39.xml"/>
  <Override ContentType="application/vnd.openxmlformats-officedocument.presentationml.slideLayout+xml" PartName="/ppt/slideLayouts/slideLayout86.xml"/>
  <Override ContentType="application/vnd.openxmlformats-officedocument.presentationml.slideLayout+xml" PartName="/ppt/slideLayouts/slideLayout128.xml"/>
  <Override ContentType="application/vnd.openxmlformats-officedocument.presentationml.slideLayout+xml" PartName="/ppt/slideLayouts/slideLayout17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28.xml"/>
  <Override ContentType="application/vnd.openxmlformats-officedocument.presentationml.slideLayout+xml" PartName="/ppt/slideLayouts/slideLayout64.xml"/>
  <Override ContentType="application/vnd.openxmlformats-officedocument.presentationml.slideLayout+xml" PartName="/ppt/slideLayouts/slideLayout75.xml"/>
  <Override ContentType="application/vnd.openxmlformats-officedocument.presentationml.slideLayout+xml" PartName="/ppt/slideLayouts/slideLayout117.xml"/>
  <Override ContentType="application/vnd.openxmlformats-officedocument.presentationml.slideLayout+xml" PartName="/ppt/slideLayouts/slideLayout164.xml"/>
  <Override ContentType="application/vnd.openxmlformats-officedocument.presentationml.slide+xml" PartName="/ppt/slides/slide43.xml"/>
  <Override ContentType="application/vnd.openxmlformats-officedocument.theme+xml" PartName="/ppt/theme/theme1.xml"/>
  <Override ContentType="application/vnd.openxmlformats-officedocument.presentationml.slideLayout+xml" PartName="/ppt/slideLayouts/slideLayout53.xml"/>
  <Override ContentType="application/vnd.openxmlformats-officedocument.presentationml.slideLayout+xml" PartName="/ppt/slideLayouts/slideLayout106.xml"/>
  <Override ContentType="application/vnd.openxmlformats-officedocument.presentationml.slideLayout+xml" PartName="/ppt/slideLayouts/slideLayout142.xml"/>
  <Override ContentType="application/vnd.openxmlformats-officedocument.presentationml.slideLayout+xml" PartName="/ppt/slideLayouts/slideLayout153.xml"/>
  <Override ContentType="application/vnd.openxmlformats-officedocument.presentationml.slide+xml" PartName="/ppt/slides/slide32.xml"/>
  <Override ContentType="application/vnd.openxmlformats-officedocument.presentationml.slideLayout+xml" PartName="/ppt/slideLayouts/slideLayout42.xml"/>
  <Override ContentType="application/vnd.openxmlformats-officedocument.presentationml.slideLayout+xml" PartName="/ppt/slideLayouts/slideLayout131.xml"/>
  <Override ContentType="application/vnd.openxmlformats-officedocument.presentationml.slideMaster+xml" PartName="/ppt/slideMasters/slideMaster15.xml"/>
  <Override ContentType="application/vnd.openxmlformats-officedocument.presentationml.slide+xml" PartName="/ppt/slides/slide10.xml"/>
  <Override ContentType="application/vnd.openxmlformats-officedocument.presentationml.slide+xml" PartName="/ppt/slides/slide21.xml"/>
  <Override ContentType="application/vnd.openxmlformats-officedocument.presentationml.slideLayout+xml" PartName="/ppt/slideLayouts/slideLayout20.xml"/>
  <Override ContentType="application/vnd.openxmlformats-officedocument.presentationml.slideLayout+xml" PartName="/ppt/slideLayouts/slideLayout31.xml"/>
  <Override ContentType="application/vnd.openxmlformats-officedocument.presentationml.slideLayout+xml" PartName="/ppt/slideLayouts/slideLayout120.xml"/>
  <Override ContentType="application/vnd.openxmlformats-officedocument.theme+xml" PartName="/ppt/theme/theme14.xml"/>
  <Override ContentType="application/vnd.openxmlformats-officedocument.presentationml.slideMaster+xml" PartName="/ppt/slideMasters/slideMaster4.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theme+xml" PartName="/ppt/theme/theme6.xml"/>
  <Override ContentType="application/vnd.openxmlformats-officedocument.presentationml.slideLayout+xml" PartName="/ppt/slideLayouts/slideLayout69.xml"/>
  <Override ContentType="application/vnd.openxmlformats-officedocument.presentationml.slideLayout+xml" PartName="/ppt/slideLayouts/slideLayout158.xml"/>
  <Override ContentType="application/vnd.openxmlformats-officedocument.presentationml.slideLayout+xml" PartName="/ppt/slideLayouts/slideLayout169.xml"/>
  <Override ContentType="application/vnd.openxmlformats-officedocument.presentationml.slideLayout+xml" PartName="/ppt/slideLayouts/slideLayout58.xml"/>
  <Override ContentType="application/vnd.openxmlformats-officedocument.presentationml.slideLayout+xml" PartName="/ppt/slideLayouts/slideLayout147.xml"/>
  <Override ContentType="application/vnd.openxmlformats-officedocument.presentationml.slideLayout+xml" PartName="/ppt/slideLayouts/slideLayout194.xml"/>
  <Default ContentType="application/vnd.openxmlformats-officedocument.oleObject" Extension="bin"/>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presProps+xml" PartName="/ppt/presProps.xml"/>
  <Override ContentType="application/vnd.openxmlformats-officedocument.presentationml.slideLayout+xml" PartName="/ppt/slideLayouts/slideLayout36.xml"/>
  <Override ContentType="application/vnd.openxmlformats-officedocument.presentationml.slideLayout+xml" PartName="/ppt/slideLayouts/slideLayout47.xml"/>
  <Override ContentType="application/vnd.openxmlformats-officedocument.presentationml.slideLayout+xml" PartName="/ppt/slideLayouts/slideLayout83.xml"/>
  <Override ContentType="application/vnd.openxmlformats-officedocument.presentationml.slideLayout+xml" PartName="/ppt/slideLayouts/slideLayout94.xml"/>
  <Override ContentType="application/vnd.openxmlformats-officedocument.presentationml.slideLayout+xml" PartName="/ppt/slideLayouts/slideLayout136.xml"/>
  <Override ContentType="application/vnd.openxmlformats-officedocument.presentationml.slideLayout+xml" PartName="/ppt/slideLayouts/slideLayout183.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Layout+xml" PartName="/ppt/slideLayouts/slideLayout3.xml"/>
  <Override ContentType="application/vnd.openxmlformats-officedocument.presentationml.slideLayout+xml" PartName="/ppt/slideLayouts/slideLayout25.xml"/>
  <Override ContentType="application/vnd.openxmlformats-officedocument.presentationml.slideLayout+xml" PartName="/ppt/slideLayouts/slideLayout72.xml"/>
  <Override ContentType="application/vnd.openxmlformats-officedocument.presentationml.slideLayout+xml" PartName="/ppt/slideLayouts/slideLayout114.xml"/>
  <Override ContentType="application/vnd.openxmlformats-officedocument.presentationml.slideLayout+xml" PartName="/ppt/slideLayouts/slideLayout125.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14.xml"/>
  <Override ContentType="application/vnd.openxmlformats-officedocument.presentationml.slideLayout+xml" PartName="/ppt/slideLayouts/slideLayout61.xml"/>
  <Override ContentType="application/vnd.openxmlformats-officedocument.presentationml.slideLayout+xml" PartName="/ppt/slideLayouts/slideLayout103.xml"/>
  <Override ContentType="application/vnd.openxmlformats-officedocument.presentationml.slideLayout+xml" PartName="/ppt/slideLayouts/slideLayout150.xml"/>
  <Override ContentType="application/vnd.openxmlformats-officedocument.theme+xml" PartName="/ppt/theme/theme19.xml"/>
  <Override ContentType="application/vnd.openxmlformats-officedocument.presentationml.slide+xml" PartName="/ppt/slides/slide40.xml"/>
  <Override ContentType="application/vnd.openxmlformats-officedocument.presentationml.slideLayout+xml" PartName="/ppt/slideLayouts/slideLayout50.xml"/>
  <Override ContentType="application/vnd.openxmlformats-officedocument.presentationml.slideMaster+xml" PartName="/ppt/slideMasters/slideMaster9.xml"/>
  <Override ContentType="application/vnd.openxmlformats-officedocument.presentationml.slideMaster+xml" PartName="/ppt/slideMasters/slideMaster12.xml"/>
  <Default ContentType="application/vnd.openxmlformats-officedocument.vmlDrawing" Extension="vml"/>
  <Default ContentType="image/gif" Extension="gif"/>
  <Override ContentType="application/vnd.openxmlformats-officedocument.presentationml.slideLayout+xml" PartName="/ppt/slideLayouts/slideLayout99.xml"/>
  <Override ContentType="application/vnd.openxmlformats-officedocument.presentationml.slideLayout+xml" PartName="/ppt/slideLayouts/slideLayout188.xml"/>
  <Override ContentType="application/vnd.openxmlformats-officedocument.presentationml.slideLayout+xml" PartName="/ppt/slideLayouts/slideLayout199.xml"/>
  <Override ContentType="application/vnd.openxmlformats-officedocument.presentationml.slideLayout+xml" PartName="/ppt/slideLayouts/slideLayout88.xml"/>
  <Override ContentType="application/vnd.openxmlformats-officedocument.theme+xml" PartName="/ppt/theme/theme11.xml"/>
  <Override ContentType="application/vnd.openxmlformats-officedocument.presentationml.slideLayout+xml" PartName="/ppt/slideLayouts/slideLayout177.xml"/>
  <Override ContentType="application/vnd.openxmlformats-package.core-properties+xml" PartName="/docProps/core.xml"/>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Layout+xml" PartName="/ppt/slideLayouts/slideLayout66.xml"/>
  <Override ContentType="application/vnd.openxmlformats-officedocument.presentationml.slideLayout+xml" PartName="/ppt/slideLayouts/slideLayout77.xml"/>
  <Override ContentType="application/vnd.openxmlformats-officedocument.presentationml.slideLayout+xml" PartName="/ppt/slideLayouts/slideLayout119.xml"/>
  <Override ContentType="application/vnd.openxmlformats-officedocument.presentationml.slideLayout+xml" PartName="/ppt/slideLayouts/slideLayout166.xml"/>
  <Override ContentType="application/vnd.openxmlformats-officedocument.presentationml.slideMaster+xml" PartName="/ppt/slideMasters/slideMaster1.xml"/>
  <Override ContentType="application/vnd.openxmlformats-officedocument.presentationml.slide+xml" PartName="/ppt/slides/slide45.xml"/>
  <Override ContentType="application/vnd.openxmlformats-officedocument.theme+xml" PartName="/ppt/theme/theme3.xml"/>
  <Override ContentType="application/vnd.openxmlformats-officedocument.presentationml.slideLayout+xml" PartName="/ppt/slideLayouts/slideLayout55.xml"/>
  <Override ContentType="application/vnd.openxmlformats-officedocument.presentationml.slideLayout+xml" PartName="/ppt/slideLayouts/slideLayout108.xml"/>
  <Override ContentType="application/vnd.openxmlformats-officedocument.presentationml.slideLayout+xml" PartName="/ppt/slideLayouts/slideLayout155.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4" r:id="rId2"/>
    <p:sldMasterId id="2147483680" r:id="rId3"/>
    <p:sldMasterId id="2147483684" r:id="rId4"/>
    <p:sldMasterId id="2147483688" r:id="rId5"/>
    <p:sldMasterId id="2147483706" r:id="rId6"/>
    <p:sldMasterId id="2147483720" r:id="rId7"/>
    <p:sldMasterId id="2147483734" r:id="rId8"/>
    <p:sldMasterId id="2147483748" r:id="rId9"/>
    <p:sldMasterId id="2147483761" r:id="rId10"/>
    <p:sldMasterId id="2147483774" r:id="rId11"/>
    <p:sldMasterId id="2147483787" r:id="rId12"/>
    <p:sldMasterId id="2147483801" r:id="rId13"/>
    <p:sldMasterId id="2147483814" r:id="rId14"/>
    <p:sldMasterId id="2147483827" r:id="rId15"/>
    <p:sldMasterId id="2147483839" r:id="rId16"/>
    <p:sldMasterId id="2147483853" r:id="rId17"/>
    <p:sldMasterId id="2147483865" r:id="rId18"/>
  </p:sldMasterIdLst>
  <p:notesMasterIdLst>
    <p:notesMasterId r:id="rId65"/>
  </p:notesMasterIdLst>
  <p:sldIdLst>
    <p:sldId id="303" r:id="rId19"/>
    <p:sldId id="317" r:id="rId20"/>
    <p:sldId id="258" r:id="rId21"/>
    <p:sldId id="319" r:id="rId22"/>
    <p:sldId id="315" r:id="rId23"/>
    <p:sldId id="293" r:id="rId24"/>
    <p:sldId id="296" r:id="rId25"/>
    <p:sldId id="322" r:id="rId26"/>
    <p:sldId id="323" r:id="rId27"/>
    <p:sldId id="320" r:id="rId28"/>
    <p:sldId id="332" r:id="rId29"/>
    <p:sldId id="333" r:id="rId30"/>
    <p:sldId id="304" r:id="rId31"/>
    <p:sldId id="324" r:id="rId32"/>
    <p:sldId id="301" r:id="rId33"/>
    <p:sldId id="329" r:id="rId34"/>
    <p:sldId id="335" r:id="rId35"/>
    <p:sldId id="302" r:id="rId36"/>
    <p:sldId id="331" r:id="rId37"/>
    <p:sldId id="321" r:id="rId38"/>
    <p:sldId id="334" r:id="rId39"/>
    <p:sldId id="326" r:id="rId40"/>
    <p:sldId id="325" r:id="rId41"/>
    <p:sldId id="328" r:id="rId42"/>
    <p:sldId id="336" r:id="rId43"/>
    <p:sldId id="305" r:id="rId44"/>
    <p:sldId id="295" r:id="rId45"/>
    <p:sldId id="298" r:id="rId46"/>
    <p:sldId id="299" r:id="rId47"/>
    <p:sldId id="297" r:id="rId48"/>
    <p:sldId id="308" r:id="rId49"/>
    <p:sldId id="267" r:id="rId50"/>
    <p:sldId id="312" r:id="rId51"/>
    <p:sldId id="310" r:id="rId52"/>
    <p:sldId id="311" r:id="rId53"/>
    <p:sldId id="313" r:id="rId54"/>
    <p:sldId id="278" r:id="rId55"/>
    <p:sldId id="280" r:id="rId56"/>
    <p:sldId id="279" r:id="rId57"/>
    <p:sldId id="281" r:id="rId58"/>
    <p:sldId id="300" r:id="rId59"/>
    <p:sldId id="269" r:id="rId60"/>
    <p:sldId id="306" r:id="rId61"/>
    <p:sldId id="307" r:id="rId62"/>
    <p:sldId id="309" r:id="rId63"/>
    <p:sldId id="314" r:id="rId6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99" autoAdjust="0"/>
    <p:restoredTop sz="94660"/>
  </p:normalViewPr>
  <p:slideViewPr>
    <p:cSldViewPr>
      <p:cViewPr varScale="1">
        <p:scale>
          <a:sx n="95" d="100"/>
          <a:sy n="95" d="100"/>
        </p:scale>
        <p:origin x="-44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openxmlformats.org/officeDocument/2006/relationships/slide" Target="slides/slide45.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61" Type="http://schemas.openxmlformats.org/officeDocument/2006/relationships/slide" Target="slides/slide43.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viewProps" Target="viewProps.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s>
</file>

<file path=ppt/drawings/_rels/vmlDrawing2.v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3.wmf"/><Relationship Id="rId7" Type="http://schemas.openxmlformats.org/officeDocument/2006/relationships/image" Target="../media/image37.wmf"/><Relationship Id="rId12" Type="http://schemas.openxmlformats.org/officeDocument/2006/relationships/image" Target="../media/image42.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11" Type="http://schemas.openxmlformats.org/officeDocument/2006/relationships/image" Target="../media/image41.wmf"/><Relationship Id="rId5" Type="http://schemas.openxmlformats.org/officeDocument/2006/relationships/image" Target="../media/image35.wmf"/><Relationship Id="rId10" Type="http://schemas.openxmlformats.org/officeDocument/2006/relationships/image" Target="../media/image40.wmf"/><Relationship Id="rId4" Type="http://schemas.openxmlformats.org/officeDocument/2006/relationships/image" Target="../media/image34.wmf"/><Relationship Id="rId9"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9EC481-7BDA-48E4-AABE-CA64B8E392DE}" type="datetimeFigureOut">
              <a:rPr lang="ru-RU" smtClean="0"/>
              <a:pPr/>
              <a:t>08.02.2015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FD367D-F5CA-4457-8E5B-B42FD522758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2FD367D-F5CA-4457-8E5B-B42FD5227582}" type="slidenum">
              <a:rPr lang="ru-RU" smtClean="0"/>
              <a:pPr/>
              <a:t>35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92A5FD84-2A5E-4A6D-8851-8B5957AD0ABC}" type="slidenum">
              <a:rPr lang="ru-RU"/>
              <a:pPr>
                <a:defRPr/>
              </a:pPr>
              <a:t>‹#›</a:t>
            </a:fld>
            <a:endParaRPr lang="ru-R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2F05B1D9-EE78-4CA0-A4E6-5785E7F9083D}" type="slidenum">
              <a:rPr lang="ru-RU"/>
              <a:pPr>
                <a:defRPr/>
              </a:pPr>
              <a:t>‹#›</a:t>
            </a:fld>
            <a:endParaRPr lang="ru-RU"/>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D0F36B66-C303-4755-B228-AB2793B46664}" type="slidenum">
              <a:rPr lang="ru-RU"/>
              <a:pPr>
                <a:defRPr/>
              </a:pPr>
              <a:t>‹#›</a:t>
            </a:fld>
            <a:endParaRPr lang="ru-R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0B7DF50B-6B32-415C-9ACA-4329E5D2C184}" type="slidenum">
              <a:rPr lang="ru-RU"/>
              <a:pPr>
                <a:defRPr/>
              </a:pPr>
              <a:t>‹#›</a:t>
            </a:fld>
            <a:endParaRPr lang="ru-RU"/>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7813"/>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3"/>
          <p:cNvSpPr>
            <a:spLocks noGrp="1" noChangeArrowheads="1"/>
          </p:cNvSpPr>
          <p:nvPr>
            <p:ph type="dt" sz="half" idx="10"/>
          </p:nvPr>
        </p:nvSpPr>
        <p:spPr>
          <a:ln/>
        </p:spPr>
        <p:txBody>
          <a:bodyPr/>
          <a:lstStyle>
            <a:lvl1pPr>
              <a:defRPr/>
            </a:lvl1pPr>
          </a:lstStyle>
          <a:p>
            <a:pPr>
              <a:defRPr/>
            </a:pPr>
            <a:endParaRPr lang="ru-RU"/>
          </a:p>
        </p:txBody>
      </p:sp>
      <p:sp>
        <p:nvSpPr>
          <p:cNvPr id="8" name="Rectangle 24"/>
          <p:cNvSpPr>
            <a:spLocks noGrp="1" noChangeArrowheads="1"/>
          </p:cNvSpPr>
          <p:nvPr>
            <p:ph type="ftr" sz="quarter" idx="11"/>
          </p:nvPr>
        </p:nvSpPr>
        <p:spPr>
          <a:ln/>
        </p:spPr>
        <p:txBody>
          <a:bodyPr/>
          <a:lstStyle>
            <a:lvl1pPr>
              <a:defRPr/>
            </a:lvl1pPr>
          </a:lstStyle>
          <a:p>
            <a:pPr>
              <a:defRPr/>
            </a:pPr>
            <a:endParaRPr lang="ru-RU"/>
          </a:p>
        </p:txBody>
      </p:sp>
      <p:sp>
        <p:nvSpPr>
          <p:cNvPr id="9" name="Rectangle 25"/>
          <p:cNvSpPr>
            <a:spLocks noGrp="1" noChangeArrowheads="1"/>
          </p:cNvSpPr>
          <p:nvPr>
            <p:ph type="sldNum" sz="quarter" idx="12"/>
          </p:nvPr>
        </p:nvSpPr>
        <p:spPr>
          <a:ln/>
        </p:spPr>
        <p:txBody>
          <a:bodyPr/>
          <a:lstStyle>
            <a:lvl1pPr>
              <a:defRPr/>
            </a:lvl1pPr>
          </a:lstStyle>
          <a:p>
            <a:pPr>
              <a:defRPr/>
            </a:pPr>
            <a:fld id="{52E2D945-8AA2-498C-B74D-F7EABCD2B34B}" type="slidenum">
              <a:rPr lang="ru-RU"/>
              <a:pPr>
                <a:defRPr/>
              </a:pPr>
              <a:t>‹#›</a:t>
            </a:fld>
            <a:endParaRPr lang="ru-RU"/>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64514" name="Rectangle 2"/>
          <p:cNvSpPr>
            <a:spLocks noGrp="1" noChangeArrowheads="1"/>
          </p:cNvSpPr>
          <p:nvPr>
            <p:ph type="ctrTitle" sz="quarter"/>
          </p:nvPr>
        </p:nvSpPr>
        <p:spPr>
          <a:xfrm>
            <a:off x="685800" y="1676400"/>
            <a:ext cx="7772400" cy="1828800"/>
          </a:xfrm>
        </p:spPr>
        <p:txBody>
          <a:bodyPr/>
          <a:lstStyle>
            <a:lvl1pPr>
              <a:defRPr/>
            </a:lvl1pPr>
          </a:lstStyle>
          <a:p>
            <a:r>
              <a:rPr lang="ru-RU" smtClean="0"/>
              <a:t>Образец заголовка</a:t>
            </a:r>
            <a:endParaRPr lang="ru-RU"/>
          </a:p>
        </p:txBody>
      </p:sp>
      <p:sp>
        <p:nvSpPr>
          <p:cNvPr id="64515"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CC7BF09-10A0-4A9A-AB8E-A521005A9CCB}" type="slidenum">
              <a:rPr lang="ru-RU"/>
              <a:pPr>
                <a:defRPr/>
              </a:pPr>
              <a:t>‹#›</a:t>
            </a:fld>
            <a:endParaRPr lang="ru-R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68B0B26-BFD2-4E8F-B01E-68F4182B41F9}" type="slidenum">
              <a:rPr lang="ru-RU"/>
              <a:pPr>
                <a:defRPr/>
              </a:pPr>
              <a:t>‹#›</a:t>
            </a:fld>
            <a:endParaRPr lang="ru-R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A5AFB45-1467-4FAC-BA9E-077F2BDF9C4B}" type="slidenum">
              <a:rPr lang="ru-RU"/>
              <a:pPr>
                <a:defRPr/>
              </a:pPr>
              <a:t>‹#›</a:t>
            </a:fld>
            <a:endParaRPr lang="ru-R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36674C9-8A20-44D9-A933-15872052DC69}" type="slidenum">
              <a:rPr lang="ru-RU"/>
              <a:pPr>
                <a:defRPr/>
              </a:pPr>
              <a:t>‹#›</a:t>
            </a:fld>
            <a:endParaRPr lang="ru-R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6B51B13D-A73D-45BD-A7FA-D84F930F1D2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04EA9567-EE63-4F7A-B69A-76481BEABFA4}" type="slidenum">
              <a:rPr lang="ru-RU"/>
              <a:pPr>
                <a:defRPr/>
              </a:pPr>
              <a:t>‹#›</a:t>
            </a:fld>
            <a:endParaRPr lang="ru-R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5C7A4FB3-AD81-4C8C-AFE2-6184DC3C2AE3}" type="slidenum">
              <a:rPr lang="ru-RU"/>
              <a:pPr>
                <a:defRPr/>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21DC986-5387-4DE1-8531-1C16DF18FA4D}" type="slidenum">
              <a:rPr lang="ru-RU"/>
              <a:pPr>
                <a:defRPr/>
              </a:pPr>
              <a:t>‹#›</a:t>
            </a:fld>
            <a:endParaRPr lang="ru-RU"/>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06CB939-AC1A-455F-9D8F-C7F0F9523EA5}" type="slidenum">
              <a:rPr lang="ru-RU"/>
              <a:pPr>
                <a:defRPr/>
              </a:pPr>
              <a:t>‹#›</a:t>
            </a:fld>
            <a:endParaRPr lang="ru-R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207D084-512A-43E8-BEED-95E59E2756A5}" type="slidenum">
              <a:rPr lang="ru-RU"/>
              <a:pPr>
                <a:defRPr/>
              </a:pPr>
              <a:t>‹#›</a:t>
            </a:fld>
            <a:endParaRPr lang="ru-RU"/>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81000"/>
            <a:ext cx="2057400" cy="5715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81000"/>
            <a:ext cx="6019800" cy="5715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2BC6BFA-1DF7-4B30-9820-AEE751A11B18}" type="slidenum">
              <a:rPr lang="ru-RU"/>
              <a:pPr>
                <a:defRPr/>
              </a:pPr>
              <a:t>‹#›</a:t>
            </a:fld>
            <a:endParaRPr lang="ru-R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812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F2A50A5-33EB-405E-AE5B-EA565060D921}" type="slidenum">
              <a:rPr lang="ru-RU"/>
              <a:pPr>
                <a:defRPr/>
              </a:pPr>
              <a:t>‹#›</a:t>
            </a:fld>
            <a:endParaRPr lang="ru-R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2084388" y="296863"/>
            <a:ext cx="6823075" cy="5353050"/>
            <a:chOff x="1313" y="187"/>
            <a:chExt cx="4298" cy="3372"/>
          </a:xfrm>
        </p:grpSpPr>
        <p:grpSp>
          <p:nvGrpSpPr>
            <p:cNvPr id="3" name="Group 3"/>
            <p:cNvGrpSpPr>
              <a:grpSpLocks/>
            </p:cNvGrpSpPr>
            <p:nvPr/>
          </p:nvGrpSpPr>
          <p:grpSpPr bwMode="auto">
            <a:xfrm>
              <a:off x="2194" y="601"/>
              <a:ext cx="596" cy="447"/>
              <a:chOff x="0" y="0"/>
              <a:chExt cx="768" cy="576"/>
            </a:xfrm>
          </p:grpSpPr>
          <p:sp>
            <p:nvSpPr>
              <p:cNvPr id="135"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136" name="Oval 5"/>
              <p:cNvSpPr>
                <a:spLocks noChangeArrowheads="1"/>
              </p:cNvSpPr>
              <p:nvPr/>
            </p:nvSpPr>
            <p:spPr bwMode="hidden">
              <a:xfrm>
                <a:off x="276" y="253"/>
                <a:ext cx="186" cy="107"/>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4" name="Group 6"/>
            <p:cNvGrpSpPr>
              <a:grpSpLocks/>
            </p:cNvGrpSpPr>
            <p:nvPr/>
          </p:nvGrpSpPr>
          <p:grpSpPr bwMode="auto">
            <a:xfrm>
              <a:off x="1313" y="187"/>
              <a:ext cx="4298" cy="3372"/>
              <a:chOff x="0" y="0"/>
              <a:chExt cx="5533" cy="4341"/>
            </a:xfrm>
          </p:grpSpPr>
          <p:grpSp>
            <p:nvGrpSpPr>
              <p:cNvPr id="5" name="Group 7"/>
              <p:cNvGrpSpPr>
                <a:grpSpLocks/>
              </p:cNvGrpSpPr>
              <p:nvPr/>
            </p:nvGrpSpPr>
            <p:grpSpPr bwMode="auto">
              <a:xfrm>
                <a:off x="0" y="0"/>
                <a:ext cx="5470" cy="4341"/>
                <a:chOff x="0" y="0"/>
                <a:chExt cx="5470" cy="4341"/>
              </a:xfrm>
            </p:grpSpPr>
            <p:grpSp>
              <p:nvGrpSpPr>
                <p:cNvPr id="6" name="Group 8"/>
                <p:cNvGrpSpPr>
                  <a:grpSpLocks/>
                </p:cNvGrpSpPr>
                <p:nvPr/>
              </p:nvGrpSpPr>
              <p:grpSpPr bwMode="auto">
                <a:xfrm>
                  <a:off x="1339" y="786"/>
                  <a:ext cx="2919" cy="2151"/>
                  <a:chOff x="1265" y="814"/>
                  <a:chExt cx="2919" cy="2151"/>
                </a:xfrm>
              </p:grpSpPr>
              <p:sp>
                <p:nvSpPr>
                  <p:cNvPr id="133" name="Oval 9"/>
                  <p:cNvSpPr>
                    <a:spLocks noChangeArrowheads="1"/>
                  </p:cNvSpPr>
                  <p:nvPr/>
                </p:nvSpPr>
                <p:spPr bwMode="hidden">
                  <a:xfrm>
                    <a:off x="1265" y="815"/>
                    <a:ext cx="2920" cy="2150"/>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13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7" name="Group 11"/>
                <p:cNvGrpSpPr>
                  <a:grpSpLocks/>
                </p:cNvGrpSpPr>
                <p:nvPr/>
              </p:nvGrpSpPr>
              <p:grpSpPr bwMode="auto">
                <a:xfrm>
                  <a:off x="0" y="0"/>
                  <a:ext cx="5470" cy="4341"/>
                  <a:chOff x="0" y="0"/>
                  <a:chExt cx="5470" cy="4341"/>
                </a:xfrm>
              </p:grpSpPr>
              <p:grpSp>
                <p:nvGrpSpPr>
                  <p:cNvPr id="22" name="Group 12"/>
                  <p:cNvGrpSpPr>
                    <a:grpSpLocks/>
                  </p:cNvGrpSpPr>
                  <p:nvPr/>
                </p:nvGrpSpPr>
                <p:grpSpPr bwMode="auto">
                  <a:xfrm>
                    <a:off x="3545" y="1502"/>
                    <a:ext cx="1258" cy="2327"/>
                    <a:chOff x="3471" y="1530"/>
                    <a:chExt cx="1258" cy="2327"/>
                  </a:xfrm>
                </p:grpSpPr>
                <p:sp>
                  <p:nvSpPr>
                    <p:cNvPr id="131"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132" name="Freeform 14"/>
                    <p:cNvSpPr>
                      <a:spLocks/>
                    </p:cNvSpPr>
                    <p:nvPr/>
                  </p:nvSpPr>
                  <p:spPr bwMode="hidden">
                    <a:xfrm rot="2711884">
                      <a:off x="4022" y="3149"/>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23" name="Group 15"/>
                  <p:cNvGrpSpPr>
                    <a:grpSpLocks/>
                  </p:cNvGrpSpPr>
                  <p:nvPr/>
                </p:nvGrpSpPr>
                <p:grpSpPr bwMode="auto">
                  <a:xfrm>
                    <a:off x="2938" y="1991"/>
                    <a:ext cx="2463" cy="1332"/>
                    <a:chOff x="2864" y="2019"/>
                    <a:chExt cx="2463" cy="1332"/>
                  </a:xfrm>
                </p:grpSpPr>
                <p:sp>
                  <p:nvSpPr>
                    <p:cNvPr id="129" name="Freeform 16"/>
                    <p:cNvSpPr>
                      <a:spLocks/>
                    </p:cNvSpPr>
                    <p:nvPr/>
                  </p:nvSpPr>
                  <p:spPr bwMode="hidden">
                    <a:xfrm rot="2104081">
                      <a:off x="2864" y="2020"/>
                      <a:ext cx="1814" cy="3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30" name="Freeform 17"/>
                    <p:cNvSpPr>
                      <a:spLocks/>
                    </p:cNvSpPr>
                    <p:nvPr/>
                  </p:nvSpPr>
                  <p:spPr bwMode="hidden">
                    <a:xfrm rot="2104081">
                      <a:off x="4352" y="2806"/>
                      <a:ext cx="975"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24" name="Group 18"/>
                  <p:cNvGrpSpPr>
                    <a:grpSpLocks/>
                  </p:cNvGrpSpPr>
                  <p:nvPr/>
                </p:nvGrpSpPr>
                <p:grpSpPr bwMode="auto">
                  <a:xfrm>
                    <a:off x="2971" y="1804"/>
                    <a:ext cx="2477" cy="1064"/>
                    <a:chOff x="2897" y="1832"/>
                    <a:chExt cx="2477" cy="1064"/>
                  </a:xfrm>
                </p:grpSpPr>
                <p:sp>
                  <p:nvSpPr>
                    <p:cNvPr id="127" name="Freeform 19"/>
                    <p:cNvSpPr>
                      <a:spLocks/>
                    </p:cNvSpPr>
                    <p:nvPr/>
                  </p:nvSpPr>
                  <p:spPr bwMode="hidden">
                    <a:xfrm rot="1582915">
                      <a:off x="2897" y="1832"/>
                      <a:ext cx="1735"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28"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3" name="Group 21"/>
                  <p:cNvGrpSpPr>
                    <a:grpSpLocks/>
                  </p:cNvGrpSpPr>
                  <p:nvPr/>
                </p:nvGrpSpPr>
                <p:grpSpPr bwMode="auto">
                  <a:xfrm>
                    <a:off x="2998" y="1608"/>
                    <a:ext cx="2472" cy="927"/>
                    <a:chOff x="2924" y="1636"/>
                    <a:chExt cx="2472" cy="927"/>
                  </a:xfrm>
                </p:grpSpPr>
                <p:sp>
                  <p:nvSpPr>
                    <p:cNvPr id="125"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26" name="Freeform 23"/>
                    <p:cNvSpPr>
                      <a:spLocks/>
                    </p:cNvSpPr>
                    <p:nvPr/>
                  </p:nvSpPr>
                  <p:spPr bwMode="hidden">
                    <a:xfrm rot="1080363">
                      <a:off x="4495" y="2036"/>
                      <a:ext cx="901" cy="52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4" name="Group 24"/>
                  <p:cNvGrpSpPr>
                    <a:grpSpLocks/>
                  </p:cNvGrpSpPr>
                  <p:nvPr/>
                </p:nvGrpSpPr>
                <p:grpSpPr bwMode="auto">
                  <a:xfrm>
                    <a:off x="3032" y="1386"/>
                    <a:ext cx="2342" cy="657"/>
                    <a:chOff x="2958" y="1414"/>
                    <a:chExt cx="2342" cy="657"/>
                  </a:xfrm>
                </p:grpSpPr>
                <p:sp>
                  <p:nvSpPr>
                    <p:cNvPr id="123"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24" name="Freeform 26"/>
                    <p:cNvSpPr>
                      <a:spLocks/>
                    </p:cNvSpPr>
                    <p:nvPr/>
                  </p:nvSpPr>
                  <p:spPr bwMode="hidden">
                    <a:xfrm rot="463793">
                      <a:off x="4469"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5" name="Group 27"/>
                  <p:cNvGrpSpPr>
                    <a:grpSpLocks/>
                  </p:cNvGrpSpPr>
                  <p:nvPr/>
                </p:nvGrpSpPr>
                <p:grpSpPr bwMode="auto">
                  <a:xfrm>
                    <a:off x="3057" y="1241"/>
                    <a:ext cx="2150" cy="343"/>
                    <a:chOff x="2983" y="1269"/>
                    <a:chExt cx="2150" cy="343"/>
                  </a:xfrm>
                </p:grpSpPr>
                <p:sp>
                  <p:nvSpPr>
                    <p:cNvPr id="121" name="Freeform 28"/>
                    <p:cNvSpPr>
                      <a:spLocks/>
                    </p:cNvSpPr>
                    <p:nvPr/>
                  </p:nvSpPr>
                  <p:spPr bwMode="hidden">
                    <a:xfrm rot="-84182">
                      <a:off x="2983" y="1290"/>
                      <a:ext cx="1404" cy="21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22" name="Freeform 29"/>
                    <p:cNvSpPr>
                      <a:spLocks/>
                    </p:cNvSpPr>
                    <p:nvPr/>
                  </p:nvSpPr>
                  <p:spPr bwMode="hidden">
                    <a:xfrm rot="-84182">
                      <a:off x="4379" y="1269"/>
                      <a:ext cx="754" cy="34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6" name="Group 30"/>
                  <p:cNvGrpSpPr>
                    <a:grpSpLocks/>
                  </p:cNvGrpSpPr>
                  <p:nvPr/>
                </p:nvGrpSpPr>
                <p:grpSpPr bwMode="auto">
                  <a:xfrm>
                    <a:off x="3012" y="889"/>
                    <a:ext cx="1879" cy="427"/>
                    <a:chOff x="2938" y="917"/>
                    <a:chExt cx="1879" cy="427"/>
                  </a:xfrm>
                </p:grpSpPr>
                <p:sp>
                  <p:nvSpPr>
                    <p:cNvPr id="119" name="Freeform 31"/>
                    <p:cNvSpPr>
                      <a:spLocks/>
                    </p:cNvSpPr>
                    <p:nvPr/>
                  </p:nvSpPr>
                  <p:spPr bwMode="hidden">
                    <a:xfrm rot="-802576">
                      <a:off x="2938" y="1129"/>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20" name="Freeform 32"/>
                    <p:cNvSpPr>
                      <a:spLocks/>
                    </p:cNvSpPr>
                    <p:nvPr/>
                  </p:nvSpPr>
                  <p:spPr bwMode="hidden">
                    <a:xfrm rot="-802576">
                      <a:off x="4155" y="918"/>
                      <a:ext cx="662"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7" name="Group 33"/>
                  <p:cNvGrpSpPr>
                    <a:grpSpLocks/>
                  </p:cNvGrpSpPr>
                  <p:nvPr/>
                </p:nvGrpSpPr>
                <p:grpSpPr bwMode="auto">
                  <a:xfrm>
                    <a:off x="711" y="1625"/>
                    <a:ext cx="1257" cy="2326"/>
                    <a:chOff x="637" y="1653"/>
                    <a:chExt cx="1257" cy="2326"/>
                  </a:xfrm>
                </p:grpSpPr>
                <p:sp>
                  <p:nvSpPr>
                    <p:cNvPr id="117" name="Freeform 34"/>
                    <p:cNvSpPr>
                      <a:spLocks/>
                    </p:cNvSpPr>
                    <p:nvPr/>
                  </p:nvSpPr>
                  <p:spPr bwMode="hidden">
                    <a:xfrm rot="18888116" flipH="1">
                      <a:off x="876" y="2358"/>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8" name="Freeform 35"/>
                    <p:cNvSpPr>
                      <a:spLocks/>
                    </p:cNvSpPr>
                    <p:nvPr/>
                  </p:nvSpPr>
                  <p:spPr bwMode="hidden">
                    <a:xfrm rot="18888116" flipH="1">
                      <a:off x="419" y="3271"/>
                      <a:ext cx="92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38" name="Group 36"/>
                  <p:cNvGrpSpPr>
                    <a:grpSpLocks/>
                  </p:cNvGrpSpPr>
                  <p:nvPr/>
                </p:nvGrpSpPr>
                <p:grpSpPr bwMode="auto">
                  <a:xfrm>
                    <a:off x="69" y="2168"/>
                    <a:ext cx="2463" cy="1332"/>
                    <a:chOff x="-5" y="2196"/>
                    <a:chExt cx="2463" cy="1332"/>
                  </a:xfrm>
                </p:grpSpPr>
                <p:sp>
                  <p:nvSpPr>
                    <p:cNvPr id="115" name="Freeform 37"/>
                    <p:cNvSpPr>
                      <a:spLocks/>
                    </p:cNvSpPr>
                    <p:nvPr/>
                  </p:nvSpPr>
                  <p:spPr bwMode="hidden">
                    <a:xfrm rot="19495919" flipH="1">
                      <a:off x="644" y="2196"/>
                      <a:ext cx="1814" cy="34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6" name="Freeform 38"/>
                    <p:cNvSpPr>
                      <a:spLocks/>
                    </p:cNvSpPr>
                    <p:nvPr/>
                  </p:nvSpPr>
                  <p:spPr bwMode="hidden">
                    <a:xfrm rot="19495919" flipH="1">
                      <a:off x="-4" y="2984"/>
                      <a:ext cx="975"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39" name="Group 39"/>
                  <p:cNvGrpSpPr>
                    <a:grpSpLocks/>
                  </p:cNvGrpSpPr>
                  <p:nvPr/>
                </p:nvGrpSpPr>
                <p:grpSpPr bwMode="auto">
                  <a:xfrm>
                    <a:off x="22" y="1981"/>
                    <a:ext cx="2477" cy="1064"/>
                    <a:chOff x="-52" y="2009"/>
                    <a:chExt cx="2477" cy="1064"/>
                  </a:xfrm>
                </p:grpSpPr>
                <p:sp>
                  <p:nvSpPr>
                    <p:cNvPr id="113" name="Freeform 40"/>
                    <p:cNvSpPr>
                      <a:spLocks/>
                    </p:cNvSpPr>
                    <p:nvPr/>
                  </p:nvSpPr>
                  <p:spPr bwMode="hidden">
                    <a:xfrm rot="20017085" flipH="1">
                      <a:off x="689" y="2009"/>
                      <a:ext cx="1735"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4" name="Freeform 41"/>
                    <p:cNvSpPr>
                      <a:spLocks/>
                    </p:cNvSpPr>
                    <p:nvPr/>
                  </p:nvSpPr>
                  <p:spPr bwMode="hidden">
                    <a:xfrm rot="20017085" flipH="1">
                      <a:off x="-52" y="2596"/>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40" name="Group 42"/>
                  <p:cNvGrpSpPr>
                    <a:grpSpLocks/>
                  </p:cNvGrpSpPr>
                  <p:nvPr/>
                </p:nvGrpSpPr>
                <p:grpSpPr bwMode="auto">
                  <a:xfrm>
                    <a:off x="0" y="1785"/>
                    <a:ext cx="2472" cy="927"/>
                    <a:chOff x="-74" y="1813"/>
                    <a:chExt cx="2472" cy="927"/>
                  </a:xfrm>
                </p:grpSpPr>
                <p:sp>
                  <p:nvSpPr>
                    <p:cNvPr id="111" name="Freeform 43"/>
                    <p:cNvSpPr>
                      <a:spLocks/>
                    </p:cNvSpPr>
                    <p:nvPr/>
                  </p:nvSpPr>
                  <p:spPr bwMode="hidden">
                    <a:xfrm rot="20519637" flipH="1">
                      <a:off x="720" y="1814"/>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2" name="Freeform 44"/>
                    <p:cNvSpPr>
                      <a:spLocks/>
                    </p:cNvSpPr>
                    <p:nvPr/>
                  </p:nvSpPr>
                  <p:spPr bwMode="hidden">
                    <a:xfrm rot="20519637" flipH="1">
                      <a:off x="-74" y="2214"/>
                      <a:ext cx="901" cy="52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41" name="Group 45"/>
                  <p:cNvGrpSpPr>
                    <a:grpSpLocks/>
                  </p:cNvGrpSpPr>
                  <p:nvPr/>
                </p:nvGrpSpPr>
                <p:grpSpPr bwMode="auto">
                  <a:xfrm>
                    <a:off x="96" y="1563"/>
                    <a:ext cx="2342" cy="657"/>
                    <a:chOff x="22" y="1591"/>
                    <a:chExt cx="2342" cy="657"/>
                  </a:xfrm>
                </p:grpSpPr>
                <p:sp>
                  <p:nvSpPr>
                    <p:cNvPr id="109"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0" name="Freeform 47"/>
                    <p:cNvSpPr>
                      <a:spLocks/>
                    </p:cNvSpPr>
                    <p:nvPr/>
                  </p:nvSpPr>
                  <p:spPr bwMode="hidden">
                    <a:xfrm rot="21136207" flipH="1">
                      <a:off x="23" y="175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42" name="Group 48"/>
                  <p:cNvGrpSpPr>
                    <a:grpSpLocks/>
                  </p:cNvGrpSpPr>
                  <p:nvPr/>
                </p:nvGrpSpPr>
                <p:grpSpPr bwMode="auto">
                  <a:xfrm>
                    <a:off x="263" y="1418"/>
                    <a:ext cx="2150" cy="343"/>
                    <a:chOff x="189" y="1446"/>
                    <a:chExt cx="2150" cy="343"/>
                  </a:xfrm>
                </p:grpSpPr>
                <p:sp>
                  <p:nvSpPr>
                    <p:cNvPr id="107" name="Freeform 49"/>
                    <p:cNvSpPr>
                      <a:spLocks/>
                    </p:cNvSpPr>
                    <p:nvPr/>
                  </p:nvSpPr>
                  <p:spPr bwMode="hidden">
                    <a:xfrm rot="84182" flipH="1">
                      <a:off x="934"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8" name="Freeform 50"/>
                    <p:cNvSpPr>
                      <a:spLocks/>
                    </p:cNvSpPr>
                    <p:nvPr/>
                  </p:nvSpPr>
                  <p:spPr bwMode="hidden">
                    <a:xfrm rot="84182" flipH="1">
                      <a:off x="189" y="1445"/>
                      <a:ext cx="754" cy="34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43" name="Group 51"/>
                  <p:cNvGrpSpPr>
                    <a:grpSpLocks/>
                  </p:cNvGrpSpPr>
                  <p:nvPr/>
                </p:nvGrpSpPr>
                <p:grpSpPr bwMode="auto">
                  <a:xfrm>
                    <a:off x="579" y="1066"/>
                    <a:ext cx="1879" cy="427"/>
                    <a:chOff x="505" y="1094"/>
                    <a:chExt cx="1879" cy="427"/>
                  </a:xfrm>
                </p:grpSpPr>
                <p:sp>
                  <p:nvSpPr>
                    <p:cNvPr id="105" name="Freeform 52"/>
                    <p:cNvSpPr>
                      <a:spLocks/>
                    </p:cNvSpPr>
                    <p:nvPr/>
                  </p:nvSpPr>
                  <p:spPr bwMode="hidden">
                    <a:xfrm rot="802576" flipH="1">
                      <a:off x="1152" y="1306"/>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6" name="Freeform 53"/>
                    <p:cNvSpPr>
                      <a:spLocks/>
                    </p:cNvSpPr>
                    <p:nvPr/>
                  </p:nvSpPr>
                  <p:spPr bwMode="hidden">
                    <a:xfrm rot="802576" flipH="1">
                      <a:off x="505" y="1094"/>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4" name="Group 54"/>
                  <p:cNvGrpSpPr>
                    <a:grpSpLocks/>
                  </p:cNvGrpSpPr>
                  <p:nvPr/>
                </p:nvGrpSpPr>
                <p:grpSpPr bwMode="auto">
                  <a:xfrm>
                    <a:off x="690" y="871"/>
                    <a:ext cx="1850" cy="554"/>
                    <a:chOff x="616" y="899"/>
                    <a:chExt cx="1850" cy="554"/>
                  </a:xfrm>
                </p:grpSpPr>
                <p:sp>
                  <p:nvSpPr>
                    <p:cNvPr id="103"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4" name="Freeform 56"/>
                    <p:cNvSpPr>
                      <a:spLocks/>
                    </p:cNvSpPr>
                    <p:nvPr/>
                  </p:nvSpPr>
                  <p:spPr bwMode="hidden">
                    <a:xfrm rot="1277471" flipH="1">
                      <a:off x="616" y="900"/>
                      <a:ext cx="662"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5" name="Group 57"/>
                  <p:cNvGrpSpPr>
                    <a:grpSpLocks/>
                  </p:cNvGrpSpPr>
                  <p:nvPr/>
                </p:nvGrpSpPr>
                <p:grpSpPr bwMode="auto">
                  <a:xfrm>
                    <a:off x="911" y="589"/>
                    <a:ext cx="1767" cy="743"/>
                    <a:chOff x="911" y="589"/>
                    <a:chExt cx="1767" cy="743"/>
                  </a:xfrm>
                </p:grpSpPr>
                <p:sp>
                  <p:nvSpPr>
                    <p:cNvPr id="101" name="Freeform 58"/>
                    <p:cNvSpPr>
                      <a:spLocks/>
                    </p:cNvSpPr>
                    <p:nvPr/>
                  </p:nvSpPr>
                  <p:spPr bwMode="hidden">
                    <a:xfrm rot="2028410" flipH="1">
                      <a:off x="1446" y="1117"/>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2" name="Freeform 59"/>
                    <p:cNvSpPr>
                      <a:spLocks/>
                    </p:cNvSpPr>
                    <p:nvPr/>
                  </p:nvSpPr>
                  <p:spPr bwMode="hidden">
                    <a:xfrm rot="2028410" flipH="1">
                      <a:off x="911" y="590"/>
                      <a:ext cx="662"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6" name="Group 60"/>
                  <p:cNvGrpSpPr>
                    <a:grpSpLocks/>
                  </p:cNvGrpSpPr>
                  <p:nvPr/>
                </p:nvGrpSpPr>
                <p:grpSpPr bwMode="auto">
                  <a:xfrm>
                    <a:off x="1120" y="300"/>
                    <a:ext cx="1693" cy="892"/>
                    <a:chOff x="1120" y="300"/>
                    <a:chExt cx="1693" cy="892"/>
                  </a:xfrm>
                </p:grpSpPr>
                <p:sp>
                  <p:nvSpPr>
                    <p:cNvPr id="99"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0" name="Freeform 62"/>
                    <p:cNvSpPr>
                      <a:spLocks/>
                    </p:cNvSpPr>
                    <p:nvPr/>
                  </p:nvSpPr>
                  <p:spPr bwMode="hidden">
                    <a:xfrm rot="2664424" flipH="1">
                      <a:off x="1120" y="300"/>
                      <a:ext cx="67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7" name="Group 63"/>
                  <p:cNvGrpSpPr>
                    <a:grpSpLocks/>
                  </p:cNvGrpSpPr>
                  <p:nvPr/>
                </p:nvGrpSpPr>
                <p:grpSpPr bwMode="auto">
                  <a:xfrm>
                    <a:off x="1707" y="76"/>
                    <a:ext cx="778" cy="1512"/>
                    <a:chOff x="1633" y="104"/>
                    <a:chExt cx="778" cy="1512"/>
                  </a:xfrm>
                </p:grpSpPr>
                <p:sp>
                  <p:nvSpPr>
                    <p:cNvPr id="97" name="Freeform 64"/>
                    <p:cNvSpPr>
                      <a:spLocks/>
                    </p:cNvSpPr>
                    <p:nvPr/>
                  </p:nvSpPr>
                  <p:spPr bwMode="hidden">
                    <a:xfrm rot="3473776" flipH="1">
                      <a:off x="1753" y="959"/>
                      <a:ext cx="110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98" name="Freeform 65"/>
                    <p:cNvSpPr>
                      <a:spLocks/>
                    </p:cNvSpPr>
                    <p:nvPr/>
                  </p:nvSpPr>
                  <p:spPr bwMode="hidden">
                    <a:xfrm rot="3473776" flipH="1">
                      <a:off x="1506" y="231"/>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8" name="Group 66"/>
                  <p:cNvGrpSpPr>
                    <a:grpSpLocks/>
                  </p:cNvGrpSpPr>
                  <p:nvPr/>
                </p:nvGrpSpPr>
                <p:grpSpPr bwMode="auto">
                  <a:xfrm>
                    <a:off x="2009" y="0"/>
                    <a:ext cx="634" cy="1534"/>
                    <a:chOff x="1935" y="28"/>
                    <a:chExt cx="634" cy="1534"/>
                  </a:xfrm>
                </p:grpSpPr>
                <p:sp>
                  <p:nvSpPr>
                    <p:cNvPr id="95" name="Freeform 67"/>
                    <p:cNvSpPr>
                      <a:spLocks/>
                    </p:cNvSpPr>
                    <p:nvPr/>
                  </p:nvSpPr>
                  <p:spPr bwMode="hidden">
                    <a:xfrm rot="4126480" flipH="1">
                      <a:off x="1931" y="92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96" name="Freeform 68"/>
                    <p:cNvSpPr>
                      <a:spLocks/>
                    </p:cNvSpPr>
                    <p:nvPr/>
                  </p:nvSpPr>
                  <p:spPr bwMode="hidden">
                    <a:xfrm rot="4126480" flipH="1">
                      <a:off x="1819" y="145"/>
                      <a:ext cx="570"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49" name="Group 69"/>
                  <p:cNvGrpSpPr>
                    <a:grpSpLocks/>
                  </p:cNvGrpSpPr>
                  <p:nvPr/>
                </p:nvGrpSpPr>
                <p:grpSpPr bwMode="auto">
                  <a:xfrm>
                    <a:off x="2896" y="644"/>
                    <a:ext cx="1845" cy="566"/>
                    <a:chOff x="2822" y="672"/>
                    <a:chExt cx="1845" cy="566"/>
                  </a:xfrm>
                </p:grpSpPr>
                <p:sp>
                  <p:nvSpPr>
                    <p:cNvPr id="93" name="Freeform 70"/>
                    <p:cNvSpPr>
                      <a:spLocks/>
                    </p:cNvSpPr>
                    <p:nvPr/>
                  </p:nvSpPr>
                  <p:spPr bwMode="hidden">
                    <a:xfrm rot="-1325434">
                      <a:off x="2823"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94" name="Freeform 71"/>
                    <p:cNvSpPr>
                      <a:spLocks/>
                    </p:cNvSpPr>
                    <p:nvPr/>
                  </p:nvSpPr>
                  <p:spPr bwMode="hidden">
                    <a:xfrm rot="-1325434">
                      <a:off x="4006" y="672"/>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50" name="Group 72"/>
                  <p:cNvGrpSpPr>
                    <a:grpSpLocks/>
                  </p:cNvGrpSpPr>
                  <p:nvPr/>
                </p:nvGrpSpPr>
                <p:grpSpPr bwMode="auto">
                  <a:xfrm>
                    <a:off x="2757" y="417"/>
                    <a:ext cx="1781" cy="717"/>
                    <a:chOff x="2683" y="445"/>
                    <a:chExt cx="1781" cy="717"/>
                  </a:xfrm>
                </p:grpSpPr>
                <p:sp>
                  <p:nvSpPr>
                    <p:cNvPr id="91" name="Freeform 73"/>
                    <p:cNvSpPr>
                      <a:spLocks/>
                    </p:cNvSpPr>
                    <p:nvPr/>
                  </p:nvSpPr>
                  <p:spPr bwMode="hidden">
                    <a:xfrm rot="-1921064">
                      <a:off x="2683" y="947"/>
                      <a:ext cx="1232"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92" name="Freeform 74"/>
                    <p:cNvSpPr>
                      <a:spLocks/>
                    </p:cNvSpPr>
                    <p:nvPr/>
                  </p:nvSpPr>
                  <p:spPr bwMode="hidden">
                    <a:xfrm rot="-1921064">
                      <a:off x="3802" y="445"/>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sp>
                <p:nvSpPr>
                  <p:cNvPr id="56" name="Freeform 75"/>
                  <p:cNvSpPr>
                    <a:spLocks/>
                  </p:cNvSpPr>
                  <p:nvPr/>
                </p:nvSpPr>
                <p:spPr bwMode="hidden">
                  <a:xfrm rot="4578755" flipH="1">
                    <a:off x="2176" y="949"/>
                    <a:ext cx="1026"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a:defRPr/>
                    </a:pPr>
                    <a:endParaRPr lang="ru-RU"/>
                  </a:p>
                </p:txBody>
              </p:sp>
              <p:sp>
                <p:nvSpPr>
                  <p:cNvPr id="57" name="Freeform 76"/>
                  <p:cNvSpPr>
                    <a:spLocks/>
                  </p:cNvSpPr>
                  <p:nvPr/>
                </p:nvSpPr>
                <p:spPr bwMode="hidden">
                  <a:xfrm rot="4578755"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nvGrpSpPr>
                  <p:cNvPr id="51" name="Group 77"/>
                  <p:cNvGrpSpPr>
                    <a:grpSpLocks/>
                  </p:cNvGrpSpPr>
                  <p:nvPr/>
                </p:nvGrpSpPr>
                <p:grpSpPr bwMode="auto">
                  <a:xfrm>
                    <a:off x="2874" y="13"/>
                    <a:ext cx="640" cy="1520"/>
                    <a:chOff x="2800" y="41"/>
                    <a:chExt cx="640" cy="1520"/>
                  </a:xfrm>
                </p:grpSpPr>
                <p:sp>
                  <p:nvSpPr>
                    <p:cNvPr id="89" name="Freeform 78"/>
                    <p:cNvSpPr>
                      <a:spLocks/>
                    </p:cNvSpPr>
                    <p:nvPr/>
                  </p:nvSpPr>
                  <p:spPr bwMode="hidden">
                    <a:xfrm rot="-3857755">
                      <a:off x="2360"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90" name="Freeform 79"/>
                    <p:cNvSpPr>
                      <a:spLocks/>
                    </p:cNvSpPr>
                    <p:nvPr/>
                  </p:nvSpPr>
                  <p:spPr bwMode="hidden">
                    <a:xfrm rot="-3857755">
                      <a:off x="3010" y="181"/>
                      <a:ext cx="570" cy="2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52" name="Group 80"/>
                  <p:cNvGrpSpPr>
                    <a:grpSpLocks/>
                  </p:cNvGrpSpPr>
                  <p:nvPr/>
                </p:nvGrpSpPr>
                <p:grpSpPr bwMode="auto">
                  <a:xfrm>
                    <a:off x="3008" y="135"/>
                    <a:ext cx="1017" cy="1464"/>
                    <a:chOff x="2934" y="163"/>
                    <a:chExt cx="1017" cy="1464"/>
                  </a:xfrm>
                </p:grpSpPr>
                <p:sp>
                  <p:nvSpPr>
                    <p:cNvPr id="87" name="Freeform 81"/>
                    <p:cNvSpPr>
                      <a:spLocks/>
                    </p:cNvSpPr>
                    <p:nvPr/>
                  </p:nvSpPr>
                  <p:spPr bwMode="hidden">
                    <a:xfrm rot="-2777260">
                      <a:off x="2492" y="914"/>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88" name="Freeform 82"/>
                    <p:cNvSpPr>
                      <a:spLocks/>
                    </p:cNvSpPr>
                    <p:nvPr/>
                  </p:nvSpPr>
                  <p:spPr bwMode="hidden">
                    <a:xfrm rot="-2777260">
                      <a:off x="3429" y="262"/>
                      <a:ext cx="621" cy="42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53" name="Group 83"/>
                  <p:cNvGrpSpPr>
                    <a:grpSpLocks/>
                  </p:cNvGrpSpPr>
                  <p:nvPr/>
                </p:nvGrpSpPr>
                <p:grpSpPr bwMode="auto">
                  <a:xfrm>
                    <a:off x="2804" y="4"/>
                    <a:ext cx="243" cy="1448"/>
                    <a:chOff x="2730" y="32"/>
                    <a:chExt cx="243" cy="1448"/>
                  </a:xfrm>
                </p:grpSpPr>
                <p:sp>
                  <p:nvSpPr>
                    <p:cNvPr id="85"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86" name="Freeform 85"/>
                    <p:cNvSpPr>
                      <a:spLocks/>
                    </p:cNvSpPr>
                    <p:nvPr/>
                  </p:nvSpPr>
                  <p:spPr bwMode="hidden">
                    <a:xfrm rot="-4903748">
                      <a:off x="2649"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54" name="Group 86"/>
                  <p:cNvGrpSpPr>
                    <a:grpSpLocks/>
                  </p:cNvGrpSpPr>
                  <p:nvPr/>
                </p:nvGrpSpPr>
                <p:grpSpPr bwMode="auto">
                  <a:xfrm>
                    <a:off x="1017" y="1741"/>
                    <a:ext cx="1085" cy="2450"/>
                    <a:chOff x="943" y="1769"/>
                    <a:chExt cx="1085" cy="2450"/>
                  </a:xfrm>
                </p:grpSpPr>
                <p:sp>
                  <p:nvSpPr>
                    <p:cNvPr id="83" name="Freeform 87"/>
                    <p:cNvSpPr>
                      <a:spLocks/>
                    </p:cNvSpPr>
                    <p:nvPr/>
                  </p:nvSpPr>
                  <p:spPr bwMode="hidden">
                    <a:xfrm rot="18335692" flipH="1">
                      <a:off x="1011"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84" name="Freeform 88"/>
                    <p:cNvSpPr>
                      <a:spLocks/>
                    </p:cNvSpPr>
                    <p:nvPr/>
                  </p:nvSpPr>
                  <p:spPr bwMode="hidden">
                    <a:xfrm rot="18335692" flipH="1">
                      <a:off x="726" y="3511"/>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55" name="Group 89"/>
                  <p:cNvGrpSpPr>
                    <a:grpSpLocks/>
                  </p:cNvGrpSpPr>
                  <p:nvPr/>
                </p:nvGrpSpPr>
                <p:grpSpPr bwMode="auto">
                  <a:xfrm>
                    <a:off x="1529" y="1908"/>
                    <a:ext cx="766" cy="2373"/>
                    <a:chOff x="1455" y="1936"/>
                    <a:chExt cx="766" cy="2373"/>
                  </a:xfrm>
                </p:grpSpPr>
                <p:sp>
                  <p:nvSpPr>
                    <p:cNvPr id="81" name="Freeform 90"/>
                    <p:cNvSpPr>
                      <a:spLocks/>
                    </p:cNvSpPr>
                    <p:nvPr/>
                  </p:nvSpPr>
                  <p:spPr bwMode="hidden">
                    <a:xfrm rot="17542885" flipH="1">
                      <a:off x="1268"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82" name="Freeform 91"/>
                    <p:cNvSpPr>
                      <a:spLocks/>
                    </p:cNvSpPr>
                    <p:nvPr/>
                  </p:nvSpPr>
                  <p:spPr bwMode="hidden">
                    <a:xfrm rot="17542885" flipH="1">
                      <a:off x="1273" y="3635"/>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58" name="Group 92"/>
                  <p:cNvGrpSpPr>
                    <a:grpSpLocks/>
                  </p:cNvGrpSpPr>
                  <p:nvPr/>
                </p:nvGrpSpPr>
                <p:grpSpPr bwMode="auto">
                  <a:xfrm rot="88588">
                    <a:off x="2061" y="1962"/>
                    <a:ext cx="459" cy="2329"/>
                    <a:chOff x="1956" y="1990"/>
                    <a:chExt cx="492" cy="2604"/>
                  </a:xfrm>
                </p:grpSpPr>
                <p:sp>
                  <p:nvSpPr>
                    <p:cNvPr id="79" name="Freeform 93"/>
                    <p:cNvSpPr>
                      <a:spLocks/>
                    </p:cNvSpPr>
                    <p:nvPr/>
                  </p:nvSpPr>
                  <p:spPr bwMode="hidden">
                    <a:xfrm rot="16782062" flipH="1">
                      <a:off x="1440" y="2694"/>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80" name="Freeform 94"/>
                    <p:cNvSpPr>
                      <a:spLocks/>
                    </p:cNvSpPr>
                    <p:nvPr/>
                  </p:nvSpPr>
                  <p:spPr bwMode="hidden">
                    <a:xfrm rot="16782062" flipH="1">
                      <a:off x="1732" y="3898"/>
                      <a:ext cx="918" cy="47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59" name="Group 95"/>
                  <p:cNvGrpSpPr>
                    <a:grpSpLocks/>
                  </p:cNvGrpSpPr>
                  <p:nvPr/>
                </p:nvGrpSpPr>
                <p:grpSpPr bwMode="auto">
                  <a:xfrm>
                    <a:off x="3408" y="1689"/>
                    <a:ext cx="1125" cy="2426"/>
                    <a:chOff x="3334" y="1717"/>
                    <a:chExt cx="1125" cy="2426"/>
                  </a:xfrm>
                </p:grpSpPr>
                <p:sp>
                  <p:nvSpPr>
                    <p:cNvPr id="77" name="Freeform 96"/>
                    <p:cNvSpPr>
                      <a:spLocks/>
                    </p:cNvSpPr>
                    <p:nvPr/>
                  </p:nvSpPr>
                  <p:spPr bwMode="hidden">
                    <a:xfrm rot="3144576">
                      <a:off x="2627"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78" name="Freeform 97"/>
                    <p:cNvSpPr>
                      <a:spLocks/>
                    </p:cNvSpPr>
                    <p:nvPr/>
                  </p:nvSpPr>
                  <p:spPr bwMode="hidden">
                    <a:xfrm rot="3144576">
                      <a:off x="3751" y="3435"/>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0" name="Group 98"/>
                  <p:cNvGrpSpPr>
                    <a:grpSpLocks/>
                  </p:cNvGrpSpPr>
                  <p:nvPr/>
                </p:nvGrpSpPr>
                <p:grpSpPr bwMode="auto">
                  <a:xfrm>
                    <a:off x="3255" y="1838"/>
                    <a:ext cx="883" cy="2426"/>
                    <a:chOff x="3181" y="1866"/>
                    <a:chExt cx="883" cy="2426"/>
                  </a:xfrm>
                </p:grpSpPr>
                <p:sp>
                  <p:nvSpPr>
                    <p:cNvPr id="75" name="Freeform 99"/>
                    <p:cNvSpPr>
                      <a:spLocks/>
                    </p:cNvSpPr>
                    <p:nvPr/>
                  </p:nvSpPr>
                  <p:spPr bwMode="hidden">
                    <a:xfrm rot="3745735">
                      <a:off x="2505" y="2542"/>
                      <a:ext cx="1649"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76" name="Freeform 100"/>
                    <p:cNvSpPr>
                      <a:spLocks/>
                    </p:cNvSpPr>
                    <p:nvPr/>
                  </p:nvSpPr>
                  <p:spPr bwMode="hidden">
                    <a:xfrm rot="3745735">
                      <a:off x="3387" y="3615"/>
                      <a:ext cx="884"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1" name="Group 101"/>
                  <p:cNvGrpSpPr>
                    <a:grpSpLocks/>
                  </p:cNvGrpSpPr>
                  <p:nvPr/>
                </p:nvGrpSpPr>
                <p:grpSpPr bwMode="auto">
                  <a:xfrm>
                    <a:off x="3080" y="1955"/>
                    <a:ext cx="619" cy="2386"/>
                    <a:chOff x="3006" y="1983"/>
                    <a:chExt cx="619" cy="2386"/>
                  </a:xfrm>
                </p:grpSpPr>
                <p:sp>
                  <p:nvSpPr>
                    <p:cNvPr id="73" name="Freeform 102"/>
                    <p:cNvSpPr>
                      <a:spLocks/>
                    </p:cNvSpPr>
                    <p:nvPr/>
                  </p:nvSpPr>
                  <p:spPr bwMode="hidden">
                    <a:xfrm rot="4286818">
                      <a:off x="2328" y="2661"/>
                      <a:ext cx="1600"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74"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nvGrpSpPr>
                  <p:cNvPr id="62" name="Group 104"/>
                  <p:cNvGrpSpPr>
                    <a:grpSpLocks/>
                  </p:cNvGrpSpPr>
                  <p:nvPr/>
                </p:nvGrpSpPr>
                <p:grpSpPr bwMode="auto">
                  <a:xfrm>
                    <a:off x="2893" y="2073"/>
                    <a:ext cx="405" cy="2219"/>
                    <a:chOff x="2819" y="2101"/>
                    <a:chExt cx="405" cy="2219"/>
                  </a:xfrm>
                </p:grpSpPr>
                <p:sp>
                  <p:nvSpPr>
                    <p:cNvPr id="71" name="Freeform 105"/>
                    <p:cNvSpPr>
                      <a:spLocks/>
                    </p:cNvSpPr>
                    <p:nvPr/>
                  </p:nvSpPr>
                  <p:spPr bwMode="hidden">
                    <a:xfrm rot="4898956">
                      <a:off x="2206" y="27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72"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nvGrpSpPr>
                  <p:cNvPr id="63" name="Group 107"/>
                  <p:cNvGrpSpPr>
                    <a:grpSpLocks/>
                  </p:cNvGrpSpPr>
                  <p:nvPr/>
                </p:nvGrpSpPr>
                <p:grpSpPr bwMode="auto">
                  <a:xfrm>
                    <a:off x="2372" y="2107"/>
                    <a:ext cx="426" cy="2185"/>
                    <a:chOff x="2287" y="2135"/>
                    <a:chExt cx="426" cy="2185"/>
                  </a:xfrm>
                </p:grpSpPr>
                <p:sp>
                  <p:nvSpPr>
                    <p:cNvPr id="69"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a:defRPr/>
                      </a:pPr>
                      <a:endParaRPr lang="ru-RU"/>
                    </a:p>
                  </p:txBody>
                </p:sp>
                <p:sp>
                  <p:nvSpPr>
                    <p:cNvPr id="70"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grpSp>
          <p:grpSp>
            <p:nvGrpSpPr>
              <p:cNvPr id="64" name="Group 110"/>
              <p:cNvGrpSpPr>
                <a:grpSpLocks/>
              </p:cNvGrpSpPr>
              <p:nvPr/>
            </p:nvGrpSpPr>
            <p:grpSpPr bwMode="auto">
              <a:xfrm>
                <a:off x="74" y="313"/>
                <a:ext cx="5459" cy="3667"/>
                <a:chOff x="74" y="313"/>
                <a:chExt cx="5459" cy="3667"/>
              </a:xfrm>
            </p:grpSpPr>
            <p:grpSp>
              <p:nvGrpSpPr>
                <p:cNvPr id="65" name="Group 111"/>
                <p:cNvGrpSpPr>
                  <a:grpSpLocks/>
                </p:cNvGrpSpPr>
                <p:nvPr/>
              </p:nvGrpSpPr>
              <p:grpSpPr bwMode="auto">
                <a:xfrm>
                  <a:off x="74" y="313"/>
                  <a:ext cx="5459" cy="3667"/>
                  <a:chOff x="74" y="313"/>
                  <a:chExt cx="5459" cy="3667"/>
                </a:xfrm>
              </p:grpSpPr>
              <p:sp>
                <p:nvSpPr>
                  <p:cNvPr id="26" name="Arc 112"/>
                  <p:cNvSpPr>
                    <a:spLocks/>
                  </p:cNvSpPr>
                  <p:nvPr/>
                </p:nvSpPr>
                <p:spPr bwMode="hidden">
                  <a:xfrm flipV="1">
                    <a:off x="2966" y="456"/>
                    <a:ext cx="2567" cy="2047"/>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a:defRPr/>
                    </a:pPr>
                    <a:endParaRPr lang="ru-RU"/>
                  </a:p>
                </p:txBody>
              </p:sp>
              <p:sp>
                <p:nvSpPr>
                  <p:cNvPr id="27" name="Arc 113"/>
                  <p:cNvSpPr>
                    <a:spLocks/>
                  </p:cNvSpPr>
                  <p:nvPr/>
                </p:nvSpPr>
                <p:spPr bwMode="hidden">
                  <a:xfrm flipH="1">
                    <a:off x="387"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a:defRPr/>
                    </a:pPr>
                    <a:endParaRPr lang="ru-RU"/>
                  </a:p>
                </p:txBody>
              </p:sp>
              <p:sp>
                <p:nvSpPr>
                  <p:cNvPr id="28" name="Arc 114"/>
                  <p:cNvSpPr>
                    <a:spLocks/>
                  </p:cNvSpPr>
                  <p:nvPr/>
                </p:nvSpPr>
                <p:spPr bwMode="hidden">
                  <a:xfrm>
                    <a:off x="3029" y="1181"/>
                    <a:ext cx="1426" cy="2380"/>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ru-RU"/>
                  </a:p>
                </p:txBody>
              </p:sp>
              <p:sp>
                <p:nvSpPr>
                  <p:cNvPr id="29" name="Arc 115"/>
                  <p:cNvSpPr>
                    <a:spLocks/>
                  </p:cNvSpPr>
                  <p:nvPr/>
                </p:nvSpPr>
                <p:spPr bwMode="hidden">
                  <a:xfrm flipH="1">
                    <a:off x="73" y="812"/>
                    <a:ext cx="2540" cy="2380"/>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a:defRPr/>
                    </a:pPr>
                    <a:endParaRPr lang="ru-RU"/>
                  </a:p>
                </p:txBody>
              </p:sp>
              <p:sp>
                <p:nvSpPr>
                  <p:cNvPr id="30" name="Arc 116"/>
                  <p:cNvSpPr>
                    <a:spLocks/>
                  </p:cNvSpPr>
                  <p:nvPr/>
                </p:nvSpPr>
                <p:spPr bwMode="hidden">
                  <a:xfrm flipH="1">
                    <a:off x="789"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a:defRPr/>
                    </a:pPr>
                    <a:endParaRPr lang="ru-RU"/>
                  </a:p>
                </p:txBody>
              </p:sp>
              <p:sp>
                <p:nvSpPr>
                  <p:cNvPr id="31" name="Arc 117"/>
                  <p:cNvSpPr>
                    <a:spLocks/>
                  </p:cNvSpPr>
                  <p:nvPr/>
                </p:nvSpPr>
                <p:spPr bwMode="hidden">
                  <a:xfrm>
                    <a:off x="2763" y="1281"/>
                    <a:ext cx="765"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a:defRPr/>
                    </a:pPr>
                    <a:endParaRPr lang="ru-RU"/>
                  </a:p>
                </p:txBody>
              </p:sp>
              <p:sp>
                <p:nvSpPr>
                  <p:cNvPr id="32"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grpSp>
            <p:sp>
              <p:nvSpPr>
                <p:cNvPr id="25"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grpSp>
        </p:grpSp>
        <p:grpSp>
          <p:nvGrpSpPr>
            <p:cNvPr id="66" name="Group 120"/>
            <p:cNvGrpSpPr>
              <a:grpSpLocks/>
            </p:cNvGrpSpPr>
            <p:nvPr/>
          </p:nvGrpSpPr>
          <p:grpSpPr bwMode="auto">
            <a:xfrm>
              <a:off x="1476" y="449"/>
              <a:ext cx="4038" cy="2966"/>
              <a:chOff x="210" y="337"/>
              <a:chExt cx="5198" cy="3818"/>
            </a:xfrm>
          </p:grpSpPr>
          <p:sp>
            <p:nvSpPr>
              <p:cNvPr id="8"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9" name="Arc 122"/>
              <p:cNvSpPr>
                <a:spLocks/>
              </p:cNvSpPr>
              <p:nvPr/>
            </p:nvSpPr>
            <p:spPr bwMode="hidden">
              <a:xfrm flipH="1">
                <a:off x="1054" y="1851"/>
                <a:ext cx="2121"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a:defRPr/>
                </a:pPr>
                <a:endParaRPr lang="ru-RU"/>
              </a:p>
            </p:txBody>
          </p:sp>
          <p:sp>
            <p:nvSpPr>
              <p:cNvPr id="10" name="Arc 123"/>
              <p:cNvSpPr>
                <a:spLocks/>
              </p:cNvSpPr>
              <p:nvPr/>
            </p:nvSpPr>
            <p:spPr bwMode="hidden">
              <a:xfrm flipH="1">
                <a:off x="1266" y="1480"/>
                <a:ext cx="1245"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a:defRPr/>
                </a:pPr>
                <a:endParaRPr lang="ru-RU"/>
              </a:p>
            </p:txBody>
          </p:sp>
          <p:sp>
            <p:nvSpPr>
              <p:cNvPr id="11" name="Arc 124"/>
              <p:cNvSpPr>
                <a:spLocks/>
              </p:cNvSpPr>
              <p:nvPr/>
            </p:nvSpPr>
            <p:spPr bwMode="hidden">
              <a:xfrm flipH="1">
                <a:off x="210" y="1169"/>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a:defRPr/>
                </a:pPr>
                <a:endParaRPr lang="ru-RU"/>
              </a:p>
            </p:txBody>
          </p:sp>
          <p:sp>
            <p:nvSpPr>
              <p:cNvPr id="12"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ru-RU"/>
              </a:p>
            </p:txBody>
          </p:sp>
          <p:sp>
            <p:nvSpPr>
              <p:cNvPr id="13"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a:defRPr/>
                </a:pPr>
                <a:endParaRPr lang="ru-RU"/>
              </a:p>
            </p:txBody>
          </p:sp>
          <p:sp>
            <p:nvSpPr>
              <p:cNvPr id="14"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15" name="Freeform 128"/>
              <p:cNvSpPr>
                <a:spLocks/>
              </p:cNvSpPr>
              <p:nvPr/>
            </p:nvSpPr>
            <p:spPr bwMode="hidden">
              <a:xfrm rot="19660755" flipV="1">
                <a:off x="2546" y="2149"/>
                <a:ext cx="442" cy="83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sp>
            <p:nvSpPr>
              <p:cNvPr id="16" name="Freeform 129"/>
              <p:cNvSpPr>
                <a:spLocks/>
              </p:cNvSpPr>
              <p:nvPr/>
            </p:nvSpPr>
            <p:spPr bwMode="hidden">
              <a:xfrm flipH="1">
                <a:off x="489" y="2503"/>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17" name="Freeform 130"/>
              <p:cNvSpPr>
                <a:spLocks/>
              </p:cNvSpPr>
              <p:nvPr/>
            </p:nvSpPr>
            <p:spPr bwMode="hidden">
              <a:xfrm flipH="1">
                <a:off x="1000" y="893"/>
                <a:ext cx="69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18" name="Freeform 131"/>
              <p:cNvSpPr>
                <a:spLocks/>
              </p:cNvSpPr>
              <p:nvPr/>
            </p:nvSpPr>
            <p:spPr bwMode="hidden">
              <a:xfrm>
                <a:off x="4401" y="2279"/>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19" name="Freeform 132"/>
              <p:cNvSpPr>
                <a:spLocks/>
              </p:cNvSpPr>
              <p:nvPr/>
            </p:nvSpPr>
            <p:spPr bwMode="hidden">
              <a:xfrm>
                <a:off x="3877" y="1470"/>
                <a:ext cx="1519"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20"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21"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grpSp>
      </p:grpSp>
      <p:sp>
        <p:nvSpPr>
          <p:cNvPr id="68743" name="Rectangle 135"/>
          <p:cNvSpPr>
            <a:spLocks noGrp="1" noChangeArrowheads="1"/>
          </p:cNvSpPr>
          <p:nvPr>
            <p:ph type="ctrTitle" sz="quarter"/>
          </p:nvPr>
        </p:nvSpPr>
        <p:spPr>
          <a:xfrm>
            <a:off x="685800" y="1827213"/>
            <a:ext cx="7772400" cy="1627187"/>
          </a:xfrm>
        </p:spPr>
        <p:txBody>
          <a:bodyPr/>
          <a:lstStyle>
            <a:lvl1pPr>
              <a:defRPr/>
            </a:lvl1pPr>
          </a:lstStyle>
          <a:p>
            <a:r>
              <a:rPr lang="ru-RU" smtClean="0"/>
              <a:t>Образец заголовка</a:t>
            </a:r>
            <a:endParaRPr lang="ru-RU"/>
          </a:p>
        </p:txBody>
      </p:sp>
      <p:sp>
        <p:nvSpPr>
          <p:cNvPr id="68744"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smtClean="0"/>
              <a:t>Образец подзаголовка</a:t>
            </a:r>
            <a:endParaRPr lang="ru-RU"/>
          </a:p>
        </p:txBody>
      </p:sp>
      <p:sp>
        <p:nvSpPr>
          <p:cNvPr id="137" name="Rectangle 137"/>
          <p:cNvSpPr>
            <a:spLocks noGrp="1" noChangeArrowheads="1"/>
          </p:cNvSpPr>
          <p:nvPr>
            <p:ph type="dt" sz="quarter" idx="10"/>
          </p:nvPr>
        </p:nvSpPr>
        <p:spPr/>
        <p:txBody>
          <a:bodyPr/>
          <a:lstStyle>
            <a:lvl1pPr>
              <a:defRPr smtClean="0"/>
            </a:lvl1pPr>
          </a:lstStyle>
          <a:p>
            <a:pPr>
              <a:defRPr/>
            </a:pPr>
            <a:endParaRPr lang="ru-RU"/>
          </a:p>
        </p:txBody>
      </p:sp>
      <p:sp>
        <p:nvSpPr>
          <p:cNvPr id="138" name="Rectangle 138"/>
          <p:cNvSpPr>
            <a:spLocks noGrp="1" noChangeArrowheads="1"/>
          </p:cNvSpPr>
          <p:nvPr>
            <p:ph type="ftr" sz="quarter" idx="11"/>
          </p:nvPr>
        </p:nvSpPr>
        <p:spPr/>
        <p:txBody>
          <a:bodyPr/>
          <a:lstStyle>
            <a:lvl1pPr>
              <a:defRPr smtClean="0"/>
            </a:lvl1pPr>
          </a:lstStyle>
          <a:p>
            <a:pPr>
              <a:defRPr/>
            </a:pPr>
            <a:endParaRPr lang="ru-RU"/>
          </a:p>
        </p:txBody>
      </p:sp>
      <p:sp>
        <p:nvSpPr>
          <p:cNvPr id="139" name="Rectangle 139"/>
          <p:cNvSpPr>
            <a:spLocks noGrp="1" noChangeArrowheads="1"/>
          </p:cNvSpPr>
          <p:nvPr>
            <p:ph type="sldNum" sz="quarter" idx="12"/>
          </p:nvPr>
        </p:nvSpPr>
        <p:spPr/>
        <p:txBody>
          <a:bodyPr/>
          <a:lstStyle>
            <a:lvl1pPr>
              <a:defRPr smtClean="0"/>
            </a:lvl1pPr>
          </a:lstStyle>
          <a:p>
            <a:pPr>
              <a:defRPr/>
            </a:pPr>
            <a:fld id="{C4E4A8BF-5F13-4EFF-A500-F867C8F3B5BD}" type="slidenum">
              <a:rPr lang="ru-RU"/>
              <a:pPr>
                <a:defRPr/>
              </a:pPr>
              <a:t>‹#›</a:t>
            </a:fld>
            <a:endParaRPr lang="ru-R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9"/>
          <p:cNvSpPr>
            <a:spLocks noGrp="1" noChangeArrowheads="1"/>
          </p:cNvSpPr>
          <p:nvPr>
            <p:ph type="dt" sz="half" idx="10"/>
          </p:nvPr>
        </p:nvSpPr>
        <p:spPr>
          <a:ln/>
        </p:spPr>
        <p:txBody>
          <a:bodyPr/>
          <a:lstStyle>
            <a:lvl1pPr>
              <a:defRPr/>
            </a:lvl1pPr>
          </a:lstStyle>
          <a:p>
            <a:pPr>
              <a:defRPr/>
            </a:pPr>
            <a:endParaRPr lang="ru-RU"/>
          </a:p>
        </p:txBody>
      </p:sp>
      <p:sp>
        <p:nvSpPr>
          <p:cNvPr id="5" name="Rectangle 140"/>
          <p:cNvSpPr>
            <a:spLocks noGrp="1" noChangeArrowheads="1"/>
          </p:cNvSpPr>
          <p:nvPr>
            <p:ph type="ftr" sz="quarter" idx="11"/>
          </p:nvPr>
        </p:nvSpPr>
        <p:spPr>
          <a:ln/>
        </p:spPr>
        <p:txBody>
          <a:bodyPr/>
          <a:lstStyle>
            <a:lvl1pPr>
              <a:defRPr/>
            </a:lvl1pPr>
          </a:lstStyle>
          <a:p>
            <a:pPr>
              <a:defRPr/>
            </a:pPr>
            <a:endParaRPr lang="ru-RU"/>
          </a:p>
        </p:txBody>
      </p:sp>
      <p:sp>
        <p:nvSpPr>
          <p:cNvPr id="6" name="Rectangle 141"/>
          <p:cNvSpPr>
            <a:spLocks noGrp="1" noChangeArrowheads="1"/>
          </p:cNvSpPr>
          <p:nvPr>
            <p:ph type="sldNum" sz="quarter" idx="12"/>
          </p:nvPr>
        </p:nvSpPr>
        <p:spPr>
          <a:ln/>
        </p:spPr>
        <p:txBody>
          <a:bodyPr/>
          <a:lstStyle>
            <a:lvl1pPr>
              <a:defRPr/>
            </a:lvl1pPr>
          </a:lstStyle>
          <a:p>
            <a:pPr>
              <a:defRPr/>
            </a:pPr>
            <a:fld id="{39747F17-A5FB-4E9F-AC38-DA72981F6009}" type="slidenum">
              <a:rPr lang="ru-RU"/>
              <a:pPr>
                <a:defRPr/>
              </a:pPr>
              <a:t>‹#›</a:t>
            </a:fld>
            <a:endParaRPr lang="ru-R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39"/>
          <p:cNvSpPr>
            <a:spLocks noGrp="1" noChangeArrowheads="1"/>
          </p:cNvSpPr>
          <p:nvPr>
            <p:ph type="dt" sz="half" idx="10"/>
          </p:nvPr>
        </p:nvSpPr>
        <p:spPr>
          <a:ln/>
        </p:spPr>
        <p:txBody>
          <a:bodyPr/>
          <a:lstStyle>
            <a:lvl1pPr>
              <a:defRPr/>
            </a:lvl1pPr>
          </a:lstStyle>
          <a:p>
            <a:pPr>
              <a:defRPr/>
            </a:pPr>
            <a:endParaRPr lang="ru-RU"/>
          </a:p>
        </p:txBody>
      </p:sp>
      <p:sp>
        <p:nvSpPr>
          <p:cNvPr id="5" name="Rectangle 140"/>
          <p:cNvSpPr>
            <a:spLocks noGrp="1" noChangeArrowheads="1"/>
          </p:cNvSpPr>
          <p:nvPr>
            <p:ph type="ftr" sz="quarter" idx="11"/>
          </p:nvPr>
        </p:nvSpPr>
        <p:spPr>
          <a:ln/>
        </p:spPr>
        <p:txBody>
          <a:bodyPr/>
          <a:lstStyle>
            <a:lvl1pPr>
              <a:defRPr/>
            </a:lvl1pPr>
          </a:lstStyle>
          <a:p>
            <a:pPr>
              <a:defRPr/>
            </a:pPr>
            <a:endParaRPr lang="ru-RU"/>
          </a:p>
        </p:txBody>
      </p:sp>
      <p:sp>
        <p:nvSpPr>
          <p:cNvPr id="6" name="Rectangle 141"/>
          <p:cNvSpPr>
            <a:spLocks noGrp="1" noChangeArrowheads="1"/>
          </p:cNvSpPr>
          <p:nvPr>
            <p:ph type="sldNum" sz="quarter" idx="12"/>
          </p:nvPr>
        </p:nvSpPr>
        <p:spPr>
          <a:ln/>
        </p:spPr>
        <p:txBody>
          <a:bodyPr/>
          <a:lstStyle>
            <a:lvl1pPr>
              <a:defRPr/>
            </a:lvl1pPr>
          </a:lstStyle>
          <a:p>
            <a:pPr>
              <a:defRPr/>
            </a:pPr>
            <a:fld id="{5C56E1D4-0ACF-4CA4-8B9C-613F38C01951}"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C875A90F-4D9A-4840-A166-262F6528CD4B}" type="slidenum">
              <a:rPr lang="ru-RU"/>
              <a:pPr>
                <a:defRPr/>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39"/>
          <p:cNvSpPr>
            <a:spLocks noGrp="1" noChangeArrowheads="1"/>
          </p:cNvSpPr>
          <p:nvPr>
            <p:ph type="dt" sz="half" idx="10"/>
          </p:nvPr>
        </p:nvSpPr>
        <p:spPr>
          <a:ln/>
        </p:spPr>
        <p:txBody>
          <a:bodyPr/>
          <a:lstStyle>
            <a:lvl1pPr>
              <a:defRPr/>
            </a:lvl1pPr>
          </a:lstStyle>
          <a:p>
            <a:pPr>
              <a:defRPr/>
            </a:pPr>
            <a:endParaRPr lang="ru-RU"/>
          </a:p>
        </p:txBody>
      </p:sp>
      <p:sp>
        <p:nvSpPr>
          <p:cNvPr id="6" name="Rectangle 140"/>
          <p:cNvSpPr>
            <a:spLocks noGrp="1" noChangeArrowheads="1"/>
          </p:cNvSpPr>
          <p:nvPr>
            <p:ph type="ftr" sz="quarter" idx="11"/>
          </p:nvPr>
        </p:nvSpPr>
        <p:spPr>
          <a:ln/>
        </p:spPr>
        <p:txBody>
          <a:bodyPr/>
          <a:lstStyle>
            <a:lvl1pPr>
              <a:defRPr/>
            </a:lvl1pPr>
          </a:lstStyle>
          <a:p>
            <a:pPr>
              <a:defRPr/>
            </a:pPr>
            <a:endParaRPr lang="ru-RU"/>
          </a:p>
        </p:txBody>
      </p:sp>
      <p:sp>
        <p:nvSpPr>
          <p:cNvPr id="7" name="Rectangle 141"/>
          <p:cNvSpPr>
            <a:spLocks noGrp="1" noChangeArrowheads="1"/>
          </p:cNvSpPr>
          <p:nvPr>
            <p:ph type="sldNum" sz="quarter" idx="12"/>
          </p:nvPr>
        </p:nvSpPr>
        <p:spPr>
          <a:ln/>
        </p:spPr>
        <p:txBody>
          <a:bodyPr/>
          <a:lstStyle>
            <a:lvl1pPr>
              <a:defRPr/>
            </a:lvl1pPr>
          </a:lstStyle>
          <a:p>
            <a:pPr>
              <a:defRPr/>
            </a:pPr>
            <a:fld id="{4D948222-E1E3-46C8-851A-2120A77395FD}" type="slidenum">
              <a:rPr lang="ru-RU"/>
              <a:pPr>
                <a:defRPr/>
              </a:pPr>
              <a:t>‹#›</a:t>
            </a:fld>
            <a:endParaRPr lang="ru-RU"/>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39"/>
          <p:cNvSpPr>
            <a:spLocks noGrp="1" noChangeArrowheads="1"/>
          </p:cNvSpPr>
          <p:nvPr>
            <p:ph type="dt" sz="half" idx="10"/>
          </p:nvPr>
        </p:nvSpPr>
        <p:spPr>
          <a:ln/>
        </p:spPr>
        <p:txBody>
          <a:bodyPr/>
          <a:lstStyle>
            <a:lvl1pPr>
              <a:defRPr/>
            </a:lvl1pPr>
          </a:lstStyle>
          <a:p>
            <a:pPr>
              <a:defRPr/>
            </a:pPr>
            <a:endParaRPr lang="ru-RU"/>
          </a:p>
        </p:txBody>
      </p:sp>
      <p:sp>
        <p:nvSpPr>
          <p:cNvPr id="8" name="Rectangle 140"/>
          <p:cNvSpPr>
            <a:spLocks noGrp="1" noChangeArrowheads="1"/>
          </p:cNvSpPr>
          <p:nvPr>
            <p:ph type="ftr" sz="quarter" idx="11"/>
          </p:nvPr>
        </p:nvSpPr>
        <p:spPr>
          <a:ln/>
        </p:spPr>
        <p:txBody>
          <a:bodyPr/>
          <a:lstStyle>
            <a:lvl1pPr>
              <a:defRPr/>
            </a:lvl1pPr>
          </a:lstStyle>
          <a:p>
            <a:pPr>
              <a:defRPr/>
            </a:pPr>
            <a:endParaRPr lang="ru-RU"/>
          </a:p>
        </p:txBody>
      </p:sp>
      <p:sp>
        <p:nvSpPr>
          <p:cNvPr id="9" name="Rectangle 141"/>
          <p:cNvSpPr>
            <a:spLocks noGrp="1" noChangeArrowheads="1"/>
          </p:cNvSpPr>
          <p:nvPr>
            <p:ph type="sldNum" sz="quarter" idx="12"/>
          </p:nvPr>
        </p:nvSpPr>
        <p:spPr>
          <a:ln/>
        </p:spPr>
        <p:txBody>
          <a:bodyPr/>
          <a:lstStyle>
            <a:lvl1pPr>
              <a:defRPr/>
            </a:lvl1pPr>
          </a:lstStyle>
          <a:p>
            <a:pPr>
              <a:defRPr/>
            </a:pPr>
            <a:fld id="{104D1734-98A2-4AC5-9E56-0D9C9655C3B8}" type="slidenum">
              <a:rPr lang="ru-RU"/>
              <a:pPr>
                <a:defRPr/>
              </a:pPr>
              <a:t>‹#›</a:t>
            </a:fld>
            <a:endParaRPr lang="ru-RU"/>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39"/>
          <p:cNvSpPr>
            <a:spLocks noGrp="1" noChangeArrowheads="1"/>
          </p:cNvSpPr>
          <p:nvPr>
            <p:ph type="dt" sz="half" idx="10"/>
          </p:nvPr>
        </p:nvSpPr>
        <p:spPr>
          <a:ln/>
        </p:spPr>
        <p:txBody>
          <a:bodyPr/>
          <a:lstStyle>
            <a:lvl1pPr>
              <a:defRPr/>
            </a:lvl1pPr>
          </a:lstStyle>
          <a:p>
            <a:pPr>
              <a:defRPr/>
            </a:pPr>
            <a:endParaRPr lang="ru-RU"/>
          </a:p>
        </p:txBody>
      </p:sp>
      <p:sp>
        <p:nvSpPr>
          <p:cNvPr id="4" name="Rectangle 140"/>
          <p:cNvSpPr>
            <a:spLocks noGrp="1" noChangeArrowheads="1"/>
          </p:cNvSpPr>
          <p:nvPr>
            <p:ph type="ftr" sz="quarter" idx="11"/>
          </p:nvPr>
        </p:nvSpPr>
        <p:spPr>
          <a:ln/>
        </p:spPr>
        <p:txBody>
          <a:bodyPr/>
          <a:lstStyle>
            <a:lvl1pPr>
              <a:defRPr/>
            </a:lvl1pPr>
          </a:lstStyle>
          <a:p>
            <a:pPr>
              <a:defRPr/>
            </a:pPr>
            <a:endParaRPr lang="ru-RU"/>
          </a:p>
        </p:txBody>
      </p:sp>
      <p:sp>
        <p:nvSpPr>
          <p:cNvPr id="5" name="Rectangle 141"/>
          <p:cNvSpPr>
            <a:spLocks noGrp="1" noChangeArrowheads="1"/>
          </p:cNvSpPr>
          <p:nvPr>
            <p:ph type="sldNum" sz="quarter" idx="12"/>
          </p:nvPr>
        </p:nvSpPr>
        <p:spPr>
          <a:ln/>
        </p:spPr>
        <p:txBody>
          <a:bodyPr/>
          <a:lstStyle>
            <a:lvl1pPr>
              <a:defRPr/>
            </a:lvl1pPr>
          </a:lstStyle>
          <a:p>
            <a:pPr>
              <a:defRPr/>
            </a:pPr>
            <a:fld id="{0C59DB2D-C2C5-410A-81E8-55EB13B473B8}" type="slidenum">
              <a:rPr lang="ru-RU"/>
              <a:pPr>
                <a:defRPr/>
              </a:pPr>
              <a:t>‹#›</a:t>
            </a:fld>
            <a:endParaRPr lang="ru-RU"/>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39"/>
          <p:cNvSpPr>
            <a:spLocks noGrp="1" noChangeArrowheads="1"/>
          </p:cNvSpPr>
          <p:nvPr>
            <p:ph type="dt" sz="half" idx="10"/>
          </p:nvPr>
        </p:nvSpPr>
        <p:spPr>
          <a:ln/>
        </p:spPr>
        <p:txBody>
          <a:bodyPr/>
          <a:lstStyle>
            <a:lvl1pPr>
              <a:defRPr/>
            </a:lvl1pPr>
          </a:lstStyle>
          <a:p>
            <a:pPr>
              <a:defRPr/>
            </a:pPr>
            <a:endParaRPr lang="ru-RU"/>
          </a:p>
        </p:txBody>
      </p:sp>
      <p:sp>
        <p:nvSpPr>
          <p:cNvPr id="3" name="Rectangle 140"/>
          <p:cNvSpPr>
            <a:spLocks noGrp="1" noChangeArrowheads="1"/>
          </p:cNvSpPr>
          <p:nvPr>
            <p:ph type="ftr" sz="quarter" idx="11"/>
          </p:nvPr>
        </p:nvSpPr>
        <p:spPr>
          <a:ln/>
        </p:spPr>
        <p:txBody>
          <a:bodyPr/>
          <a:lstStyle>
            <a:lvl1pPr>
              <a:defRPr/>
            </a:lvl1pPr>
          </a:lstStyle>
          <a:p>
            <a:pPr>
              <a:defRPr/>
            </a:pPr>
            <a:endParaRPr lang="ru-RU"/>
          </a:p>
        </p:txBody>
      </p:sp>
      <p:sp>
        <p:nvSpPr>
          <p:cNvPr id="4" name="Rectangle 141"/>
          <p:cNvSpPr>
            <a:spLocks noGrp="1" noChangeArrowheads="1"/>
          </p:cNvSpPr>
          <p:nvPr>
            <p:ph type="sldNum" sz="quarter" idx="12"/>
          </p:nvPr>
        </p:nvSpPr>
        <p:spPr>
          <a:ln/>
        </p:spPr>
        <p:txBody>
          <a:bodyPr/>
          <a:lstStyle>
            <a:lvl1pPr>
              <a:defRPr/>
            </a:lvl1pPr>
          </a:lstStyle>
          <a:p>
            <a:pPr>
              <a:defRPr/>
            </a:pPr>
            <a:fld id="{687D8168-4D60-43BD-87B9-48A7A7DE5F29}" type="slidenum">
              <a:rPr lang="ru-RU"/>
              <a:pPr>
                <a:defRPr/>
              </a:pPr>
              <a:t>‹#›</a:t>
            </a:fld>
            <a:endParaRPr lang="ru-R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9"/>
          <p:cNvSpPr>
            <a:spLocks noGrp="1" noChangeArrowheads="1"/>
          </p:cNvSpPr>
          <p:nvPr>
            <p:ph type="dt" sz="half" idx="10"/>
          </p:nvPr>
        </p:nvSpPr>
        <p:spPr>
          <a:ln/>
        </p:spPr>
        <p:txBody>
          <a:bodyPr/>
          <a:lstStyle>
            <a:lvl1pPr>
              <a:defRPr/>
            </a:lvl1pPr>
          </a:lstStyle>
          <a:p>
            <a:pPr>
              <a:defRPr/>
            </a:pPr>
            <a:endParaRPr lang="ru-RU"/>
          </a:p>
        </p:txBody>
      </p:sp>
      <p:sp>
        <p:nvSpPr>
          <p:cNvPr id="6" name="Rectangle 140"/>
          <p:cNvSpPr>
            <a:spLocks noGrp="1" noChangeArrowheads="1"/>
          </p:cNvSpPr>
          <p:nvPr>
            <p:ph type="ftr" sz="quarter" idx="11"/>
          </p:nvPr>
        </p:nvSpPr>
        <p:spPr>
          <a:ln/>
        </p:spPr>
        <p:txBody>
          <a:bodyPr/>
          <a:lstStyle>
            <a:lvl1pPr>
              <a:defRPr/>
            </a:lvl1pPr>
          </a:lstStyle>
          <a:p>
            <a:pPr>
              <a:defRPr/>
            </a:pPr>
            <a:endParaRPr lang="ru-RU"/>
          </a:p>
        </p:txBody>
      </p:sp>
      <p:sp>
        <p:nvSpPr>
          <p:cNvPr id="7" name="Rectangle 141"/>
          <p:cNvSpPr>
            <a:spLocks noGrp="1" noChangeArrowheads="1"/>
          </p:cNvSpPr>
          <p:nvPr>
            <p:ph type="sldNum" sz="quarter" idx="12"/>
          </p:nvPr>
        </p:nvSpPr>
        <p:spPr>
          <a:ln/>
        </p:spPr>
        <p:txBody>
          <a:bodyPr/>
          <a:lstStyle>
            <a:lvl1pPr>
              <a:defRPr/>
            </a:lvl1pPr>
          </a:lstStyle>
          <a:p>
            <a:pPr>
              <a:defRPr/>
            </a:pPr>
            <a:fld id="{95CCEEC2-F84A-4745-8A6B-005DDCD529DC}" type="slidenum">
              <a:rPr lang="ru-RU"/>
              <a:pPr>
                <a:defRPr/>
              </a:pPr>
              <a:t>‹#›</a:t>
            </a:fld>
            <a:endParaRPr lang="ru-RU"/>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39"/>
          <p:cNvSpPr>
            <a:spLocks noGrp="1" noChangeArrowheads="1"/>
          </p:cNvSpPr>
          <p:nvPr>
            <p:ph type="dt" sz="half" idx="10"/>
          </p:nvPr>
        </p:nvSpPr>
        <p:spPr>
          <a:ln/>
        </p:spPr>
        <p:txBody>
          <a:bodyPr/>
          <a:lstStyle>
            <a:lvl1pPr>
              <a:defRPr/>
            </a:lvl1pPr>
          </a:lstStyle>
          <a:p>
            <a:pPr>
              <a:defRPr/>
            </a:pPr>
            <a:endParaRPr lang="ru-RU"/>
          </a:p>
        </p:txBody>
      </p:sp>
      <p:sp>
        <p:nvSpPr>
          <p:cNvPr id="6" name="Rectangle 140"/>
          <p:cNvSpPr>
            <a:spLocks noGrp="1" noChangeArrowheads="1"/>
          </p:cNvSpPr>
          <p:nvPr>
            <p:ph type="ftr" sz="quarter" idx="11"/>
          </p:nvPr>
        </p:nvSpPr>
        <p:spPr>
          <a:ln/>
        </p:spPr>
        <p:txBody>
          <a:bodyPr/>
          <a:lstStyle>
            <a:lvl1pPr>
              <a:defRPr/>
            </a:lvl1pPr>
          </a:lstStyle>
          <a:p>
            <a:pPr>
              <a:defRPr/>
            </a:pPr>
            <a:endParaRPr lang="ru-RU"/>
          </a:p>
        </p:txBody>
      </p:sp>
      <p:sp>
        <p:nvSpPr>
          <p:cNvPr id="7" name="Rectangle 141"/>
          <p:cNvSpPr>
            <a:spLocks noGrp="1" noChangeArrowheads="1"/>
          </p:cNvSpPr>
          <p:nvPr>
            <p:ph type="sldNum" sz="quarter" idx="12"/>
          </p:nvPr>
        </p:nvSpPr>
        <p:spPr>
          <a:ln/>
        </p:spPr>
        <p:txBody>
          <a:bodyPr/>
          <a:lstStyle>
            <a:lvl1pPr>
              <a:defRPr/>
            </a:lvl1pPr>
          </a:lstStyle>
          <a:p>
            <a:pPr>
              <a:defRPr/>
            </a:pPr>
            <a:fld id="{A5C43EE3-66EB-4609-A8E3-9FC42718AB6B}" type="slidenum">
              <a:rPr lang="ru-RU"/>
              <a:pPr>
                <a:defRPr/>
              </a:pPr>
              <a:t>‹#›</a:t>
            </a:fld>
            <a:endParaRPr lang="ru-RU"/>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9"/>
          <p:cNvSpPr>
            <a:spLocks noGrp="1" noChangeArrowheads="1"/>
          </p:cNvSpPr>
          <p:nvPr>
            <p:ph type="dt" sz="half" idx="10"/>
          </p:nvPr>
        </p:nvSpPr>
        <p:spPr>
          <a:ln/>
        </p:spPr>
        <p:txBody>
          <a:bodyPr/>
          <a:lstStyle>
            <a:lvl1pPr>
              <a:defRPr/>
            </a:lvl1pPr>
          </a:lstStyle>
          <a:p>
            <a:pPr>
              <a:defRPr/>
            </a:pPr>
            <a:endParaRPr lang="ru-RU"/>
          </a:p>
        </p:txBody>
      </p:sp>
      <p:sp>
        <p:nvSpPr>
          <p:cNvPr id="5" name="Rectangle 140"/>
          <p:cNvSpPr>
            <a:spLocks noGrp="1" noChangeArrowheads="1"/>
          </p:cNvSpPr>
          <p:nvPr>
            <p:ph type="ftr" sz="quarter" idx="11"/>
          </p:nvPr>
        </p:nvSpPr>
        <p:spPr>
          <a:ln/>
        </p:spPr>
        <p:txBody>
          <a:bodyPr/>
          <a:lstStyle>
            <a:lvl1pPr>
              <a:defRPr/>
            </a:lvl1pPr>
          </a:lstStyle>
          <a:p>
            <a:pPr>
              <a:defRPr/>
            </a:pPr>
            <a:endParaRPr lang="ru-RU"/>
          </a:p>
        </p:txBody>
      </p:sp>
      <p:sp>
        <p:nvSpPr>
          <p:cNvPr id="6" name="Rectangle 141"/>
          <p:cNvSpPr>
            <a:spLocks noGrp="1" noChangeArrowheads="1"/>
          </p:cNvSpPr>
          <p:nvPr>
            <p:ph type="sldNum" sz="quarter" idx="12"/>
          </p:nvPr>
        </p:nvSpPr>
        <p:spPr>
          <a:ln/>
        </p:spPr>
        <p:txBody>
          <a:bodyPr/>
          <a:lstStyle>
            <a:lvl1pPr>
              <a:defRPr/>
            </a:lvl1pPr>
          </a:lstStyle>
          <a:p>
            <a:pPr>
              <a:defRPr/>
            </a:pPr>
            <a:fld id="{E3A249E4-6C03-48F9-B701-88F0A4FA51C9}" type="slidenum">
              <a:rPr lang="ru-RU"/>
              <a:pPr>
                <a:defRPr/>
              </a:pPr>
              <a:t>‹#›</a:t>
            </a:fld>
            <a:endParaRPr lang="ru-R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301625"/>
            <a:ext cx="1943100" cy="57943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301625"/>
            <a:ext cx="5676900" cy="57943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39"/>
          <p:cNvSpPr>
            <a:spLocks noGrp="1" noChangeArrowheads="1"/>
          </p:cNvSpPr>
          <p:nvPr>
            <p:ph type="dt" sz="half" idx="10"/>
          </p:nvPr>
        </p:nvSpPr>
        <p:spPr>
          <a:ln/>
        </p:spPr>
        <p:txBody>
          <a:bodyPr/>
          <a:lstStyle>
            <a:lvl1pPr>
              <a:defRPr/>
            </a:lvl1pPr>
          </a:lstStyle>
          <a:p>
            <a:pPr>
              <a:defRPr/>
            </a:pPr>
            <a:endParaRPr lang="ru-RU"/>
          </a:p>
        </p:txBody>
      </p:sp>
      <p:sp>
        <p:nvSpPr>
          <p:cNvPr id="5" name="Rectangle 140"/>
          <p:cNvSpPr>
            <a:spLocks noGrp="1" noChangeArrowheads="1"/>
          </p:cNvSpPr>
          <p:nvPr>
            <p:ph type="ftr" sz="quarter" idx="11"/>
          </p:nvPr>
        </p:nvSpPr>
        <p:spPr>
          <a:ln/>
        </p:spPr>
        <p:txBody>
          <a:bodyPr/>
          <a:lstStyle>
            <a:lvl1pPr>
              <a:defRPr/>
            </a:lvl1pPr>
          </a:lstStyle>
          <a:p>
            <a:pPr>
              <a:defRPr/>
            </a:pPr>
            <a:endParaRPr lang="ru-RU"/>
          </a:p>
        </p:txBody>
      </p:sp>
      <p:sp>
        <p:nvSpPr>
          <p:cNvPr id="6" name="Rectangle 141"/>
          <p:cNvSpPr>
            <a:spLocks noGrp="1" noChangeArrowheads="1"/>
          </p:cNvSpPr>
          <p:nvPr>
            <p:ph type="sldNum" sz="quarter" idx="12"/>
          </p:nvPr>
        </p:nvSpPr>
        <p:spPr>
          <a:ln/>
        </p:spPr>
        <p:txBody>
          <a:bodyPr/>
          <a:lstStyle>
            <a:lvl1pPr>
              <a:defRPr/>
            </a:lvl1pPr>
          </a:lstStyle>
          <a:p>
            <a:pPr>
              <a:defRPr/>
            </a:pPr>
            <a:fld id="{2049FB14-E9A9-4A01-8461-D3C36AC2E7C7}" type="slidenum">
              <a:rPr lang="ru-RU"/>
              <a:pPr>
                <a:defRPr/>
              </a:pPr>
              <a:t>‹#›</a:t>
            </a:fld>
            <a:endParaRPr lang="ru-RU"/>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301625"/>
            <a:ext cx="7772400" cy="1462088"/>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9812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41148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39"/>
          <p:cNvSpPr>
            <a:spLocks noGrp="1" noChangeArrowheads="1"/>
          </p:cNvSpPr>
          <p:nvPr>
            <p:ph type="dt" sz="half" idx="10"/>
          </p:nvPr>
        </p:nvSpPr>
        <p:spPr>
          <a:ln/>
        </p:spPr>
        <p:txBody>
          <a:bodyPr/>
          <a:lstStyle>
            <a:lvl1pPr>
              <a:defRPr/>
            </a:lvl1pPr>
          </a:lstStyle>
          <a:p>
            <a:pPr>
              <a:defRPr/>
            </a:pPr>
            <a:endParaRPr lang="ru-RU"/>
          </a:p>
        </p:txBody>
      </p:sp>
      <p:sp>
        <p:nvSpPr>
          <p:cNvPr id="7" name="Rectangle 140"/>
          <p:cNvSpPr>
            <a:spLocks noGrp="1" noChangeArrowheads="1"/>
          </p:cNvSpPr>
          <p:nvPr>
            <p:ph type="ftr" sz="quarter" idx="11"/>
          </p:nvPr>
        </p:nvSpPr>
        <p:spPr>
          <a:ln/>
        </p:spPr>
        <p:txBody>
          <a:bodyPr/>
          <a:lstStyle>
            <a:lvl1pPr>
              <a:defRPr/>
            </a:lvl1pPr>
          </a:lstStyle>
          <a:p>
            <a:pPr>
              <a:defRPr/>
            </a:pPr>
            <a:endParaRPr lang="ru-RU"/>
          </a:p>
        </p:txBody>
      </p:sp>
      <p:sp>
        <p:nvSpPr>
          <p:cNvPr id="8" name="Rectangle 141"/>
          <p:cNvSpPr>
            <a:spLocks noGrp="1" noChangeArrowheads="1"/>
          </p:cNvSpPr>
          <p:nvPr>
            <p:ph type="sldNum" sz="quarter" idx="12"/>
          </p:nvPr>
        </p:nvSpPr>
        <p:spPr>
          <a:ln/>
        </p:spPr>
        <p:txBody>
          <a:bodyPr/>
          <a:lstStyle>
            <a:lvl1pPr>
              <a:defRPr/>
            </a:lvl1pPr>
          </a:lstStyle>
          <a:p>
            <a:pPr>
              <a:defRPr/>
            </a:pPr>
            <a:fld id="{593D7E48-54BD-4CB1-B04C-80486B18AA13}" type="slidenum">
              <a:rPr lang="ru-RU"/>
              <a:pPr>
                <a:defRPr/>
              </a:pPr>
              <a:t>‹#›</a:t>
            </a:fld>
            <a:endParaRPr lang="ru-R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301625"/>
            <a:ext cx="7772400" cy="1462088"/>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85800" y="41148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39"/>
          <p:cNvSpPr>
            <a:spLocks noGrp="1" noChangeArrowheads="1"/>
          </p:cNvSpPr>
          <p:nvPr>
            <p:ph type="dt" sz="half" idx="10"/>
          </p:nvPr>
        </p:nvSpPr>
        <p:spPr>
          <a:ln/>
        </p:spPr>
        <p:txBody>
          <a:bodyPr/>
          <a:lstStyle>
            <a:lvl1pPr>
              <a:defRPr/>
            </a:lvl1pPr>
          </a:lstStyle>
          <a:p>
            <a:pPr>
              <a:defRPr/>
            </a:pPr>
            <a:endParaRPr lang="ru-RU"/>
          </a:p>
        </p:txBody>
      </p:sp>
      <p:sp>
        <p:nvSpPr>
          <p:cNvPr id="6" name="Rectangle 140"/>
          <p:cNvSpPr>
            <a:spLocks noGrp="1" noChangeArrowheads="1"/>
          </p:cNvSpPr>
          <p:nvPr>
            <p:ph type="ftr" sz="quarter" idx="11"/>
          </p:nvPr>
        </p:nvSpPr>
        <p:spPr>
          <a:ln/>
        </p:spPr>
        <p:txBody>
          <a:bodyPr/>
          <a:lstStyle>
            <a:lvl1pPr>
              <a:defRPr/>
            </a:lvl1pPr>
          </a:lstStyle>
          <a:p>
            <a:pPr>
              <a:defRPr/>
            </a:pPr>
            <a:endParaRPr lang="ru-RU"/>
          </a:p>
        </p:txBody>
      </p:sp>
      <p:sp>
        <p:nvSpPr>
          <p:cNvPr id="7" name="Rectangle 141"/>
          <p:cNvSpPr>
            <a:spLocks noGrp="1" noChangeArrowheads="1"/>
          </p:cNvSpPr>
          <p:nvPr>
            <p:ph type="sldNum" sz="quarter" idx="12"/>
          </p:nvPr>
        </p:nvSpPr>
        <p:spPr>
          <a:ln/>
        </p:spPr>
        <p:txBody>
          <a:bodyPr/>
          <a:lstStyle>
            <a:lvl1pPr>
              <a:defRPr/>
            </a:lvl1pPr>
          </a:lstStyle>
          <a:p>
            <a:pPr>
              <a:defRPr/>
            </a:pPr>
            <a:fld id="{92A464BB-106D-4BC2-8D28-0C8F63CCAE0E}"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EDDD1AD-C823-4572-8071-64C3D8194E12}"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BC53BF9-49C1-40EC-993D-A0ED9EB4DA7A}" type="slidenum">
              <a:rPr lang="ru-RU"/>
              <a:pPr>
                <a:defRPr/>
              </a:pPr>
              <a:t>‹#›</a:t>
            </a:fld>
            <a:endParaRPr lang="ru-R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4763" y="0"/>
            <a:ext cx="1728787" cy="6865938"/>
            <a:chOff x="3" y="0"/>
            <a:chExt cx="1089" cy="4325"/>
          </a:xfrm>
        </p:grpSpPr>
        <p:sp>
          <p:nvSpPr>
            <p:cNvPr id="5" name="Arc 3"/>
            <p:cNvSpPr>
              <a:spLocks/>
            </p:cNvSpPr>
            <p:nvPr/>
          </p:nvSpPr>
          <p:spPr bwMode="auto">
            <a:xfrm>
              <a:off x="3" y="293"/>
              <a:ext cx="252" cy="4032"/>
            </a:xfrm>
            <a:custGeom>
              <a:avLst/>
              <a:gdLst>
                <a:gd name="G0" fmla="+- 21600 0 0"/>
                <a:gd name="G1" fmla="+- 21600 0 0"/>
                <a:gd name="G2" fmla="+- 21600 0 0"/>
                <a:gd name="T0" fmla="*/ 21600 w 21600"/>
                <a:gd name="T1" fmla="*/ 43200 h 43200"/>
                <a:gd name="T2" fmla="*/ 21600 w 21600"/>
                <a:gd name="T3" fmla="*/ 0 h 43200"/>
                <a:gd name="T4" fmla="*/ 21600 w 21600"/>
                <a:gd name="T5" fmla="*/ 21600 h 43200"/>
              </a:gdLst>
              <a:ahLst/>
              <a:cxnLst>
                <a:cxn ang="0">
                  <a:pos x="T0" y="T1"/>
                </a:cxn>
                <a:cxn ang="0">
                  <a:pos x="T2" y="T3"/>
                </a:cxn>
                <a:cxn ang="0">
                  <a:pos x="T4" y="T5"/>
                </a:cxn>
              </a:cxnLst>
              <a:rect l="0" t="0" r="r" b="b"/>
              <a:pathLst>
                <a:path w="21600" h="43200" fill="none" extrusionOk="0">
                  <a:moveTo>
                    <a:pt x="21600" y="43200"/>
                  </a:moveTo>
                  <a:cubicBezTo>
                    <a:pt x="9670" y="43200"/>
                    <a:pt x="0" y="33529"/>
                    <a:pt x="0" y="21600"/>
                  </a:cubicBezTo>
                  <a:cubicBezTo>
                    <a:pt x="-1" y="9670"/>
                    <a:pt x="9670" y="0"/>
                    <a:pt x="21599" y="0"/>
                  </a:cubicBezTo>
                </a:path>
                <a:path w="21600" h="43200" stroke="0" extrusionOk="0">
                  <a:moveTo>
                    <a:pt x="21600" y="43200"/>
                  </a:moveTo>
                  <a:cubicBezTo>
                    <a:pt x="9670" y="43200"/>
                    <a:pt x="0" y="33529"/>
                    <a:pt x="0" y="21600"/>
                  </a:cubicBezTo>
                  <a:cubicBezTo>
                    <a:pt x="-1" y="9670"/>
                    <a:pt x="9670" y="0"/>
                    <a:pt x="21599" y="0"/>
                  </a:cubicBezTo>
                  <a:lnTo>
                    <a:pt x="2160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a:defRPr/>
              </a:pPr>
              <a:endParaRPr lang="ru-RU"/>
            </a:p>
          </p:txBody>
        </p:sp>
        <p:sp>
          <p:nvSpPr>
            <p:cNvPr id="6" name="Arc 4"/>
            <p:cNvSpPr>
              <a:spLocks/>
            </p:cNvSpPr>
            <p:nvPr/>
          </p:nvSpPr>
          <p:spPr bwMode="auto">
            <a:xfrm>
              <a:off x="840" y="293"/>
              <a:ext cx="252" cy="4032"/>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a:defRPr/>
              </a:pPr>
              <a:endParaRPr lang="ru-RU"/>
            </a:p>
          </p:txBody>
        </p:sp>
        <p:sp>
          <p:nvSpPr>
            <p:cNvPr id="7" name="Rectangle 5"/>
            <p:cNvSpPr>
              <a:spLocks noChangeArrowheads="1"/>
            </p:cNvSpPr>
            <p:nvPr/>
          </p:nvSpPr>
          <p:spPr bwMode="auto">
            <a:xfrm>
              <a:off x="204" y="0"/>
              <a:ext cx="672" cy="4319"/>
            </a:xfrm>
            <a:prstGeom prst="rect">
              <a:avLst/>
            </a:prstGeom>
            <a:blipFill dpi="0" rotWithShape="0">
              <a:blip r:embed="rId2" cstate="print"/>
              <a:srcRect/>
              <a:tile tx="0" ty="0" sx="100000" sy="100000" flip="none" algn="tl"/>
            </a:blipFill>
            <a:ln w="9525">
              <a:noFill/>
              <a:miter lim="800000"/>
              <a:headEnd/>
              <a:tailEnd/>
            </a:ln>
            <a:effectLst/>
          </p:spPr>
          <p:txBody>
            <a:bodyPr/>
            <a:lstStyle/>
            <a:p>
              <a:pPr>
                <a:defRPr/>
              </a:pPr>
              <a:endParaRPr lang="ru-RU"/>
            </a:p>
          </p:txBody>
        </p:sp>
        <p:sp>
          <p:nvSpPr>
            <p:cNvPr id="8" name="AutoShape 6"/>
            <p:cNvSpPr>
              <a:spLocks noChangeArrowheads="1"/>
            </p:cNvSpPr>
            <p:nvPr/>
          </p:nvSpPr>
          <p:spPr bwMode="auto">
            <a:xfrm rot="6000000">
              <a:off x="348" y="1644"/>
              <a:ext cx="456" cy="360"/>
            </a:xfrm>
            <a:prstGeom prst="triangle">
              <a:avLst>
                <a:gd name="adj" fmla="val 49995"/>
              </a:avLst>
            </a:prstGeom>
            <a:gradFill rotWithShape="0">
              <a:gsLst>
                <a:gs pos="0">
                  <a:schemeClr val="accent1"/>
                </a:gs>
                <a:gs pos="100000">
                  <a:schemeClr val="hlink"/>
                </a:gs>
              </a:gsLst>
              <a:lin ang="0" scaled="1"/>
            </a:gradFill>
            <a:ln w="9525">
              <a:noFill/>
              <a:miter lim="800000"/>
              <a:headEnd/>
              <a:tailEnd/>
            </a:ln>
            <a:effectLst>
              <a:outerShdw dist="107763" dir="2700000" algn="ctr" rotWithShape="0">
                <a:schemeClr val="bg2"/>
              </a:outerShdw>
            </a:effectLst>
          </p:spPr>
          <p:txBody>
            <a:bodyPr/>
            <a:lstStyle/>
            <a:p>
              <a:pPr>
                <a:defRPr/>
              </a:pPr>
              <a:endParaRPr lang="ru-RU"/>
            </a:p>
          </p:txBody>
        </p:sp>
      </p:grpSp>
      <p:sp>
        <p:nvSpPr>
          <p:cNvPr id="81927" name="Rectangle 7"/>
          <p:cNvSpPr>
            <a:spLocks noGrp="1" noChangeArrowheads="1"/>
          </p:cNvSpPr>
          <p:nvPr>
            <p:ph type="ctrTitle" sz="quarter"/>
          </p:nvPr>
        </p:nvSpPr>
        <p:spPr>
          <a:xfrm>
            <a:off x="1370013" y="2286000"/>
            <a:ext cx="7772400" cy="1143000"/>
          </a:xfrm>
        </p:spPr>
        <p:txBody>
          <a:bodyPr/>
          <a:lstStyle>
            <a:lvl1pPr>
              <a:defRPr/>
            </a:lvl1pPr>
          </a:lstStyle>
          <a:p>
            <a:r>
              <a:rPr lang="ru-RU" smtClean="0"/>
              <a:t>Образец заголовка</a:t>
            </a:r>
            <a:endParaRPr lang="ru-RU"/>
          </a:p>
        </p:txBody>
      </p:sp>
      <p:sp>
        <p:nvSpPr>
          <p:cNvPr id="81928" name="Rectangle 8"/>
          <p:cNvSpPr>
            <a:spLocks noGrp="1" noChangeArrowheads="1"/>
          </p:cNvSpPr>
          <p:nvPr>
            <p:ph type="subTitle" sz="quarter" idx="1"/>
          </p:nvPr>
        </p:nvSpPr>
        <p:spPr>
          <a:xfrm>
            <a:off x="1371600" y="3886200"/>
            <a:ext cx="6400800" cy="1752600"/>
          </a:xfrm>
        </p:spPr>
        <p:txBody>
          <a:bodyPr anchor="ctr"/>
          <a:lstStyle>
            <a:lvl1pPr marL="0" indent="0">
              <a:buFontTx/>
              <a:buNone/>
              <a:defRPr/>
            </a:lvl1pPr>
          </a:lstStyle>
          <a:p>
            <a:r>
              <a:rPr lang="ru-RU" smtClean="0"/>
              <a:t>Образец подзаголовка</a:t>
            </a:r>
            <a:endParaRPr lang="ru-RU"/>
          </a:p>
        </p:txBody>
      </p:sp>
      <p:sp>
        <p:nvSpPr>
          <p:cNvPr id="9" name="Rectangle 9"/>
          <p:cNvSpPr>
            <a:spLocks noGrp="1" noChangeArrowheads="1"/>
          </p:cNvSpPr>
          <p:nvPr>
            <p:ph type="dt" sz="quarter" idx="10"/>
          </p:nvPr>
        </p:nvSpPr>
        <p:spPr/>
        <p:txBody>
          <a:bodyPr/>
          <a:lstStyle>
            <a:lvl1pPr>
              <a:defRPr smtClean="0"/>
            </a:lvl1pPr>
          </a:lstStyle>
          <a:p>
            <a:pPr>
              <a:defRPr/>
            </a:pPr>
            <a:endParaRPr lang="ru-RU"/>
          </a:p>
        </p:txBody>
      </p:sp>
      <p:sp>
        <p:nvSpPr>
          <p:cNvPr id="10" name="Rectangle 10"/>
          <p:cNvSpPr>
            <a:spLocks noGrp="1" noChangeArrowheads="1"/>
          </p:cNvSpPr>
          <p:nvPr>
            <p:ph type="ftr" sz="quarter" idx="11"/>
          </p:nvPr>
        </p:nvSpPr>
        <p:spPr>
          <a:xfrm>
            <a:off x="3200400" y="6399213"/>
            <a:ext cx="2895600" cy="457200"/>
          </a:xfrm>
        </p:spPr>
        <p:txBody>
          <a:bodyPr/>
          <a:lstStyle>
            <a:lvl1pPr>
              <a:defRPr smtClean="0"/>
            </a:lvl1pPr>
          </a:lstStyle>
          <a:p>
            <a:pPr>
              <a:defRPr/>
            </a:pPr>
            <a:endParaRPr lang="ru-RU"/>
          </a:p>
        </p:txBody>
      </p:sp>
      <p:sp>
        <p:nvSpPr>
          <p:cNvPr id="11" name="Rectangle 11"/>
          <p:cNvSpPr>
            <a:spLocks noGrp="1" noChangeArrowheads="1"/>
          </p:cNvSpPr>
          <p:nvPr>
            <p:ph type="sldNum" sz="quarter" idx="12"/>
          </p:nvPr>
        </p:nvSpPr>
        <p:spPr/>
        <p:txBody>
          <a:bodyPr/>
          <a:lstStyle>
            <a:lvl1pPr>
              <a:defRPr smtClean="0"/>
            </a:lvl1pPr>
          </a:lstStyle>
          <a:p>
            <a:pPr>
              <a:defRPr/>
            </a:pPr>
            <a:fld id="{C5C43903-C257-4D83-8CAA-30670F8B64C4}" type="slidenum">
              <a:rPr lang="ru-RU"/>
              <a:pPr>
                <a:defRPr/>
              </a:pPr>
              <a:t>‹#›</a:t>
            </a:fld>
            <a:endParaRPr lang="ru-RU"/>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CF41D64D-4117-4771-BFF6-B4365DDB934B}" type="slidenum">
              <a:rPr lang="ru-RU"/>
              <a:pPr>
                <a:defRPr/>
              </a:pPr>
              <a:t>‹#›</a:t>
            </a:fld>
            <a:endParaRPr lang="ru-R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FD6DD4F6-B8CD-4B32-BF92-B21B076462EF}" type="slidenum">
              <a:rPr lang="ru-RU"/>
              <a:pPr>
                <a:defRPr/>
              </a:pPr>
              <a:t>‹#›</a:t>
            </a:fld>
            <a:endParaRPr lang="ru-R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70013"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32413"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21122EFC-8AAD-4CAB-B4A7-A46E7CFD430F}" type="slidenum">
              <a:rPr lang="ru-RU"/>
              <a:pPr>
                <a:defRPr/>
              </a:pPr>
              <a:t>‹#›</a:t>
            </a:fld>
            <a:endParaRPr lang="ru-R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dt" sz="half" idx="10"/>
          </p:nvPr>
        </p:nvSpPr>
        <p:spPr>
          <a:ln/>
        </p:spPr>
        <p:txBody>
          <a:bodyPr/>
          <a:lstStyle>
            <a:lvl1pPr>
              <a:defRPr/>
            </a:lvl1pPr>
          </a:lstStyle>
          <a:p>
            <a:pPr>
              <a:defRPr/>
            </a:pPr>
            <a:endParaRPr lang="ru-RU"/>
          </a:p>
        </p:txBody>
      </p:sp>
      <p:sp>
        <p:nvSpPr>
          <p:cNvPr id="8" name="Rectangle 10"/>
          <p:cNvSpPr>
            <a:spLocks noGrp="1" noChangeArrowheads="1"/>
          </p:cNvSpPr>
          <p:nvPr>
            <p:ph type="ftr" sz="quarter" idx="11"/>
          </p:nvPr>
        </p:nvSpPr>
        <p:spPr>
          <a:ln/>
        </p:spPr>
        <p:txBody>
          <a:bodyPr/>
          <a:lstStyle>
            <a:lvl1pPr>
              <a:defRPr/>
            </a:lvl1pPr>
          </a:lstStyle>
          <a:p>
            <a:pPr>
              <a:defRPr/>
            </a:pPr>
            <a:endParaRPr lang="ru-RU"/>
          </a:p>
        </p:txBody>
      </p:sp>
      <p:sp>
        <p:nvSpPr>
          <p:cNvPr id="9" name="Rectangle 11"/>
          <p:cNvSpPr>
            <a:spLocks noGrp="1" noChangeArrowheads="1"/>
          </p:cNvSpPr>
          <p:nvPr>
            <p:ph type="sldNum" sz="quarter" idx="12"/>
          </p:nvPr>
        </p:nvSpPr>
        <p:spPr>
          <a:ln/>
        </p:spPr>
        <p:txBody>
          <a:bodyPr/>
          <a:lstStyle>
            <a:lvl1pPr>
              <a:defRPr/>
            </a:lvl1pPr>
          </a:lstStyle>
          <a:p>
            <a:pPr>
              <a:defRPr/>
            </a:pPr>
            <a:fld id="{E82AE8EF-B7EE-450B-B96C-74469F2B5FED}" type="slidenum">
              <a:rPr lang="ru-RU"/>
              <a:pPr>
                <a:defRPr/>
              </a:pPr>
              <a:t>‹#›</a:t>
            </a:fld>
            <a:endParaRPr lang="ru-R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dt" sz="half" idx="10"/>
          </p:nvPr>
        </p:nvSpPr>
        <p:spPr>
          <a:ln/>
        </p:spPr>
        <p:txBody>
          <a:bodyPr/>
          <a:lstStyle>
            <a:lvl1pPr>
              <a:defRPr/>
            </a:lvl1pPr>
          </a:lstStyle>
          <a:p>
            <a:pPr>
              <a:defRPr/>
            </a:pPr>
            <a:endParaRPr lang="ru-RU"/>
          </a:p>
        </p:txBody>
      </p:sp>
      <p:sp>
        <p:nvSpPr>
          <p:cNvPr id="4" name="Rectangle 10"/>
          <p:cNvSpPr>
            <a:spLocks noGrp="1" noChangeArrowheads="1"/>
          </p:cNvSpPr>
          <p:nvPr>
            <p:ph type="ftr" sz="quarter" idx="11"/>
          </p:nvPr>
        </p:nvSpPr>
        <p:spPr>
          <a:ln/>
        </p:spPr>
        <p:txBody>
          <a:bodyPr/>
          <a:lstStyle>
            <a:lvl1pPr>
              <a:defRPr/>
            </a:lvl1pPr>
          </a:lstStyle>
          <a:p>
            <a:pPr>
              <a:defRPr/>
            </a:pPr>
            <a:endParaRPr lang="ru-RU"/>
          </a:p>
        </p:txBody>
      </p:sp>
      <p:sp>
        <p:nvSpPr>
          <p:cNvPr id="5" name="Rectangle 11"/>
          <p:cNvSpPr>
            <a:spLocks noGrp="1" noChangeArrowheads="1"/>
          </p:cNvSpPr>
          <p:nvPr>
            <p:ph type="sldNum" sz="quarter" idx="12"/>
          </p:nvPr>
        </p:nvSpPr>
        <p:spPr>
          <a:ln/>
        </p:spPr>
        <p:txBody>
          <a:bodyPr/>
          <a:lstStyle>
            <a:lvl1pPr>
              <a:defRPr/>
            </a:lvl1pPr>
          </a:lstStyle>
          <a:p>
            <a:pPr>
              <a:defRPr/>
            </a:pPr>
            <a:fld id="{97AACE6A-E834-4D15-8F06-6D9A1EC442F3}" type="slidenum">
              <a:rPr lang="ru-RU"/>
              <a:pPr>
                <a:defRPr/>
              </a:pPr>
              <a:t>‹#›</a:t>
            </a:fld>
            <a:endParaRPr lang="ru-R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ru-RU"/>
          </a:p>
        </p:txBody>
      </p:sp>
      <p:sp>
        <p:nvSpPr>
          <p:cNvPr id="3" name="Rectangle 10"/>
          <p:cNvSpPr>
            <a:spLocks noGrp="1" noChangeArrowheads="1"/>
          </p:cNvSpPr>
          <p:nvPr>
            <p:ph type="ftr" sz="quarter" idx="11"/>
          </p:nvPr>
        </p:nvSpPr>
        <p:spPr>
          <a:ln/>
        </p:spPr>
        <p:txBody>
          <a:bodyPr/>
          <a:lstStyle>
            <a:lvl1pPr>
              <a:defRPr/>
            </a:lvl1pPr>
          </a:lstStyle>
          <a:p>
            <a:pPr>
              <a:defRPr/>
            </a:pPr>
            <a:endParaRPr lang="ru-RU"/>
          </a:p>
        </p:txBody>
      </p:sp>
      <p:sp>
        <p:nvSpPr>
          <p:cNvPr id="4" name="Rectangle 11"/>
          <p:cNvSpPr>
            <a:spLocks noGrp="1" noChangeArrowheads="1"/>
          </p:cNvSpPr>
          <p:nvPr>
            <p:ph type="sldNum" sz="quarter" idx="12"/>
          </p:nvPr>
        </p:nvSpPr>
        <p:spPr>
          <a:ln/>
        </p:spPr>
        <p:txBody>
          <a:bodyPr/>
          <a:lstStyle>
            <a:lvl1pPr>
              <a:defRPr/>
            </a:lvl1pPr>
          </a:lstStyle>
          <a:p>
            <a:pPr>
              <a:defRPr/>
            </a:pPr>
            <a:fld id="{F5C8F3E4-3A18-4FBE-A4B3-127CC4CE7634}" type="slidenum">
              <a:rPr lang="ru-RU"/>
              <a:pPr>
                <a:defRPr/>
              </a:pPr>
              <a:t>‹#›</a:t>
            </a:fld>
            <a:endParaRPr lang="ru-R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80BB6C30-B781-4D72-90E8-990FDCE010E6}" type="slidenum">
              <a:rPr lang="ru-RU"/>
              <a:pPr>
                <a:defRPr/>
              </a:pPr>
              <a:t>‹#›</a:t>
            </a:fld>
            <a:endParaRPr lang="ru-R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8F36AEE1-39D5-49B5-A88A-422929F0B646}" type="slidenum">
              <a:rPr lang="ru-RU"/>
              <a:pPr>
                <a:defRPr/>
              </a:pPr>
              <a:t>‹#›</a:t>
            </a:fld>
            <a:endParaRPr lang="ru-R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04BCF31A-B5DD-4CB3-8462-1BFBF87189A8}"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48EE97F-FAFF-4F12-B83B-7A84F340D716}"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D155B5B-F6B2-4F6F-8742-EFF73CDD8DBB}" type="slidenum">
              <a:rPr lang="ru-RU"/>
              <a:pPr>
                <a:defRPr/>
              </a:pPr>
              <a:t>‹#›</a:t>
            </a:fld>
            <a:endParaRPr lang="ru-R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99313" y="247650"/>
            <a:ext cx="1943100" cy="55435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370013" y="247650"/>
            <a:ext cx="5676900" cy="55435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30685708-2F01-4F05-A892-815C975258CC}" type="slidenum">
              <a:rPr lang="ru-RU"/>
              <a:pPr>
                <a:defRPr/>
              </a:pPr>
              <a:t>‹#›</a:t>
            </a:fld>
            <a:endParaRPr lang="ru-RU"/>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0013" y="24765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0013" y="16764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332413" y="16764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332413" y="38100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4A6E1AE7-7033-451C-8283-BBA0539543CF}" type="slidenum">
              <a:rPr lang="ru-RU"/>
              <a:pPr>
                <a:defRPr/>
              </a:pPr>
              <a:t>‹#›</a:t>
            </a:fld>
            <a:endParaRPr lang="ru-RU"/>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rotWithShape="0">
          <a:gsLst>
            <a:gs pos="0">
              <a:schemeClr val="bg1"/>
            </a:gs>
            <a:gs pos="100000">
              <a:schemeClr val="bg1">
                <a:gamma/>
                <a:shade val="48627"/>
                <a:invGamma/>
              </a:schemeClr>
            </a:gs>
          </a:gsLst>
          <a:lin ang="270000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98475" y="1311275"/>
            <a:ext cx="10429875" cy="5908675"/>
            <a:chOff x="-313" y="824"/>
            <a:chExt cx="6570" cy="3722"/>
          </a:xfrm>
        </p:grpSpPr>
        <p:sp>
          <p:nvSpPr>
            <p:cNvPr id="5"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6"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7"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8"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9"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0"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1"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2"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3"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4"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5"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6"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7"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8"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19" name="Rectangle 17"/>
            <p:cNvSpPr>
              <a:spLocks noChangeArrowheads="1"/>
            </p:cNvSpPr>
            <p:nvPr userDrawn="1"/>
          </p:nvSpPr>
          <p:spPr bwMode="hidden">
            <a:xfrm rot="18603245" flipV="1">
              <a:off x="4053" y="3503"/>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defRPr/>
              </a:pPr>
              <a:endParaRPr kumimoji="0" lang="ru-RU">
                <a:latin typeface="Arial" pitchFamily="34" charset="0"/>
              </a:endParaRPr>
            </a:p>
          </p:txBody>
        </p:sp>
        <p:sp>
          <p:nvSpPr>
            <p:cNvPr id="20" name="Rectangle 18"/>
            <p:cNvSpPr>
              <a:spLocks noChangeArrowheads="1"/>
            </p:cNvSpPr>
            <p:nvPr userDrawn="1"/>
          </p:nvSpPr>
          <p:spPr bwMode="hidden">
            <a:xfrm rot="39991575" flipH="1" flipV="1">
              <a:off x="5369"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defRPr/>
              </a:pPr>
              <a:endParaRPr kumimoji="0" lang="ru-RU">
                <a:latin typeface="Arial" pitchFamily="34" charset="0"/>
              </a:endParaRPr>
            </a:p>
          </p:txBody>
        </p:sp>
        <p:sp>
          <p:nvSpPr>
            <p:cNvPr id="21"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2"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3"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4"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5"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6"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defRPr/>
              </a:pPr>
              <a:endParaRPr kumimoji="0" lang="ru-RU">
                <a:latin typeface="Arial" pitchFamily="34" charset="0"/>
              </a:endParaRPr>
            </a:p>
          </p:txBody>
        </p:sp>
        <p:sp>
          <p:nvSpPr>
            <p:cNvPr id="27"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28"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29"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30"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31"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defRPr/>
              </a:pPr>
              <a:endParaRPr kumimoji="0" lang="ru-RU">
                <a:latin typeface="Arial" pitchFamily="34" charset="0"/>
              </a:endParaRPr>
            </a:p>
          </p:txBody>
        </p:sp>
        <p:sp>
          <p:nvSpPr>
            <p:cNvPr id="32"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33"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34"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35"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36"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defRPr/>
              </a:pPr>
              <a:endParaRPr kumimoji="0" lang="ru-RU">
                <a:latin typeface="Arial" pitchFamily="34" charset="0"/>
              </a:endParaRPr>
            </a:p>
          </p:txBody>
        </p:sp>
        <p:sp>
          <p:nvSpPr>
            <p:cNvPr id="37"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38"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39"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40"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41"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42"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43"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44"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45"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46"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47"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48"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49"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50"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51"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52"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53"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54"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a:defRPr/>
              </a:pPr>
              <a:endParaRPr lang="ru-RU"/>
            </a:p>
          </p:txBody>
        </p:sp>
        <p:sp>
          <p:nvSpPr>
            <p:cNvPr id="55"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a:defRPr/>
              </a:pPr>
              <a:endParaRPr lang="ru-RU"/>
            </a:p>
          </p:txBody>
        </p:sp>
        <p:sp>
          <p:nvSpPr>
            <p:cNvPr id="56"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57"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58"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59"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60"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1"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2"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3"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4"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5"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66"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67"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68"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69"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70"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71"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72"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73"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74"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75"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76"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77"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78"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79"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80"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81"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82"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83"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84"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85"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86"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87"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88"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89"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90"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91"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92"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93"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94"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95"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96"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97"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98"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99"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0"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1"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2"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3"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4"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5"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06"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07"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08"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09"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0"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1"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2"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4"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5"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6"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7"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8"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9"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20"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21"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22"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23"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24"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25"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26"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27"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28"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29"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30"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31"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32"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3"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4"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5"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6"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7"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8"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39"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40"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41"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42"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43"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44"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45"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46"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47"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48"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49"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50"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51"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2"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53"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54"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5"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6"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7"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8"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59"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0"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1"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2"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3"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4"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5"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6"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7"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8"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69"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0"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71"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72"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73"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74"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5"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6"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7"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8"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79"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80"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81"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82"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83"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4"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5"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6"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7"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8"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89"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90"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91"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pPr>
                <a:defRPr/>
              </a:pPr>
              <a:endParaRPr lang="ru-RU"/>
            </a:p>
          </p:txBody>
        </p:sp>
        <p:sp>
          <p:nvSpPr>
            <p:cNvPr id="192"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93"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94"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95"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96"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97"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98" name="Oval 196"/>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199" name="Oval 197"/>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0" name="Oval 198"/>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a:defRPr/>
              </a:pPr>
              <a:endParaRPr lang="ru-RU"/>
            </a:p>
          </p:txBody>
        </p:sp>
        <p:sp>
          <p:nvSpPr>
            <p:cNvPr id="201" name="Oval 199"/>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a:defRPr/>
              </a:pPr>
              <a:endParaRPr lang="ru-RU"/>
            </a:p>
          </p:txBody>
        </p:sp>
        <p:sp>
          <p:nvSpPr>
            <p:cNvPr id="202" name="Oval 200"/>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3" name="Oval 201"/>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4" name="Oval 202"/>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a:defRPr/>
              </a:pPr>
              <a:endParaRPr lang="ru-RU"/>
            </a:p>
          </p:txBody>
        </p:sp>
        <p:sp>
          <p:nvSpPr>
            <p:cNvPr id="205" name="Oval 203"/>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6" name="Oval 204"/>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7" name="Oval 205"/>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a:defRPr/>
              </a:pPr>
              <a:endParaRPr lang="ru-RU"/>
            </a:p>
          </p:txBody>
        </p:sp>
        <p:sp>
          <p:nvSpPr>
            <p:cNvPr id="208" name="Oval 206"/>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09" name="Oval 207"/>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10" name="Oval 208"/>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11" name="Oval 209"/>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12" name="Oval 210"/>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13" name="Oval 211"/>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pPr>
                <a:defRPr/>
              </a:pPr>
              <a:endParaRPr lang="ru-RU"/>
            </a:p>
          </p:txBody>
        </p:sp>
        <p:sp>
          <p:nvSpPr>
            <p:cNvPr id="214" name="Oval 212"/>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pPr>
                <a:defRPr/>
              </a:pPr>
              <a:endParaRPr lang="ru-RU"/>
            </a:p>
          </p:txBody>
        </p:sp>
        <p:sp>
          <p:nvSpPr>
            <p:cNvPr id="215" name="Oval 213"/>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a:defRPr/>
              </a:pPr>
              <a:endParaRPr lang="ru-RU"/>
            </a:p>
          </p:txBody>
        </p:sp>
        <p:sp>
          <p:nvSpPr>
            <p:cNvPr id="216"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217"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218"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219" name="Oval 217"/>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a:defRPr/>
              </a:pPr>
              <a:endParaRPr lang="ru-RU"/>
            </a:p>
          </p:txBody>
        </p:sp>
      </p:grpSp>
      <p:sp>
        <p:nvSpPr>
          <p:cNvPr id="114906" name="Rectangle 218"/>
          <p:cNvSpPr>
            <a:spLocks noGrp="1" noChangeArrowheads="1"/>
          </p:cNvSpPr>
          <p:nvPr>
            <p:ph type="ctrTitle" sz="quarter"/>
          </p:nvPr>
        </p:nvSpPr>
        <p:spPr>
          <a:xfrm>
            <a:off x="685800" y="1844675"/>
            <a:ext cx="7772400" cy="1736725"/>
          </a:xfrm>
        </p:spPr>
        <p:txBody>
          <a:bodyPr anchor="b" anchorCtr="1"/>
          <a:lstStyle>
            <a:lvl1pPr>
              <a:defRPr sz="5400"/>
            </a:lvl1pPr>
          </a:lstStyle>
          <a:p>
            <a:r>
              <a:rPr lang="ru-RU" smtClean="0"/>
              <a:t>Образец заголовка</a:t>
            </a:r>
            <a:endParaRPr lang="ru-RU"/>
          </a:p>
        </p:txBody>
      </p:sp>
      <p:sp>
        <p:nvSpPr>
          <p:cNvPr id="114907" name="Rectangle 219"/>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220" name="Rectangle 220"/>
          <p:cNvSpPr>
            <a:spLocks noGrp="1" noChangeArrowheads="1"/>
          </p:cNvSpPr>
          <p:nvPr>
            <p:ph type="dt" sz="quarter" idx="10"/>
          </p:nvPr>
        </p:nvSpPr>
        <p:spPr/>
        <p:txBody>
          <a:bodyPr/>
          <a:lstStyle>
            <a:lvl1pPr>
              <a:defRPr smtClean="0"/>
            </a:lvl1pPr>
          </a:lstStyle>
          <a:p>
            <a:pPr>
              <a:defRPr/>
            </a:pPr>
            <a:endParaRPr lang="ru-RU"/>
          </a:p>
        </p:txBody>
      </p:sp>
      <p:sp>
        <p:nvSpPr>
          <p:cNvPr id="221" name="Rectangle 221"/>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ru-RU"/>
          </a:p>
        </p:txBody>
      </p:sp>
      <p:sp>
        <p:nvSpPr>
          <p:cNvPr id="222" name="Rectangle 222"/>
          <p:cNvSpPr>
            <a:spLocks noGrp="1" noChangeArrowheads="1"/>
          </p:cNvSpPr>
          <p:nvPr>
            <p:ph type="sldNum" sz="quarter" idx="12"/>
          </p:nvPr>
        </p:nvSpPr>
        <p:spPr/>
        <p:txBody>
          <a:bodyPr/>
          <a:lstStyle>
            <a:lvl1pPr>
              <a:defRPr smtClean="0"/>
            </a:lvl1pPr>
          </a:lstStyle>
          <a:p>
            <a:pPr>
              <a:defRPr/>
            </a:pPr>
            <a:fld id="{AC8D27E3-BD2C-4CD0-B023-850C195D6CAF}" type="slidenum">
              <a:rPr lang="ru-RU"/>
              <a:pPr>
                <a:defRPr/>
              </a:pPr>
              <a:t>‹#›</a:t>
            </a:fld>
            <a:endParaRPr lang="ru-RU"/>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sldNum" sz="quarter" idx="10"/>
          </p:nvPr>
        </p:nvSpPr>
        <p:spPr>
          <a:ln/>
        </p:spPr>
        <p:txBody>
          <a:bodyPr/>
          <a:lstStyle>
            <a:lvl1pPr>
              <a:defRPr/>
            </a:lvl1pPr>
          </a:lstStyle>
          <a:p>
            <a:pPr>
              <a:defRPr/>
            </a:pPr>
            <a:fld id="{6C7C131F-7877-4875-9910-F1CF42588753}" type="slidenum">
              <a:rPr lang="ru-RU"/>
              <a:pPr>
                <a:defRPr/>
              </a:pPr>
              <a:t>‹#›</a:t>
            </a:fld>
            <a:endParaRPr lang="ru-RU"/>
          </a:p>
        </p:txBody>
      </p:sp>
      <p:sp>
        <p:nvSpPr>
          <p:cNvPr id="5" name="Rectangle 219"/>
          <p:cNvSpPr>
            <a:spLocks noGrp="1" noChangeArrowheads="1"/>
          </p:cNvSpPr>
          <p:nvPr>
            <p:ph type="dt" sz="half" idx="11"/>
          </p:nvPr>
        </p:nvSpPr>
        <p:spPr>
          <a:ln/>
        </p:spPr>
        <p:txBody>
          <a:bodyPr/>
          <a:lstStyle>
            <a:lvl1pPr>
              <a:defRPr/>
            </a:lvl1pPr>
          </a:lstStyle>
          <a:p>
            <a:pPr>
              <a:defRPr/>
            </a:pPr>
            <a:endParaRPr lang="ru-RU"/>
          </a:p>
        </p:txBody>
      </p:sp>
      <p:sp>
        <p:nvSpPr>
          <p:cNvPr id="6"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18"/>
          <p:cNvSpPr>
            <a:spLocks noGrp="1" noChangeArrowheads="1"/>
          </p:cNvSpPr>
          <p:nvPr>
            <p:ph type="sldNum" sz="quarter" idx="10"/>
          </p:nvPr>
        </p:nvSpPr>
        <p:spPr>
          <a:ln/>
        </p:spPr>
        <p:txBody>
          <a:bodyPr/>
          <a:lstStyle>
            <a:lvl1pPr>
              <a:defRPr/>
            </a:lvl1pPr>
          </a:lstStyle>
          <a:p>
            <a:pPr>
              <a:defRPr/>
            </a:pPr>
            <a:fld id="{A6D1928F-D5BC-40E0-AA54-7DF8DF3BF088}" type="slidenum">
              <a:rPr lang="ru-RU"/>
              <a:pPr>
                <a:defRPr/>
              </a:pPr>
              <a:t>‹#›</a:t>
            </a:fld>
            <a:endParaRPr lang="ru-RU"/>
          </a:p>
        </p:txBody>
      </p:sp>
      <p:sp>
        <p:nvSpPr>
          <p:cNvPr id="5" name="Rectangle 219"/>
          <p:cNvSpPr>
            <a:spLocks noGrp="1" noChangeArrowheads="1"/>
          </p:cNvSpPr>
          <p:nvPr>
            <p:ph type="dt" sz="half" idx="11"/>
          </p:nvPr>
        </p:nvSpPr>
        <p:spPr>
          <a:ln/>
        </p:spPr>
        <p:txBody>
          <a:bodyPr/>
          <a:lstStyle>
            <a:lvl1pPr>
              <a:defRPr/>
            </a:lvl1pPr>
          </a:lstStyle>
          <a:p>
            <a:pPr>
              <a:defRPr/>
            </a:pPr>
            <a:endParaRPr lang="ru-RU"/>
          </a:p>
        </p:txBody>
      </p:sp>
      <p:sp>
        <p:nvSpPr>
          <p:cNvPr id="6"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18"/>
          <p:cNvSpPr>
            <a:spLocks noGrp="1" noChangeArrowheads="1"/>
          </p:cNvSpPr>
          <p:nvPr>
            <p:ph type="sldNum" sz="quarter" idx="10"/>
          </p:nvPr>
        </p:nvSpPr>
        <p:spPr>
          <a:ln/>
        </p:spPr>
        <p:txBody>
          <a:bodyPr/>
          <a:lstStyle>
            <a:lvl1pPr>
              <a:defRPr/>
            </a:lvl1pPr>
          </a:lstStyle>
          <a:p>
            <a:pPr>
              <a:defRPr/>
            </a:pPr>
            <a:fld id="{82B82D3D-DACE-4AB7-BFDA-0B6B01CD4F4A}" type="slidenum">
              <a:rPr lang="ru-RU"/>
              <a:pPr>
                <a:defRPr/>
              </a:pPr>
              <a:t>‹#›</a:t>
            </a:fld>
            <a:endParaRPr lang="ru-RU"/>
          </a:p>
        </p:txBody>
      </p:sp>
      <p:sp>
        <p:nvSpPr>
          <p:cNvPr id="6" name="Rectangle 219"/>
          <p:cNvSpPr>
            <a:spLocks noGrp="1" noChangeArrowheads="1"/>
          </p:cNvSpPr>
          <p:nvPr>
            <p:ph type="dt" sz="half" idx="11"/>
          </p:nvPr>
        </p:nvSpPr>
        <p:spPr>
          <a:ln/>
        </p:spPr>
        <p:txBody>
          <a:bodyPr/>
          <a:lstStyle>
            <a:lvl1pPr>
              <a:defRPr/>
            </a:lvl1pPr>
          </a:lstStyle>
          <a:p>
            <a:pPr>
              <a:defRPr/>
            </a:pPr>
            <a:endParaRPr lang="ru-RU"/>
          </a:p>
        </p:txBody>
      </p:sp>
      <p:sp>
        <p:nvSpPr>
          <p:cNvPr id="7"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18"/>
          <p:cNvSpPr>
            <a:spLocks noGrp="1" noChangeArrowheads="1"/>
          </p:cNvSpPr>
          <p:nvPr>
            <p:ph type="sldNum" sz="quarter" idx="10"/>
          </p:nvPr>
        </p:nvSpPr>
        <p:spPr>
          <a:ln/>
        </p:spPr>
        <p:txBody>
          <a:bodyPr/>
          <a:lstStyle>
            <a:lvl1pPr>
              <a:defRPr/>
            </a:lvl1pPr>
          </a:lstStyle>
          <a:p>
            <a:pPr>
              <a:defRPr/>
            </a:pPr>
            <a:fld id="{659A601B-F499-449F-AE36-231BB3ABEF96}" type="slidenum">
              <a:rPr lang="ru-RU"/>
              <a:pPr>
                <a:defRPr/>
              </a:pPr>
              <a:t>‹#›</a:t>
            </a:fld>
            <a:endParaRPr lang="ru-RU"/>
          </a:p>
        </p:txBody>
      </p:sp>
      <p:sp>
        <p:nvSpPr>
          <p:cNvPr id="8" name="Rectangle 219"/>
          <p:cNvSpPr>
            <a:spLocks noGrp="1" noChangeArrowheads="1"/>
          </p:cNvSpPr>
          <p:nvPr>
            <p:ph type="dt" sz="half" idx="11"/>
          </p:nvPr>
        </p:nvSpPr>
        <p:spPr>
          <a:ln/>
        </p:spPr>
        <p:txBody>
          <a:bodyPr/>
          <a:lstStyle>
            <a:lvl1pPr>
              <a:defRPr/>
            </a:lvl1pPr>
          </a:lstStyle>
          <a:p>
            <a:pPr>
              <a:defRPr/>
            </a:pPr>
            <a:endParaRPr lang="ru-RU"/>
          </a:p>
        </p:txBody>
      </p:sp>
      <p:sp>
        <p:nvSpPr>
          <p:cNvPr id="9"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18"/>
          <p:cNvSpPr>
            <a:spLocks noGrp="1" noChangeArrowheads="1"/>
          </p:cNvSpPr>
          <p:nvPr>
            <p:ph type="sldNum" sz="quarter" idx="10"/>
          </p:nvPr>
        </p:nvSpPr>
        <p:spPr>
          <a:ln/>
        </p:spPr>
        <p:txBody>
          <a:bodyPr/>
          <a:lstStyle>
            <a:lvl1pPr>
              <a:defRPr/>
            </a:lvl1pPr>
          </a:lstStyle>
          <a:p>
            <a:pPr>
              <a:defRPr/>
            </a:pPr>
            <a:fld id="{C263F150-0D20-4373-B2AD-409C1D146624}" type="slidenum">
              <a:rPr lang="ru-RU"/>
              <a:pPr>
                <a:defRPr/>
              </a:pPr>
              <a:t>‹#›</a:t>
            </a:fld>
            <a:endParaRPr lang="ru-RU"/>
          </a:p>
        </p:txBody>
      </p:sp>
      <p:sp>
        <p:nvSpPr>
          <p:cNvPr id="4" name="Rectangle 219"/>
          <p:cNvSpPr>
            <a:spLocks noGrp="1" noChangeArrowheads="1"/>
          </p:cNvSpPr>
          <p:nvPr>
            <p:ph type="dt" sz="half" idx="11"/>
          </p:nvPr>
        </p:nvSpPr>
        <p:spPr>
          <a:ln/>
        </p:spPr>
        <p:txBody>
          <a:bodyPr/>
          <a:lstStyle>
            <a:lvl1pPr>
              <a:defRPr/>
            </a:lvl1pPr>
          </a:lstStyle>
          <a:p>
            <a:pPr>
              <a:defRPr/>
            </a:pPr>
            <a:endParaRPr lang="ru-RU"/>
          </a:p>
        </p:txBody>
      </p:sp>
      <p:sp>
        <p:nvSpPr>
          <p:cNvPr id="5"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18"/>
          <p:cNvSpPr>
            <a:spLocks noGrp="1" noChangeArrowheads="1"/>
          </p:cNvSpPr>
          <p:nvPr>
            <p:ph type="sldNum" sz="quarter" idx="10"/>
          </p:nvPr>
        </p:nvSpPr>
        <p:spPr>
          <a:ln/>
        </p:spPr>
        <p:txBody>
          <a:bodyPr/>
          <a:lstStyle>
            <a:lvl1pPr>
              <a:defRPr/>
            </a:lvl1pPr>
          </a:lstStyle>
          <a:p>
            <a:pPr>
              <a:defRPr/>
            </a:pPr>
            <a:fld id="{BBD2DB7B-E4A1-4783-856F-6D1D727C7673}" type="slidenum">
              <a:rPr lang="ru-RU"/>
              <a:pPr>
                <a:defRPr/>
              </a:pPr>
              <a:t>‹#›</a:t>
            </a:fld>
            <a:endParaRPr lang="ru-RU"/>
          </a:p>
        </p:txBody>
      </p:sp>
      <p:sp>
        <p:nvSpPr>
          <p:cNvPr id="3" name="Rectangle 219"/>
          <p:cNvSpPr>
            <a:spLocks noGrp="1" noChangeArrowheads="1"/>
          </p:cNvSpPr>
          <p:nvPr>
            <p:ph type="dt" sz="half" idx="11"/>
          </p:nvPr>
        </p:nvSpPr>
        <p:spPr>
          <a:ln/>
        </p:spPr>
        <p:txBody>
          <a:bodyPr/>
          <a:lstStyle>
            <a:lvl1pPr>
              <a:defRPr/>
            </a:lvl1pPr>
          </a:lstStyle>
          <a:p>
            <a:pPr>
              <a:defRPr/>
            </a:pPr>
            <a:endParaRPr lang="ru-RU"/>
          </a:p>
        </p:txBody>
      </p:sp>
      <p:sp>
        <p:nvSpPr>
          <p:cNvPr id="4"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8"/>
          <p:cNvSpPr>
            <a:spLocks noGrp="1" noChangeArrowheads="1"/>
          </p:cNvSpPr>
          <p:nvPr>
            <p:ph type="sldNum" sz="quarter" idx="10"/>
          </p:nvPr>
        </p:nvSpPr>
        <p:spPr>
          <a:ln/>
        </p:spPr>
        <p:txBody>
          <a:bodyPr/>
          <a:lstStyle>
            <a:lvl1pPr>
              <a:defRPr/>
            </a:lvl1pPr>
          </a:lstStyle>
          <a:p>
            <a:pPr>
              <a:defRPr/>
            </a:pPr>
            <a:fld id="{005A768A-551E-485D-8605-0464B0056F30}" type="slidenum">
              <a:rPr lang="ru-RU"/>
              <a:pPr>
                <a:defRPr/>
              </a:pPr>
              <a:t>‹#›</a:t>
            </a:fld>
            <a:endParaRPr lang="ru-RU"/>
          </a:p>
        </p:txBody>
      </p:sp>
      <p:sp>
        <p:nvSpPr>
          <p:cNvPr id="6" name="Rectangle 219"/>
          <p:cNvSpPr>
            <a:spLocks noGrp="1" noChangeArrowheads="1"/>
          </p:cNvSpPr>
          <p:nvPr>
            <p:ph type="dt" sz="half" idx="11"/>
          </p:nvPr>
        </p:nvSpPr>
        <p:spPr>
          <a:ln/>
        </p:spPr>
        <p:txBody>
          <a:bodyPr/>
          <a:lstStyle>
            <a:lvl1pPr>
              <a:defRPr/>
            </a:lvl1pPr>
          </a:lstStyle>
          <a:p>
            <a:pPr>
              <a:defRPr/>
            </a:pPr>
            <a:endParaRPr lang="ru-RU"/>
          </a:p>
        </p:txBody>
      </p:sp>
      <p:sp>
        <p:nvSpPr>
          <p:cNvPr id="7"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48C30FA-48A5-4135-9298-5507D8C14989}"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583636C-C4AF-413D-90FB-221A8488266F}" type="slidenum">
              <a:rPr lang="ru-RU"/>
              <a:pPr>
                <a:defRPr/>
              </a:pPr>
              <a:t>‹#›</a:t>
            </a:fld>
            <a:endParaRPr lang="ru-RU"/>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18"/>
          <p:cNvSpPr>
            <a:spLocks noGrp="1" noChangeArrowheads="1"/>
          </p:cNvSpPr>
          <p:nvPr>
            <p:ph type="sldNum" sz="quarter" idx="10"/>
          </p:nvPr>
        </p:nvSpPr>
        <p:spPr>
          <a:ln/>
        </p:spPr>
        <p:txBody>
          <a:bodyPr/>
          <a:lstStyle>
            <a:lvl1pPr>
              <a:defRPr/>
            </a:lvl1pPr>
          </a:lstStyle>
          <a:p>
            <a:pPr>
              <a:defRPr/>
            </a:pPr>
            <a:fld id="{1637798B-7F4E-44DD-A43E-8922F65AEE8B}" type="slidenum">
              <a:rPr lang="ru-RU"/>
              <a:pPr>
                <a:defRPr/>
              </a:pPr>
              <a:t>‹#›</a:t>
            </a:fld>
            <a:endParaRPr lang="ru-RU"/>
          </a:p>
        </p:txBody>
      </p:sp>
      <p:sp>
        <p:nvSpPr>
          <p:cNvPr id="6" name="Rectangle 219"/>
          <p:cNvSpPr>
            <a:spLocks noGrp="1" noChangeArrowheads="1"/>
          </p:cNvSpPr>
          <p:nvPr>
            <p:ph type="dt" sz="half" idx="11"/>
          </p:nvPr>
        </p:nvSpPr>
        <p:spPr>
          <a:ln/>
        </p:spPr>
        <p:txBody>
          <a:bodyPr/>
          <a:lstStyle>
            <a:lvl1pPr>
              <a:defRPr/>
            </a:lvl1pPr>
          </a:lstStyle>
          <a:p>
            <a:pPr>
              <a:defRPr/>
            </a:pPr>
            <a:endParaRPr lang="ru-RU"/>
          </a:p>
        </p:txBody>
      </p:sp>
      <p:sp>
        <p:nvSpPr>
          <p:cNvPr id="7"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sldNum" sz="quarter" idx="10"/>
          </p:nvPr>
        </p:nvSpPr>
        <p:spPr>
          <a:ln/>
        </p:spPr>
        <p:txBody>
          <a:bodyPr/>
          <a:lstStyle>
            <a:lvl1pPr>
              <a:defRPr/>
            </a:lvl1pPr>
          </a:lstStyle>
          <a:p>
            <a:pPr>
              <a:defRPr/>
            </a:pPr>
            <a:fld id="{1F9DB001-C34E-4DD9-BD1A-18CDACF9675F}" type="slidenum">
              <a:rPr lang="ru-RU"/>
              <a:pPr>
                <a:defRPr/>
              </a:pPr>
              <a:t>‹#›</a:t>
            </a:fld>
            <a:endParaRPr lang="ru-RU"/>
          </a:p>
        </p:txBody>
      </p:sp>
      <p:sp>
        <p:nvSpPr>
          <p:cNvPr id="5" name="Rectangle 219"/>
          <p:cNvSpPr>
            <a:spLocks noGrp="1" noChangeArrowheads="1"/>
          </p:cNvSpPr>
          <p:nvPr>
            <p:ph type="dt" sz="half" idx="11"/>
          </p:nvPr>
        </p:nvSpPr>
        <p:spPr>
          <a:ln/>
        </p:spPr>
        <p:txBody>
          <a:bodyPr/>
          <a:lstStyle>
            <a:lvl1pPr>
              <a:defRPr/>
            </a:lvl1pPr>
          </a:lstStyle>
          <a:p>
            <a:pPr>
              <a:defRPr/>
            </a:pPr>
            <a:endParaRPr lang="ru-RU"/>
          </a:p>
        </p:txBody>
      </p:sp>
      <p:sp>
        <p:nvSpPr>
          <p:cNvPr id="6"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94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94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18"/>
          <p:cNvSpPr>
            <a:spLocks noGrp="1" noChangeArrowheads="1"/>
          </p:cNvSpPr>
          <p:nvPr>
            <p:ph type="sldNum" sz="quarter" idx="10"/>
          </p:nvPr>
        </p:nvSpPr>
        <p:spPr>
          <a:ln/>
        </p:spPr>
        <p:txBody>
          <a:bodyPr/>
          <a:lstStyle>
            <a:lvl1pPr>
              <a:defRPr/>
            </a:lvl1pPr>
          </a:lstStyle>
          <a:p>
            <a:pPr>
              <a:defRPr/>
            </a:pPr>
            <a:fld id="{5D8F78CB-FC4A-4910-8C65-7858632A63AD}" type="slidenum">
              <a:rPr lang="ru-RU"/>
              <a:pPr>
                <a:defRPr/>
              </a:pPr>
              <a:t>‹#›</a:t>
            </a:fld>
            <a:endParaRPr lang="ru-RU"/>
          </a:p>
        </p:txBody>
      </p:sp>
      <p:sp>
        <p:nvSpPr>
          <p:cNvPr id="5" name="Rectangle 219"/>
          <p:cNvSpPr>
            <a:spLocks noGrp="1" noChangeArrowheads="1"/>
          </p:cNvSpPr>
          <p:nvPr>
            <p:ph type="dt" sz="half" idx="11"/>
          </p:nvPr>
        </p:nvSpPr>
        <p:spPr>
          <a:ln/>
        </p:spPr>
        <p:txBody>
          <a:bodyPr/>
          <a:lstStyle>
            <a:lvl1pPr>
              <a:defRPr/>
            </a:lvl1pPr>
          </a:lstStyle>
          <a:p>
            <a:pPr>
              <a:defRPr/>
            </a:pPr>
            <a:endParaRPr lang="ru-RU"/>
          </a:p>
        </p:txBody>
      </p:sp>
      <p:sp>
        <p:nvSpPr>
          <p:cNvPr id="6"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3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33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18"/>
          <p:cNvSpPr>
            <a:spLocks noGrp="1" noChangeArrowheads="1"/>
          </p:cNvSpPr>
          <p:nvPr>
            <p:ph type="sldNum" sz="quarter" idx="10"/>
          </p:nvPr>
        </p:nvSpPr>
        <p:spPr>
          <a:ln/>
        </p:spPr>
        <p:txBody>
          <a:bodyPr/>
          <a:lstStyle>
            <a:lvl1pPr>
              <a:defRPr/>
            </a:lvl1pPr>
          </a:lstStyle>
          <a:p>
            <a:pPr>
              <a:defRPr/>
            </a:pPr>
            <a:fld id="{5524E7BC-56E1-4CB2-9C7D-1094FCC37D7D}" type="slidenum">
              <a:rPr lang="ru-RU"/>
              <a:pPr>
                <a:defRPr/>
              </a:pPr>
              <a:t>‹#›</a:t>
            </a:fld>
            <a:endParaRPr lang="ru-RU"/>
          </a:p>
        </p:txBody>
      </p:sp>
      <p:sp>
        <p:nvSpPr>
          <p:cNvPr id="6" name="Rectangle 219"/>
          <p:cNvSpPr>
            <a:spLocks noGrp="1" noChangeArrowheads="1"/>
          </p:cNvSpPr>
          <p:nvPr>
            <p:ph type="dt" sz="half" idx="11"/>
          </p:nvPr>
        </p:nvSpPr>
        <p:spPr>
          <a:ln/>
        </p:spPr>
        <p:txBody>
          <a:bodyPr/>
          <a:lstStyle>
            <a:lvl1pPr>
              <a:defRPr/>
            </a:lvl1pPr>
          </a:lstStyle>
          <a:p>
            <a:pPr>
              <a:defRPr/>
            </a:pPr>
            <a:endParaRPr lang="ru-RU"/>
          </a:p>
        </p:txBody>
      </p:sp>
      <p:sp>
        <p:nvSpPr>
          <p:cNvPr id="7" name="Rectangle 220"/>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ru-RU" sz="2400"/>
          </a:p>
        </p:txBody>
      </p:sp>
      <p:grpSp>
        <p:nvGrpSpPr>
          <p:cNvPr id="2"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ahLst/>
              <a:cxnLst>
                <a:cxn ang="0">
                  <a:pos x="0" y="566"/>
                </a:cxn>
                <a:cxn ang="0">
                  <a:pos x="0" y="906"/>
                </a:cxn>
                <a:cxn ang="0">
                  <a:pos x="1014" y="283"/>
                </a:cxn>
                <a:cxn ang="0">
                  <a:pos x="1018" y="307"/>
                </a:cxn>
                <a:cxn ang="0">
                  <a:pos x="869" y="0"/>
                </a:cxn>
                <a:cxn ang="0">
                  <a:pos x="0" y="566"/>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ru-RU"/>
            </a:p>
          </p:txBody>
        </p:sp>
        <p:sp>
          <p:nvSpPr>
            <p:cNvPr id="7" name="Freeform 5"/>
            <p:cNvSpPr>
              <a:spLocks/>
            </p:cNvSpPr>
            <p:nvPr/>
          </p:nvSpPr>
          <p:spPr bwMode="auto">
            <a:xfrm>
              <a:off x="3398" y="1035"/>
              <a:ext cx="1019" cy="907"/>
            </a:xfrm>
            <a:custGeom>
              <a:avLst/>
              <a:gdLst/>
              <a:ahLst/>
              <a:cxnLst>
                <a:cxn ang="0">
                  <a:pos x="1018" y="566"/>
                </a:cxn>
                <a:cxn ang="0">
                  <a:pos x="1018" y="906"/>
                </a:cxn>
                <a:cxn ang="0">
                  <a:pos x="3" y="283"/>
                </a:cxn>
                <a:cxn ang="0">
                  <a:pos x="0" y="307"/>
                </a:cxn>
                <a:cxn ang="0">
                  <a:pos x="148" y="0"/>
                </a:cxn>
                <a:cxn ang="0">
                  <a:pos x="1018" y="566"/>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ru-RU"/>
            </a:p>
          </p:txBody>
        </p:sp>
        <p:grpSp>
          <p:nvGrpSpPr>
            <p:cNvPr id="3"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cstate="print"/>
                <a:srcRect/>
                <a:tile tx="0" ty="0" sx="100000" sy="100000" flip="none" algn="tl"/>
              </a:blipFill>
              <a:ln w="12700" cap="sq">
                <a:solidFill>
                  <a:srgbClr val="006633"/>
                </a:solidFill>
                <a:miter lim="800000"/>
                <a:headEnd/>
                <a:tailEnd/>
              </a:ln>
              <a:effectLst/>
            </p:spPr>
            <p:txBody>
              <a:bodyPr/>
              <a:lstStyle/>
              <a:p>
                <a:pPr>
                  <a:defRPr/>
                </a:pPr>
                <a:endParaRPr lang="ru-RU"/>
              </a:p>
            </p:txBody>
          </p:sp>
          <p:sp>
            <p:nvSpPr>
              <p:cNvPr id="11" name="Freeform 8"/>
              <p:cNvSpPr>
                <a:spLocks/>
              </p:cNvSpPr>
              <p:nvPr/>
            </p:nvSpPr>
            <p:spPr bwMode="auto">
              <a:xfrm>
                <a:off x="1571" y="298"/>
                <a:ext cx="1316" cy="2199"/>
              </a:xfrm>
              <a:custGeom>
                <a:avLst/>
                <a:gdLst/>
                <a:ahLst/>
                <a:cxnLst>
                  <a:cxn ang="0">
                    <a:pos x="1315" y="2198"/>
                  </a:cxn>
                  <a:cxn ang="0">
                    <a:pos x="1315" y="1815"/>
                  </a:cxn>
                  <a:cxn ang="0">
                    <a:pos x="409" y="214"/>
                  </a:cxn>
                  <a:cxn ang="0">
                    <a:pos x="0" y="0"/>
                  </a:cxn>
                  <a:cxn ang="0">
                    <a:pos x="1315" y="2198"/>
                  </a:cxn>
                </a:cxnLst>
                <a:rect l="0" t="0" r="r" b="b"/>
                <a:pathLst>
                  <a:path w="1316" h="2199">
                    <a:moveTo>
                      <a:pt x="1315" y="2198"/>
                    </a:moveTo>
                    <a:lnTo>
                      <a:pt x="1315" y="1815"/>
                    </a:lnTo>
                    <a:lnTo>
                      <a:pt x="409" y="214"/>
                    </a:lnTo>
                    <a:lnTo>
                      <a:pt x="0" y="0"/>
                    </a:lnTo>
                    <a:lnTo>
                      <a:pt x="1315" y="2198"/>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2" name="Freeform 9"/>
              <p:cNvSpPr>
                <a:spLocks/>
              </p:cNvSpPr>
              <p:nvPr/>
            </p:nvSpPr>
            <p:spPr bwMode="auto">
              <a:xfrm>
                <a:off x="1571" y="298"/>
                <a:ext cx="2632" cy="217"/>
              </a:xfrm>
              <a:custGeom>
                <a:avLst/>
                <a:gdLst/>
                <a:ahLst/>
                <a:cxnLst>
                  <a:cxn ang="0">
                    <a:pos x="0" y="0"/>
                  </a:cxn>
                  <a:cxn ang="0">
                    <a:pos x="409" y="216"/>
                  </a:cxn>
                  <a:cxn ang="0">
                    <a:pos x="2279" y="216"/>
                  </a:cxn>
                  <a:cxn ang="0">
                    <a:pos x="2631" y="0"/>
                  </a:cxn>
                  <a:cxn ang="0">
                    <a:pos x="0" y="0"/>
                  </a:cxn>
                </a:cxnLst>
                <a:rect l="0" t="0" r="r" b="b"/>
                <a:pathLst>
                  <a:path w="2632" h="217">
                    <a:moveTo>
                      <a:pt x="0" y="0"/>
                    </a:moveTo>
                    <a:lnTo>
                      <a:pt x="409" y="216"/>
                    </a:lnTo>
                    <a:lnTo>
                      <a:pt x="2279" y="216"/>
                    </a:lnTo>
                    <a:lnTo>
                      <a:pt x="2631"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3" name="Freeform 10"/>
              <p:cNvSpPr>
                <a:spLocks/>
              </p:cNvSpPr>
              <p:nvPr/>
            </p:nvSpPr>
            <p:spPr bwMode="auto">
              <a:xfrm>
                <a:off x="2886" y="298"/>
                <a:ext cx="1317" cy="2199"/>
              </a:xfrm>
              <a:custGeom>
                <a:avLst/>
                <a:gdLst/>
                <a:ahLst/>
                <a:cxnLst>
                  <a:cxn ang="0">
                    <a:pos x="0" y="2198"/>
                  </a:cxn>
                  <a:cxn ang="0">
                    <a:pos x="0" y="1815"/>
                  </a:cxn>
                  <a:cxn ang="0">
                    <a:pos x="906" y="214"/>
                  </a:cxn>
                  <a:cxn ang="0">
                    <a:pos x="1316" y="0"/>
                  </a:cxn>
                  <a:cxn ang="0">
                    <a:pos x="0" y="2198"/>
                  </a:cxn>
                </a:cxnLst>
                <a:rect l="0" t="0" r="r" b="b"/>
                <a:pathLst>
                  <a:path w="1317" h="2199">
                    <a:moveTo>
                      <a:pt x="0" y="2198"/>
                    </a:moveTo>
                    <a:lnTo>
                      <a:pt x="0" y="1815"/>
                    </a:lnTo>
                    <a:lnTo>
                      <a:pt x="906" y="214"/>
                    </a:lnTo>
                    <a:lnTo>
                      <a:pt x="1316" y="0"/>
                    </a:lnTo>
                    <a:lnTo>
                      <a:pt x="0" y="2198"/>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ru-RU"/>
            </a:p>
          </p:txBody>
        </p:sp>
      </p:grpSp>
      <p:sp>
        <p:nvSpPr>
          <p:cNvPr id="118796" name="Rectangle 12"/>
          <p:cNvSpPr>
            <a:spLocks noGrp="1" noChangeArrowheads="1"/>
          </p:cNvSpPr>
          <p:nvPr>
            <p:ph type="ctrTitle" sz="quarter"/>
          </p:nvPr>
        </p:nvSpPr>
        <p:spPr>
          <a:xfrm>
            <a:off x="685800" y="3886200"/>
            <a:ext cx="7772400" cy="1143000"/>
          </a:xfrm>
        </p:spPr>
        <p:txBody>
          <a:bodyPr/>
          <a:lstStyle>
            <a:lvl1pPr>
              <a:defRPr/>
            </a:lvl1pPr>
          </a:lstStyle>
          <a:p>
            <a:r>
              <a:rPr lang="ru-RU" smtClean="0"/>
              <a:t>Образец заголовка</a:t>
            </a:r>
            <a:endParaRPr lang="ru-RU"/>
          </a:p>
        </p:txBody>
      </p:sp>
      <p:sp>
        <p:nvSpPr>
          <p:cNvPr id="118797"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14" name="Rectangle 14"/>
          <p:cNvSpPr>
            <a:spLocks noGrp="1" noChangeArrowheads="1"/>
          </p:cNvSpPr>
          <p:nvPr>
            <p:ph type="dt" sz="quarter" idx="10"/>
          </p:nvPr>
        </p:nvSpPr>
        <p:spPr>
          <a:xfrm>
            <a:off x="685800" y="0"/>
            <a:ext cx="1905000" cy="457200"/>
          </a:xfrm>
        </p:spPr>
        <p:txBody>
          <a:bodyPr/>
          <a:lstStyle>
            <a:lvl1pPr>
              <a:defRPr smtClean="0"/>
            </a:lvl1pPr>
          </a:lstStyle>
          <a:p>
            <a:pPr>
              <a:defRPr/>
            </a:pPr>
            <a:endParaRPr lang="ru-RU"/>
          </a:p>
        </p:txBody>
      </p:sp>
      <p:sp>
        <p:nvSpPr>
          <p:cNvPr id="15" name="Rectangle 15"/>
          <p:cNvSpPr>
            <a:spLocks noGrp="1" noChangeArrowheads="1"/>
          </p:cNvSpPr>
          <p:nvPr>
            <p:ph type="ftr" sz="quarter" idx="11"/>
          </p:nvPr>
        </p:nvSpPr>
        <p:spPr>
          <a:xfrm>
            <a:off x="3124200" y="0"/>
            <a:ext cx="2895600" cy="457200"/>
          </a:xfrm>
        </p:spPr>
        <p:txBody>
          <a:bodyPr/>
          <a:lstStyle>
            <a:lvl1pPr>
              <a:defRPr smtClean="0"/>
            </a:lvl1pPr>
          </a:lstStyle>
          <a:p>
            <a:pPr>
              <a:defRPr/>
            </a:pPr>
            <a:endParaRPr lang="ru-RU"/>
          </a:p>
        </p:txBody>
      </p:sp>
      <p:sp>
        <p:nvSpPr>
          <p:cNvPr id="16" name="Rectangle 16"/>
          <p:cNvSpPr>
            <a:spLocks noGrp="1" noChangeArrowheads="1"/>
          </p:cNvSpPr>
          <p:nvPr>
            <p:ph type="sldNum" sz="quarter" idx="12"/>
          </p:nvPr>
        </p:nvSpPr>
        <p:spPr>
          <a:xfrm>
            <a:off x="6553200" y="0"/>
            <a:ext cx="1905000" cy="457200"/>
          </a:xfrm>
        </p:spPr>
        <p:txBody>
          <a:bodyPr/>
          <a:lstStyle>
            <a:lvl1pPr>
              <a:defRPr smtClean="0"/>
            </a:lvl1pPr>
          </a:lstStyle>
          <a:p>
            <a:pPr>
              <a:defRPr/>
            </a:pPr>
            <a:fld id="{36230163-CF96-4772-BF00-C2A5FBF25780}" type="slidenum">
              <a:rPr lang="ru-RU"/>
              <a:pPr>
                <a:defRPr/>
              </a:pPr>
              <a:t>‹#›</a:t>
            </a:fld>
            <a:endParaRPr lang="ru-RU"/>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1FEDA2F4-3DB8-4CAE-B877-6DB52FC86DD6}" type="slidenum">
              <a:rPr lang="ru-RU"/>
              <a:pPr>
                <a:defRPr/>
              </a:pPr>
              <a:t>‹#›</a:t>
            </a:fld>
            <a:endParaRPr lang="ru-RU"/>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4838C569-1419-4CEB-8913-85143EE87769}" type="slidenum">
              <a:rPr lang="ru-RU"/>
              <a:pPr>
                <a:defRPr/>
              </a:pPr>
              <a:t>‹#›</a:t>
            </a:fld>
            <a:endParaRPr lang="ru-RU"/>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A253473F-BE1C-4FB0-B4A8-56E57E11AFEA}" type="slidenum">
              <a:rPr lang="ru-RU"/>
              <a:pPr>
                <a:defRPr/>
              </a:pPr>
              <a:t>‹#›</a:t>
            </a:fld>
            <a:endParaRPr lang="ru-RU"/>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4"/>
          <p:cNvSpPr>
            <a:spLocks noGrp="1" noChangeArrowheads="1"/>
          </p:cNvSpPr>
          <p:nvPr>
            <p:ph type="dt" sz="half" idx="10"/>
          </p:nvPr>
        </p:nvSpPr>
        <p:spPr>
          <a:ln/>
        </p:spPr>
        <p:txBody>
          <a:bodyPr/>
          <a:lstStyle>
            <a:lvl1pPr>
              <a:defRPr/>
            </a:lvl1pPr>
          </a:lstStyle>
          <a:p>
            <a:pPr>
              <a:defRPr/>
            </a:pPr>
            <a:endParaRPr lang="ru-RU"/>
          </a:p>
        </p:txBody>
      </p:sp>
      <p:sp>
        <p:nvSpPr>
          <p:cNvPr id="8" name="Rectangle 15"/>
          <p:cNvSpPr>
            <a:spLocks noGrp="1" noChangeArrowheads="1"/>
          </p:cNvSpPr>
          <p:nvPr>
            <p:ph type="ftr" sz="quarter" idx="11"/>
          </p:nvPr>
        </p:nvSpPr>
        <p:spPr>
          <a:ln/>
        </p:spPr>
        <p:txBody>
          <a:bodyPr/>
          <a:lstStyle>
            <a:lvl1pPr>
              <a:defRPr/>
            </a:lvl1pPr>
          </a:lstStyle>
          <a:p>
            <a:pPr>
              <a:defRPr/>
            </a:pPr>
            <a:endParaRPr lang="ru-RU"/>
          </a:p>
        </p:txBody>
      </p:sp>
      <p:sp>
        <p:nvSpPr>
          <p:cNvPr id="9" name="Rectangle 16"/>
          <p:cNvSpPr>
            <a:spLocks noGrp="1" noChangeArrowheads="1"/>
          </p:cNvSpPr>
          <p:nvPr>
            <p:ph type="sldNum" sz="quarter" idx="12"/>
          </p:nvPr>
        </p:nvSpPr>
        <p:spPr>
          <a:ln/>
        </p:spPr>
        <p:txBody>
          <a:bodyPr/>
          <a:lstStyle>
            <a:lvl1pPr>
              <a:defRPr/>
            </a:lvl1pPr>
          </a:lstStyle>
          <a:p>
            <a:pPr>
              <a:defRPr/>
            </a:pPr>
            <a:fld id="{B7E0F8FF-B4E7-4FC3-9115-D844310D907D}" type="slidenum">
              <a:rPr lang="ru-RU"/>
              <a:pPr>
                <a:defRPr/>
              </a:pPr>
              <a:t>‹#›</a:t>
            </a:fld>
            <a:endParaRPr lang="ru-RU"/>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4"/>
          <p:cNvSpPr>
            <a:spLocks noGrp="1" noChangeArrowheads="1"/>
          </p:cNvSpPr>
          <p:nvPr>
            <p:ph type="dt" sz="half" idx="10"/>
          </p:nvPr>
        </p:nvSpPr>
        <p:spPr>
          <a:ln/>
        </p:spPr>
        <p:txBody>
          <a:bodyPr/>
          <a:lstStyle>
            <a:lvl1pPr>
              <a:defRPr/>
            </a:lvl1pPr>
          </a:lstStyle>
          <a:p>
            <a:pPr>
              <a:defRPr/>
            </a:pPr>
            <a:endParaRPr lang="ru-RU"/>
          </a:p>
        </p:txBody>
      </p:sp>
      <p:sp>
        <p:nvSpPr>
          <p:cNvPr id="4" name="Rectangle 15"/>
          <p:cNvSpPr>
            <a:spLocks noGrp="1" noChangeArrowheads="1"/>
          </p:cNvSpPr>
          <p:nvPr>
            <p:ph type="ftr" sz="quarter" idx="11"/>
          </p:nvPr>
        </p:nvSpPr>
        <p:spPr>
          <a:ln/>
        </p:spPr>
        <p:txBody>
          <a:bodyPr/>
          <a:lstStyle>
            <a:lvl1pPr>
              <a:defRPr/>
            </a:lvl1pPr>
          </a:lstStyle>
          <a:p>
            <a:pPr>
              <a:defRPr/>
            </a:pPr>
            <a:endParaRPr lang="ru-RU"/>
          </a:p>
        </p:txBody>
      </p:sp>
      <p:sp>
        <p:nvSpPr>
          <p:cNvPr id="5" name="Rectangle 16"/>
          <p:cNvSpPr>
            <a:spLocks noGrp="1" noChangeArrowheads="1"/>
          </p:cNvSpPr>
          <p:nvPr>
            <p:ph type="sldNum" sz="quarter" idx="12"/>
          </p:nvPr>
        </p:nvSpPr>
        <p:spPr>
          <a:ln/>
        </p:spPr>
        <p:txBody>
          <a:bodyPr/>
          <a:lstStyle>
            <a:lvl1pPr>
              <a:defRPr/>
            </a:lvl1pPr>
          </a:lstStyle>
          <a:p>
            <a:pPr>
              <a:defRPr/>
            </a:pPr>
            <a:fld id="{81290841-6A21-4BDD-8E7E-6D1C0928A286}"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pPr>
              <a:defRPr/>
            </a:pPr>
            <a:fld id="{FF037C2D-7748-463E-B491-423127CCC426}" type="datetimeFigureOut">
              <a:rPr lang="ru-RU"/>
              <a:pPr>
                <a:defRPr/>
              </a:pPr>
              <a:t>08.02.2015</a:t>
            </a:fld>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pPr>
              <a:defRPr/>
            </a:pPr>
            <a:fld id="{421CC9D7-B390-4B71-B36C-68429ECD20C7}" type="slidenum">
              <a:rPr lang="ru-RU"/>
              <a:pPr>
                <a:defRPr/>
              </a:pPr>
              <a:t>‹#›</a:t>
            </a:fld>
            <a:endParaRPr lang="ru-RU"/>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ru-RU"/>
          </a:p>
        </p:txBody>
      </p:sp>
      <p:sp>
        <p:nvSpPr>
          <p:cNvPr id="3" name="Rectangle 15"/>
          <p:cNvSpPr>
            <a:spLocks noGrp="1" noChangeArrowheads="1"/>
          </p:cNvSpPr>
          <p:nvPr>
            <p:ph type="ftr" sz="quarter" idx="11"/>
          </p:nvPr>
        </p:nvSpPr>
        <p:spPr>
          <a:ln/>
        </p:spPr>
        <p:txBody>
          <a:bodyPr/>
          <a:lstStyle>
            <a:lvl1pPr>
              <a:defRPr/>
            </a:lvl1pPr>
          </a:lstStyle>
          <a:p>
            <a:pPr>
              <a:defRPr/>
            </a:pPr>
            <a:endParaRPr lang="ru-RU"/>
          </a:p>
        </p:txBody>
      </p:sp>
      <p:sp>
        <p:nvSpPr>
          <p:cNvPr id="4" name="Rectangle 16"/>
          <p:cNvSpPr>
            <a:spLocks noGrp="1" noChangeArrowheads="1"/>
          </p:cNvSpPr>
          <p:nvPr>
            <p:ph type="sldNum" sz="quarter" idx="12"/>
          </p:nvPr>
        </p:nvSpPr>
        <p:spPr>
          <a:ln/>
        </p:spPr>
        <p:txBody>
          <a:bodyPr/>
          <a:lstStyle>
            <a:lvl1pPr>
              <a:defRPr/>
            </a:lvl1pPr>
          </a:lstStyle>
          <a:p>
            <a:pPr>
              <a:defRPr/>
            </a:pPr>
            <a:fld id="{5D2876EF-6F51-4E62-98C8-A6C51C42717D}" type="slidenum">
              <a:rPr lang="ru-RU"/>
              <a:pPr>
                <a:defRPr/>
              </a:pPr>
              <a:t>‹#›</a:t>
            </a:fld>
            <a:endParaRPr lang="ru-RU"/>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FD5135B8-8566-4C2D-AAD2-DDF9B5FFAA61}" type="slidenum">
              <a:rPr lang="ru-RU"/>
              <a:pPr>
                <a:defRPr/>
              </a:pPr>
              <a:t>‹#›</a:t>
            </a:fld>
            <a:endParaRPr lang="ru-RU"/>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05EF674B-5590-47A6-B97C-F97F19B55EA1}" type="slidenum">
              <a:rPr lang="ru-RU"/>
              <a:pPr>
                <a:defRPr/>
              </a:pPr>
              <a:t>‹#›</a:t>
            </a:fld>
            <a:endParaRPr lang="ru-RU"/>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F571F103-31B6-47CB-B5AF-FB5C5A1F2103}" type="slidenum">
              <a:rPr lang="ru-RU"/>
              <a:pPr>
                <a:defRPr/>
              </a:pPr>
              <a:t>‹#›</a:t>
            </a:fld>
            <a:endParaRPr lang="ru-RU"/>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0388" y="228600"/>
            <a:ext cx="2081212"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61988" y="228600"/>
            <a:ext cx="6096000"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02214BA9-1338-4D01-9873-4CAF7D363F02}" type="slidenum">
              <a:rPr lang="ru-RU"/>
              <a:pPr>
                <a:defRPr/>
              </a:pPr>
              <a:t>‹#›</a:t>
            </a:fld>
            <a:endParaRPr lang="ru-RU"/>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grpSp>
          <p:nvGrpSpPr>
            <p:cNvPr id="3"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ru-RU"/>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ru-RU"/>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ru-RU"/>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ru-RU"/>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ru-RU"/>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ru-RU"/>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4"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ru-RU"/>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ru-RU"/>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ru-RU"/>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ru-RU"/>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ru-RU"/>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ru-RU"/>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ru-RU"/>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ru-RU"/>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ru-RU"/>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ru-RU"/>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ru-RU"/>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ru-RU"/>
              </a:p>
            </p:txBody>
          </p:sp>
        </p:grpSp>
        <p:grpSp>
          <p:nvGrpSpPr>
            <p:cNvPr id="6"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ru-RU"/>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ru-RU"/>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ru-RU"/>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ru-RU"/>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7"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nvGrpSpPr>
              <p:cNvPr id="8"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grpSp>
        </p:grpSp>
      </p:grpSp>
      <p:sp>
        <p:nvSpPr>
          <p:cNvPr id="135234" name="Rectangle 66"/>
          <p:cNvSpPr>
            <a:spLocks noGrp="1" noChangeArrowheads="1"/>
          </p:cNvSpPr>
          <p:nvPr>
            <p:ph type="ctrTitle" sz="quarter"/>
          </p:nvPr>
        </p:nvSpPr>
        <p:spPr>
          <a:xfrm>
            <a:off x="685800" y="1692275"/>
            <a:ext cx="7772400" cy="1736725"/>
          </a:xfrm>
        </p:spPr>
        <p:txBody>
          <a:bodyPr anchor="b"/>
          <a:lstStyle>
            <a:lvl1pPr>
              <a:defRPr/>
            </a:lvl1pPr>
          </a:lstStyle>
          <a:p>
            <a:r>
              <a:rPr lang="ru-RU" smtClean="0"/>
              <a:t>Образец заголовка</a:t>
            </a:r>
            <a:endParaRPr lang="ru-RU"/>
          </a:p>
        </p:txBody>
      </p:sp>
      <p:sp>
        <p:nvSpPr>
          <p:cNvPr id="135235"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68" name="Rectangle 68"/>
          <p:cNvSpPr>
            <a:spLocks noGrp="1" noChangeArrowheads="1"/>
          </p:cNvSpPr>
          <p:nvPr>
            <p:ph type="dt" sz="quarter" idx="10"/>
          </p:nvPr>
        </p:nvSpPr>
        <p:spPr>
          <a:xfrm>
            <a:off x="457200" y="6248400"/>
            <a:ext cx="2133600" cy="457200"/>
          </a:xfrm>
        </p:spPr>
        <p:txBody>
          <a:bodyPr/>
          <a:lstStyle>
            <a:lvl1pPr>
              <a:defRPr smtClean="0"/>
            </a:lvl1pPr>
          </a:lstStyle>
          <a:p>
            <a:pPr>
              <a:defRPr/>
            </a:pPr>
            <a:endParaRPr lang="ru-RU"/>
          </a:p>
        </p:txBody>
      </p:sp>
      <p:sp>
        <p:nvSpPr>
          <p:cNvPr id="69" name="Rectangle 69"/>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ru-RU"/>
          </a:p>
        </p:txBody>
      </p:sp>
      <p:sp>
        <p:nvSpPr>
          <p:cNvPr id="70" name="Rectangle 70"/>
          <p:cNvSpPr>
            <a:spLocks noGrp="1" noChangeArrowheads="1"/>
          </p:cNvSpPr>
          <p:nvPr>
            <p:ph type="sldNum" sz="quarter" idx="12"/>
          </p:nvPr>
        </p:nvSpPr>
        <p:spPr>
          <a:xfrm>
            <a:off x="6553200" y="6248400"/>
            <a:ext cx="2133600" cy="457200"/>
          </a:xfrm>
        </p:spPr>
        <p:txBody>
          <a:bodyPr/>
          <a:lstStyle>
            <a:lvl1pPr>
              <a:defRPr smtClean="0"/>
            </a:lvl1pPr>
          </a:lstStyle>
          <a:p>
            <a:pPr>
              <a:defRPr/>
            </a:pPr>
            <a:fld id="{BDF7C05C-E891-4486-B86D-5785CD327C89}" type="slidenum">
              <a:rPr lang="ru-RU"/>
              <a:pPr>
                <a:defRPr/>
              </a:pPr>
              <a:t>‹#›</a:t>
            </a:fld>
            <a:endParaRPr lang="ru-RU"/>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9"/>
          <p:cNvSpPr>
            <a:spLocks noGrp="1" noChangeArrowheads="1"/>
          </p:cNvSpPr>
          <p:nvPr>
            <p:ph type="dt" sz="half" idx="10"/>
          </p:nvPr>
        </p:nvSpPr>
        <p:spPr>
          <a:ln/>
        </p:spPr>
        <p:txBody>
          <a:bodyPr/>
          <a:lstStyle>
            <a:lvl1pPr>
              <a:defRPr/>
            </a:lvl1pPr>
          </a:lstStyle>
          <a:p>
            <a:pPr>
              <a:defRPr/>
            </a:pPr>
            <a:endParaRPr lang="ru-RU"/>
          </a:p>
        </p:txBody>
      </p:sp>
      <p:sp>
        <p:nvSpPr>
          <p:cNvPr id="5" name="Rectangle 70"/>
          <p:cNvSpPr>
            <a:spLocks noGrp="1" noChangeArrowheads="1"/>
          </p:cNvSpPr>
          <p:nvPr>
            <p:ph type="ftr" sz="quarter" idx="11"/>
          </p:nvPr>
        </p:nvSpPr>
        <p:spPr>
          <a:ln/>
        </p:spPr>
        <p:txBody>
          <a:bodyPr/>
          <a:lstStyle>
            <a:lvl1pPr>
              <a:defRPr/>
            </a:lvl1pPr>
          </a:lstStyle>
          <a:p>
            <a:pPr>
              <a:defRPr/>
            </a:pPr>
            <a:endParaRPr lang="ru-RU"/>
          </a:p>
        </p:txBody>
      </p:sp>
      <p:sp>
        <p:nvSpPr>
          <p:cNvPr id="6" name="Rectangle 71"/>
          <p:cNvSpPr>
            <a:spLocks noGrp="1" noChangeArrowheads="1"/>
          </p:cNvSpPr>
          <p:nvPr>
            <p:ph type="sldNum" sz="quarter" idx="12"/>
          </p:nvPr>
        </p:nvSpPr>
        <p:spPr>
          <a:ln/>
        </p:spPr>
        <p:txBody>
          <a:bodyPr/>
          <a:lstStyle>
            <a:lvl1pPr>
              <a:defRPr/>
            </a:lvl1pPr>
          </a:lstStyle>
          <a:p>
            <a:pPr>
              <a:defRPr/>
            </a:pPr>
            <a:fld id="{1071A6D0-11EB-4E92-9CA0-495072579419}" type="slidenum">
              <a:rPr lang="ru-RU"/>
              <a:pPr>
                <a:defRPr/>
              </a:pPr>
              <a:t>‹#›</a:t>
            </a:fld>
            <a:endParaRPr lang="ru-RU"/>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9"/>
          <p:cNvSpPr>
            <a:spLocks noGrp="1" noChangeArrowheads="1"/>
          </p:cNvSpPr>
          <p:nvPr>
            <p:ph type="dt" sz="half" idx="10"/>
          </p:nvPr>
        </p:nvSpPr>
        <p:spPr>
          <a:ln/>
        </p:spPr>
        <p:txBody>
          <a:bodyPr/>
          <a:lstStyle>
            <a:lvl1pPr>
              <a:defRPr/>
            </a:lvl1pPr>
          </a:lstStyle>
          <a:p>
            <a:pPr>
              <a:defRPr/>
            </a:pPr>
            <a:endParaRPr lang="ru-RU"/>
          </a:p>
        </p:txBody>
      </p:sp>
      <p:sp>
        <p:nvSpPr>
          <p:cNvPr id="5" name="Rectangle 70"/>
          <p:cNvSpPr>
            <a:spLocks noGrp="1" noChangeArrowheads="1"/>
          </p:cNvSpPr>
          <p:nvPr>
            <p:ph type="ftr" sz="quarter" idx="11"/>
          </p:nvPr>
        </p:nvSpPr>
        <p:spPr>
          <a:ln/>
        </p:spPr>
        <p:txBody>
          <a:bodyPr/>
          <a:lstStyle>
            <a:lvl1pPr>
              <a:defRPr/>
            </a:lvl1pPr>
          </a:lstStyle>
          <a:p>
            <a:pPr>
              <a:defRPr/>
            </a:pPr>
            <a:endParaRPr lang="ru-RU"/>
          </a:p>
        </p:txBody>
      </p:sp>
      <p:sp>
        <p:nvSpPr>
          <p:cNvPr id="6" name="Rectangle 71"/>
          <p:cNvSpPr>
            <a:spLocks noGrp="1" noChangeArrowheads="1"/>
          </p:cNvSpPr>
          <p:nvPr>
            <p:ph type="sldNum" sz="quarter" idx="12"/>
          </p:nvPr>
        </p:nvSpPr>
        <p:spPr>
          <a:ln/>
        </p:spPr>
        <p:txBody>
          <a:bodyPr/>
          <a:lstStyle>
            <a:lvl1pPr>
              <a:defRPr/>
            </a:lvl1pPr>
          </a:lstStyle>
          <a:p>
            <a:pPr>
              <a:defRPr/>
            </a:pPr>
            <a:fld id="{66406667-A99F-43DD-9A1C-B2FBCE1C4C4E}" type="slidenum">
              <a:rPr lang="ru-RU"/>
              <a:pPr>
                <a:defRPr/>
              </a:pPr>
              <a:t>‹#›</a:t>
            </a:fld>
            <a:endParaRPr lang="ru-RU"/>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9"/>
          <p:cNvSpPr>
            <a:spLocks noGrp="1" noChangeArrowheads="1"/>
          </p:cNvSpPr>
          <p:nvPr>
            <p:ph type="dt" sz="half" idx="10"/>
          </p:nvPr>
        </p:nvSpPr>
        <p:spPr>
          <a:ln/>
        </p:spPr>
        <p:txBody>
          <a:bodyPr/>
          <a:lstStyle>
            <a:lvl1pPr>
              <a:defRPr/>
            </a:lvl1pPr>
          </a:lstStyle>
          <a:p>
            <a:pPr>
              <a:defRPr/>
            </a:pPr>
            <a:endParaRPr lang="ru-RU"/>
          </a:p>
        </p:txBody>
      </p:sp>
      <p:sp>
        <p:nvSpPr>
          <p:cNvPr id="6" name="Rectangle 70"/>
          <p:cNvSpPr>
            <a:spLocks noGrp="1" noChangeArrowheads="1"/>
          </p:cNvSpPr>
          <p:nvPr>
            <p:ph type="ftr" sz="quarter" idx="11"/>
          </p:nvPr>
        </p:nvSpPr>
        <p:spPr>
          <a:ln/>
        </p:spPr>
        <p:txBody>
          <a:bodyPr/>
          <a:lstStyle>
            <a:lvl1pPr>
              <a:defRPr/>
            </a:lvl1pPr>
          </a:lstStyle>
          <a:p>
            <a:pPr>
              <a:defRPr/>
            </a:pPr>
            <a:endParaRPr lang="ru-RU"/>
          </a:p>
        </p:txBody>
      </p:sp>
      <p:sp>
        <p:nvSpPr>
          <p:cNvPr id="7" name="Rectangle 71"/>
          <p:cNvSpPr>
            <a:spLocks noGrp="1" noChangeArrowheads="1"/>
          </p:cNvSpPr>
          <p:nvPr>
            <p:ph type="sldNum" sz="quarter" idx="12"/>
          </p:nvPr>
        </p:nvSpPr>
        <p:spPr>
          <a:ln/>
        </p:spPr>
        <p:txBody>
          <a:bodyPr/>
          <a:lstStyle>
            <a:lvl1pPr>
              <a:defRPr/>
            </a:lvl1pPr>
          </a:lstStyle>
          <a:p>
            <a:pPr>
              <a:defRPr/>
            </a:pPr>
            <a:fld id="{7D949C47-0CEF-4BFA-AD67-C6148BA6AE22}" type="slidenum">
              <a:rPr lang="ru-RU"/>
              <a:pPr>
                <a:defRPr/>
              </a:pPr>
              <a:t>‹#›</a:t>
            </a:fld>
            <a:endParaRPr lang="ru-RU"/>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9"/>
          <p:cNvSpPr>
            <a:spLocks noGrp="1" noChangeArrowheads="1"/>
          </p:cNvSpPr>
          <p:nvPr>
            <p:ph type="dt" sz="half" idx="10"/>
          </p:nvPr>
        </p:nvSpPr>
        <p:spPr>
          <a:ln/>
        </p:spPr>
        <p:txBody>
          <a:bodyPr/>
          <a:lstStyle>
            <a:lvl1pPr>
              <a:defRPr/>
            </a:lvl1pPr>
          </a:lstStyle>
          <a:p>
            <a:pPr>
              <a:defRPr/>
            </a:pPr>
            <a:endParaRPr lang="ru-RU"/>
          </a:p>
        </p:txBody>
      </p:sp>
      <p:sp>
        <p:nvSpPr>
          <p:cNvPr id="8" name="Rectangle 70"/>
          <p:cNvSpPr>
            <a:spLocks noGrp="1" noChangeArrowheads="1"/>
          </p:cNvSpPr>
          <p:nvPr>
            <p:ph type="ftr" sz="quarter" idx="11"/>
          </p:nvPr>
        </p:nvSpPr>
        <p:spPr>
          <a:ln/>
        </p:spPr>
        <p:txBody>
          <a:bodyPr/>
          <a:lstStyle>
            <a:lvl1pPr>
              <a:defRPr/>
            </a:lvl1pPr>
          </a:lstStyle>
          <a:p>
            <a:pPr>
              <a:defRPr/>
            </a:pPr>
            <a:endParaRPr lang="ru-RU"/>
          </a:p>
        </p:txBody>
      </p:sp>
      <p:sp>
        <p:nvSpPr>
          <p:cNvPr id="9" name="Rectangle 71"/>
          <p:cNvSpPr>
            <a:spLocks noGrp="1" noChangeArrowheads="1"/>
          </p:cNvSpPr>
          <p:nvPr>
            <p:ph type="sldNum" sz="quarter" idx="12"/>
          </p:nvPr>
        </p:nvSpPr>
        <p:spPr>
          <a:ln/>
        </p:spPr>
        <p:txBody>
          <a:bodyPr/>
          <a:lstStyle>
            <a:lvl1pPr>
              <a:defRPr/>
            </a:lvl1pPr>
          </a:lstStyle>
          <a:p>
            <a:pPr>
              <a:defRPr/>
            </a:pPr>
            <a:fld id="{EFB8FFE9-6D66-443D-B679-D217B3D13AA3}"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1800" y="1124744"/>
            <a:ext cx="5915000" cy="4608512"/>
          </a:xfrm>
        </p:spPr>
        <p:txBody>
          <a:bodyPr>
            <a:normAutofit/>
          </a:bodyPr>
          <a:lstStyle>
            <a:lvl1pPr>
              <a:defRPr sz="2400" b="1" u="none" baseline="0"/>
            </a:lvl1p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DE64AD3F-5ADF-438E-89F5-7E8AEA773F89}" type="datetimeFigureOut">
              <a:rPr lang="ru-RU"/>
              <a:pPr>
                <a:defRPr/>
              </a:pPr>
              <a:t>08.02.2015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4AD0E2F-7066-44E1-BC7C-F4451631761B}" type="slidenum">
              <a:rPr lang="ru-RU"/>
              <a:pPr>
                <a:defRPr/>
              </a:pPr>
              <a:t>‹#›</a:t>
            </a:fld>
            <a:endParaRPr lang="ru-RU"/>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9"/>
          <p:cNvSpPr>
            <a:spLocks noGrp="1" noChangeArrowheads="1"/>
          </p:cNvSpPr>
          <p:nvPr>
            <p:ph type="dt" sz="half" idx="10"/>
          </p:nvPr>
        </p:nvSpPr>
        <p:spPr>
          <a:ln/>
        </p:spPr>
        <p:txBody>
          <a:bodyPr/>
          <a:lstStyle>
            <a:lvl1pPr>
              <a:defRPr/>
            </a:lvl1pPr>
          </a:lstStyle>
          <a:p>
            <a:pPr>
              <a:defRPr/>
            </a:pPr>
            <a:endParaRPr lang="ru-RU"/>
          </a:p>
        </p:txBody>
      </p:sp>
      <p:sp>
        <p:nvSpPr>
          <p:cNvPr id="4" name="Rectangle 70"/>
          <p:cNvSpPr>
            <a:spLocks noGrp="1" noChangeArrowheads="1"/>
          </p:cNvSpPr>
          <p:nvPr>
            <p:ph type="ftr" sz="quarter" idx="11"/>
          </p:nvPr>
        </p:nvSpPr>
        <p:spPr>
          <a:ln/>
        </p:spPr>
        <p:txBody>
          <a:bodyPr/>
          <a:lstStyle>
            <a:lvl1pPr>
              <a:defRPr/>
            </a:lvl1pPr>
          </a:lstStyle>
          <a:p>
            <a:pPr>
              <a:defRPr/>
            </a:pPr>
            <a:endParaRPr lang="ru-RU"/>
          </a:p>
        </p:txBody>
      </p:sp>
      <p:sp>
        <p:nvSpPr>
          <p:cNvPr id="5" name="Rectangle 71"/>
          <p:cNvSpPr>
            <a:spLocks noGrp="1" noChangeArrowheads="1"/>
          </p:cNvSpPr>
          <p:nvPr>
            <p:ph type="sldNum" sz="quarter" idx="12"/>
          </p:nvPr>
        </p:nvSpPr>
        <p:spPr>
          <a:ln/>
        </p:spPr>
        <p:txBody>
          <a:bodyPr/>
          <a:lstStyle>
            <a:lvl1pPr>
              <a:defRPr/>
            </a:lvl1pPr>
          </a:lstStyle>
          <a:p>
            <a:pPr>
              <a:defRPr/>
            </a:pPr>
            <a:fld id="{2B7C4A94-92F6-4B3C-AF90-9AC0FF709974}" type="slidenum">
              <a:rPr lang="ru-RU"/>
              <a:pPr>
                <a:defRPr/>
              </a:pPr>
              <a:t>‹#›</a:t>
            </a:fld>
            <a:endParaRPr lang="ru-RU"/>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ru-RU"/>
          </a:p>
        </p:txBody>
      </p:sp>
      <p:sp>
        <p:nvSpPr>
          <p:cNvPr id="3" name="Rectangle 70"/>
          <p:cNvSpPr>
            <a:spLocks noGrp="1" noChangeArrowheads="1"/>
          </p:cNvSpPr>
          <p:nvPr>
            <p:ph type="ftr" sz="quarter" idx="11"/>
          </p:nvPr>
        </p:nvSpPr>
        <p:spPr>
          <a:ln/>
        </p:spPr>
        <p:txBody>
          <a:bodyPr/>
          <a:lstStyle>
            <a:lvl1pPr>
              <a:defRPr/>
            </a:lvl1pPr>
          </a:lstStyle>
          <a:p>
            <a:pPr>
              <a:defRPr/>
            </a:pPr>
            <a:endParaRPr lang="ru-RU"/>
          </a:p>
        </p:txBody>
      </p:sp>
      <p:sp>
        <p:nvSpPr>
          <p:cNvPr id="4" name="Rectangle 71"/>
          <p:cNvSpPr>
            <a:spLocks noGrp="1" noChangeArrowheads="1"/>
          </p:cNvSpPr>
          <p:nvPr>
            <p:ph type="sldNum" sz="quarter" idx="12"/>
          </p:nvPr>
        </p:nvSpPr>
        <p:spPr>
          <a:ln/>
        </p:spPr>
        <p:txBody>
          <a:bodyPr/>
          <a:lstStyle>
            <a:lvl1pPr>
              <a:defRPr/>
            </a:lvl1pPr>
          </a:lstStyle>
          <a:p>
            <a:pPr>
              <a:defRPr/>
            </a:pPr>
            <a:fld id="{C90ED133-DFD1-4DD0-A4EA-A87A4DF488E0}" type="slidenum">
              <a:rPr lang="ru-RU"/>
              <a:pPr>
                <a:defRPr/>
              </a:pPr>
              <a:t>‹#›</a:t>
            </a:fld>
            <a:endParaRPr lang="ru-RU"/>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9"/>
          <p:cNvSpPr>
            <a:spLocks noGrp="1" noChangeArrowheads="1"/>
          </p:cNvSpPr>
          <p:nvPr>
            <p:ph type="dt" sz="half" idx="10"/>
          </p:nvPr>
        </p:nvSpPr>
        <p:spPr>
          <a:ln/>
        </p:spPr>
        <p:txBody>
          <a:bodyPr/>
          <a:lstStyle>
            <a:lvl1pPr>
              <a:defRPr/>
            </a:lvl1pPr>
          </a:lstStyle>
          <a:p>
            <a:pPr>
              <a:defRPr/>
            </a:pPr>
            <a:endParaRPr lang="ru-RU"/>
          </a:p>
        </p:txBody>
      </p:sp>
      <p:sp>
        <p:nvSpPr>
          <p:cNvPr id="6" name="Rectangle 70"/>
          <p:cNvSpPr>
            <a:spLocks noGrp="1" noChangeArrowheads="1"/>
          </p:cNvSpPr>
          <p:nvPr>
            <p:ph type="ftr" sz="quarter" idx="11"/>
          </p:nvPr>
        </p:nvSpPr>
        <p:spPr>
          <a:ln/>
        </p:spPr>
        <p:txBody>
          <a:bodyPr/>
          <a:lstStyle>
            <a:lvl1pPr>
              <a:defRPr/>
            </a:lvl1pPr>
          </a:lstStyle>
          <a:p>
            <a:pPr>
              <a:defRPr/>
            </a:pPr>
            <a:endParaRPr lang="ru-RU"/>
          </a:p>
        </p:txBody>
      </p:sp>
      <p:sp>
        <p:nvSpPr>
          <p:cNvPr id="7" name="Rectangle 71"/>
          <p:cNvSpPr>
            <a:spLocks noGrp="1" noChangeArrowheads="1"/>
          </p:cNvSpPr>
          <p:nvPr>
            <p:ph type="sldNum" sz="quarter" idx="12"/>
          </p:nvPr>
        </p:nvSpPr>
        <p:spPr>
          <a:ln/>
        </p:spPr>
        <p:txBody>
          <a:bodyPr/>
          <a:lstStyle>
            <a:lvl1pPr>
              <a:defRPr/>
            </a:lvl1pPr>
          </a:lstStyle>
          <a:p>
            <a:pPr>
              <a:defRPr/>
            </a:pPr>
            <a:fld id="{326B39C0-BFF1-47C9-A959-567F52382CD4}" type="slidenum">
              <a:rPr lang="ru-RU"/>
              <a:pPr>
                <a:defRPr/>
              </a:pPr>
              <a:t>‹#›</a:t>
            </a:fld>
            <a:endParaRPr lang="ru-RU"/>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9"/>
          <p:cNvSpPr>
            <a:spLocks noGrp="1" noChangeArrowheads="1"/>
          </p:cNvSpPr>
          <p:nvPr>
            <p:ph type="dt" sz="half" idx="10"/>
          </p:nvPr>
        </p:nvSpPr>
        <p:spPr>
          <a:ln/>
        </p:spPr>
        <p:txBody>
          <a:bodyPr/>
          <a:lstStyle>
            <a:lvl1pPr>
              <a:defRPr/>
            </a:lvl1pPr>
          </a:lstStyle>
          <a:p>
            <a:pPr>
              <a:defRPr/>
            </a:pPr>
            <a:endParaRPr lang="ru-RU"/>
          </a:p>
        </p:txBody>
      </p:sp>
      <p:sp>
        <p:nvSpPr>
          <p:cNvPr id="6" name="Rectangle 70"/>
          <p:cNvSpPr>
            <a:spLocks noGrp="1" noChangeArrowheads="1"/>
          </p:cNvSpPr>
          <p:nvPr>
            <p:ph type="ftr" sz="quarter" idx="11"/>
          </p:nvPr>
        </p:nvSpPr>
        <p:spPr>
          <a:ln/>
        </p:spPr>
        <p:txBody>
          <a:bodyPr/>
          <a:lstStyle>
            <a:lvl1pPr>
              <a:defRPr/>
            </a:lvl1pPr>
          </a:lstStyle>
          <a:p>
            <a:pPr>
              <a:defRPr/>
            </a:pPr>
            <a:endParaRPr lang="ru-RU"/>
          </a:p>
        </p:txBody>
      </p:sp>
      <p:sp>
        <p:nvSpPr>
          <p:cNvPr id="7" name="Rectangle 71"/>
          <p:cNvSpPr>
            <a:spLocks noGrp="1" noChangeArrowheads="1"/>
          </p:cNvSpPr>
          <p:nvPr>
            <p:ph type="sldNum" sz="quarter" idx="12"/>
          </p:nvPr>
        </p:nvSpPr>
        <p:spPr>
          <a:ln/>
        </p:spPr>
        <p:txBody>
          <a:bodyPr/>
          <a:lstStyle>
            <a:lvl1pPr>
              <a:defRPr/>
            </a:lvl1pPr>
          </a:lstStyle>
          <a:p>
            <a:pPr>
              <a:defRPr/>
            </a:pPr>
            <a:fld id="{B837A021-0160-4E66-89AE-D5FA53FCD81D}" type="slidenum">
              <a:rPr lang="ru-RU"/>
              <a:pPr>
                <a:defRPr/>
              </a:pPr>
              <a:t>‹#›</a:t>
            </a:fld>
            <a:endParaRPr lang="ru-RU"/>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9"/>
          <p:cNvSpPr>
            <a:spLocks noGrp="1" noChangeArrowheads="1"/>
          </p:cNvSpPr>
          <p:nvPr>
            <p:ph type="dt" sz="half" idx="10"/>
          </p:nvPr>
        </p:nvSpPr>
        <p:spPr>
          <a:ln/>
        </p:spPr>
        <p:txBody>
          <a:bodyPr/>
          <a:lstStyle>
            <a:lvl1pPr>
              <a:defRPr/>
            </a:lvl1pPr>
          </a:lstStyle>
          <a:p>
            <a:pPr>
              <a:defRPr/>
            </a:pPr>
            <a:endParaRPr lang="ru-RU"/>
          </a:p>
        </p:txBody>
      </p:sp>
      <p:sp>
        <p:nvSpPr>
          <p:cNvPr id="5" name="Rectangle 70"/>
          <p:cNvSpPr>
            <a:spLocks noGrp="1" noChangeArrowheads="1"/>
          </p:cNvSpPr>
          <p:nvPr>
            <p:ph type="ftr" sz="quarter" idx="11"/>
          </p:nvPr>
        </p:nvSpPr>
        <p:spPr>
          <a:ln/>
        </p:spPr>
        <p:txBody>
          <a:bodyPr/>
          <a:lstStyle>
            <a:lvl1pPr>
              <a:defRPr/>
            </a:lvl1pPr>
          </a:lstStyle>
          <a:p>
            <a:pPr>
              <a:defRPr/>
            </a:pPr>
            <a:endParaRPr lang="ru-RU"/>
          </a:p>
        </p:txBody>
      </p:sp>
      <p:sp>
        <p:nvSpPr>
          <p:cNvPr id="6" name="Rectangle 71"/>
          <p:cNvSpPr>
            <a:spLocks noGrp="1" noChangeArrowheads="1"/>
          </p:cNvSpPr>
          <p:nvPr>
            <p:ph type="sldNum" sz="quarter" idx="12"/>
          </p:nvPr>
        </p:nvSpPr>
        <p:spPr>
          <a:ln/>
        </p:spPr>
        <p:txBody>
          <a:bodyPr/>
          <a:lstStyle>
            <a:lvl1pPr>
              <a:defRPr/>
            </a:lvl1pPr>
          </a:lstStyle>
          <a:p>
            <a:pPr>
              <a:defRPr/>
            </a:pPr>
            <a:fld id="{7A7F1846-B1A1-408D-8522-7CFF3C861FEF}" type="slidenum">
              <a:rPr lang="ru-RU"/>
              <a:pPr>
                <a:defRPr/>
              </a:pPr>
              <a:t>‹#›</a:t>
            </a:fld>
            <a:endParaRPr lang="ru-RU"/>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483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483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9"/>
          <p:cNvSpPr>
            <a:spLocks noGrp="1" noChangeArrowheads="1"/>
          </p:cNvSpPr>
          <p:nvPr>
            <p:ph type="dt" sz="half" idx="10"/>
          </p:nvPr>
        </p:nvSpPr>
        <p:spPr>
          <a:ln/>
        </p:spPr>
        <p:txBody>
          <a:bodyPr/>
          <a:lstStyle>
            <a:lvl1pPr>
              <a:defRPr/>
            </a:lvl1pPr>
          </a:lstStyle>
          <a:p>
            <a:pPr>
              <a:defRPr/>
            </a:pPr>
            <a:endParaRPr lang="ru-RU"/>
          </a:p>
        </p:txBody>
      </p:sp>
      <p:sp>
        <p:nvSpPr>
          <p:cNvPr id="5" name="Rectangle 70"/>
          <p:cNvSpPr>
            <a:spLocks noGrp="1" noChangeArrowheads="1"/>
          </p:cNvSpPr>
          <p:nvPr>
            <p:ph type="ftr" sz="quarter" idx="11"/>
          </p:nvPr>
        </p:nvSpPr>
        <p:spPr>
          <a:ln/>
        </p:spPr>
        <p:txBody>
          <a:bodyPr/>
          <a:lstStyle>
            <a:lvl1pPr>
              <a:defRPr/>
            </a:lvl1pPr>
          </a:lstStyle>
          <a:p>
            <a:pPr>
              <a:defRPr/>
            </a:pPr>
            <a:endParaRPr lang="ru-RU"/>
          </a:p>
        </p:txBody>
      </p:sp>
      <p:sp>
        <p:nvSpPr>
          <p:cNvPr id="6" name="Rectangle 71"/>
          <p:cNvSpPr>
            <a:spLocks noGrp="1" noChangeArrowheads="1"/>
          </p:cNvSpPr>
          <p:nvPr>
            <p:ph type="sldNum" sz="quarter" idx="12"/>
          </p:nvPr>
        </p:nvSpPr>
        <p:spPr>
          <a:ln/>
        </p:spPr>
        <p:txBody>
          <a:bodyPr/>
          <a:lstStyle>
            <a:lvl1pPr>
              <a:defRPr/>
            </a:lvl1pPr>
          </a:lstStyle>
          <a:p>
            <a:pPr>
              <a:defRPr/>
            </a:pPr>
            <a:fld id="{8CF168C1-C777-4094-B637-DDFD5DD51D62}" type="slidenum">
              <a:rPr lang="ru-RU"/>
              <a:pPr>
                <a:defRPr/>
              </a:pPr>
              <a:t>‹#›</a:t>
            </a:fld>
            <a:endParaRPr lang="ru-RU"/>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9"/>
          <p:cNvSpPr>
            <a:spLocks noGrp="1" noChangeArrowheads="1"/>
          </p:cNvSpPr>
          <p:nvPr>
            <p:ph type="dt" sz="half" idx="10"/>
          </p:nvPr>
        </p:nvSpPr>
        <p:spPr>
          <a:ln/>
        </p:spPr>
        <p:txBody>
          <a:bodyPr/>
          <a:lstStyle>
            <a:lvl1pPr>
              <a:defRPr/>
            </a:lvl1pPr>
          </a:lstStyle>
          <a:p>
            <a:pPr>
              <a:defRPr/>
            </a:pPr>
            <a:endParaRPr lang="ru-RU"/>
          </a:p>
        </p:txBody>
      </p:sp>
      <p:sp>
        <p:nvSpPr>
          <p:cNvPr id="8" name="Rectangle 70"/>
          <p:cNvSpPr>
            <a:spLocks noGrp="1" noChangeArrowheads="1"/>
          </p:cNvSpPr>
          <p:nvPr>
            <p:ph type="ftr" sz="quarter" idx="11"/>
          </p:nvPr>
        </p:nvSpPr>
        <p:spPr>
          <a:ln/>
        </p:spPr>
        <p:txBody>
          <a:bodyPr/>
          <a:lstStyle>
            <a:lvl1pPr>
              <a:defRPr/>
            </a:lvl1pPr>
          </a:lstStyle>
          <a:p>
            <a:pPr>
              <a:defRPr/>
            </a:pPr>
            <a:endParaRPr lang="ru-RU"/>
          </a:p>
        </p:txBody>
      </p:sp>
      <p:sp>
        <p:nvSpPr>
          <p:cNvPr id="9" name="Rectangle 71"/>
          <p:cNvSpPr>
            <a:spLocks noGrp="1" noChangeArrowheads="1"/>
          </p:cNvSpPr>
          <p:nvPr>
            <p:ph type="sldNum" sz="quarter" idx="12"/>
          </p:nvPr>
        </p:nvSpPr>
        <p:spPr>
          <a:ln/>
        </p:spPr>
        <p:txBody>
          <a:bodyPr/>
          <a:lstStyle>
            <a:lvl1pPr>
              <a:defRPr/>
            </a:lvl1pPr>
          </a:lstStyle>
          <a:p>
            <a:pPr>
              <a:defRPr/>
            </a:pPr>
            <a:fld id="{059B72C8-477B-4CC6-A69D-1B57813EF76C}" type="slidenum">
              <a:rPr lang="ru-RU"/>
              <a:pPr>
                <a:defRPr/>
              </a:pPr>
              <a:t>‹#›</a:t>
            </a:fld>
            <a:endParaRPr lang="ru-RU"/>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69"/>
          <p:cNvSpPr>
            <a:spLocks noGrp="1" noChangeArrowheads="1"/>
          </p:cNvSpPr>
          <p:nvPr>
            <p:ph type="dt" sz="half" idx="10"/>
          </p:nvPr>
        </p:nvSpPr>
        <p:spPr>
          <a:ln/>
        </p:spPr>
        <p:txBody>
          <a:bodyPr/>
          <a:lstStyle>
            <a:lvl1pPr>
              <a:defRPr/>
            </a:lvl1pPr>
          </a:lstStyle>
          <a:p>
            <a:pPr>
              <a:defRPr/>
            </a:pPr>
            <a:endParaRPr lang="ru-RU"/>
          </a:p>
        </p:txBody>
      </p:sp>
      <p:sp>
        <p:nvSpPr>
          <p:cNvPr id="7" name="Rectangle 70"/>
          <p:cNvSpPr>
            <a:spLocks noGrp="1" noChangeArrowheads="1"/>
          </p:cNvSpPr>
          <p:nvPr>
            <p:ph type="ftr" sz="quarter" idx="11"/>
          </p:nvPr>
        </p:nvSpPr>
        <p:spPr>
          <a:ln/>
        </p:spPr>
        <p:txBody>
          <a:bodyPr/>
          <a:lstStyle>
            <a:lvl1pPr>
              <a:defRPr/>
            </a:lvl1pPr>
          </a:lstStyle>
          <a:p>
            <a:pPr>
              <a:defRPr/>
            </a:pPr>
            <a:endParaRPr lang="ru-RU"/>
          </a:p>
        </p:txBody>
      </p:sp>
      <p:sp>
        <p:nvSpPr>
          <p:cNvPr id="8" name="Rectangle 71"/>
          <p:cNvSpPr>
            <a:spLocks noGrp="1" noChangeArrowheads="1"/>
          </p:cNvSpPr>
          <p:nvPr>
            <p:ph type="sldNum" sz="quarter" idx="12"/>
          </p:nvPr>
        </p:nvSpPr>
        <p:spPr>
          <a:ln/>
        </p:spPr>
        <p:txBody>
          <a:bodyPr/>
          <a:lstStyle>
            <a:lvl1pPr>
              <a:defRPr/>
            </a:lvl1pPr>
          </a:lstStyle>
          <a:p>
            <a:pPr>
              <a:defRPr/>
            </a:pPr>
            <a:fld id="{19B9A9C6-ABDC-4AF1-9051-E0897DA8B568}" type="slidenum">
              <a:rPr lang="ru-RU"/>
              <a:pPr>
                <a:defRPr/>
              </a:pPr>
              <a:t>‹#›</a:t>
            </a:fld>
            <a:endParaRPr lang="ru-RU"/>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ru-RU" sz="2400"/>
          </a:p>
        </p:txBody>
      </p:sp>
      <p:grpSp>
        <p:nvGrpSpPr>
          <p:cNvPr id="2"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ahLst/>
              <a:cxnLst>
                <a:cxn ang="0">
                  <a:pos x="0" y="566"/>
                </a:cxn>
                <a:cxn ang="0">
                  <a:pos x="0" y="906"/>
                </a:cxn>
                <a:cxn ang="0">
                  <a:pos x="1014" y="283"/>
                </a:cxn>
                <a:cxn ang="0">
                  <a:pos x="1018" y="307"/>
                </a:cxn>
                <a:cxn ang="0">
                  <a:pos x="869" y="0"/>
                </a:cxn>
                <a:cxn ang="0">
                  <a:pos x="0" y="566"/>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ru-RU"/>
            </a:p>
          </p:txBody>
        </p:sp>
        <p:sp>
          <p:nvSpPr>
            <p:cNvPr id="7" name="Freeform 5"/>
            <p:cNvSpPr>
              <a:spLocks/>
            </p:cNvSpPr>
            <p:nvPr/>
          </p:nvSpPr>
          <p:spPr bwMode="auto">
            <a:xfrm>
              <a:off x="3398" y="1035"/>
              <a:ext cx="1019" cy="907"/>
            </a:xfrm>
            <a:custGeom>
              <a:avLst/>
              <a:gdLst/>
              <a:ahLst/>
              <a:cxnLst>
                <a:cxn ang="0">
                  <a:pos x="1018" y="566"/>
                </a:cxn>
                <a:cxn ang="0">
                  <a:pos x="1018" y="906"/>
                </a:cxn>
                <a:cxn ang="0">
                  <a:pos x="3" y="283"/>
                </a:cxn>
                <a:cxn ang="0">
                  <a:pos x="0" y="307"/>
                </a:cxn>
                <a:cxn ang="0">
                  <a:pos x="148" y="0"/>
                </a:cxn>
                <a:cxn ang="0">
                  <a:pos x="1018" y="566"/>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ru-RU"/>
            </a:p>
          </p:txBody>
        </p:sp>
        <p:grpSp>
          <p:nvGrpSpPr>
            <p:cNvPr id="3"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cstate="print"/>
                <a:srcRect/>
                <a:tile tx="0" ty="0" sx="100000" sy="100000" flip="none" algn="tl"/>
              </a:blipFill>
              <a:ln w="12700" cap="sq">
                <a:solidFill>
                  <a:srgbClr val="006633"/>
                </a:solidFill>
                <a:miter lim="800000"/>
                <a:headEnd/>
                <a:tailEnd/>
              </a:ln>
              <a:effectLst/>
            </p:spPr>
            <p:txBody>
              <a:bodyPr/>
              <a:lstStyle/>
              <a:p>
                <a:pPr>
                  <a:defRPr/>
                </a:pPr>
                <a:endParaRPr lang="ru-RU"/>
              </a:p>
            </p:txBody>
          </p:sp>
          <p:sp>
            <p:nvSpPr>
              <p:cNvPr id="11" name="Freeform 8"/>
              <p:cNvSpPr>
                <a:spLocks/>
              </p:cNvSpPr>
              <p:nvPr/>
            </p:nvSpPr>
            <p:spPr bwMode="auto">
              <a:xfrm>
                <a:off x="1571" y="298"/>
                <a:ext cx="1316" cy="2199"/>
              </a:xfrm>
              <a:custGeom>
                <a:avLst/>
                <a:gdLst/>
                <a:ahLst/>
                <a:cxnLst>
                  <a:cxn ang="0">
                    <a:pos x="1315" y="2198"/>
                  </a:cxn>
                  <a:cxn ang="0">
                    <a:pos x="1315" y="1815"/>
                  </a:cxn>
                  <a:cxn ang="0">
                    <a:pos x="409" y="214"/>
                  </a:cxn>
                  <a:cxn ang="0">
                    <a:pos x="0" y="0"/>
                  </a:cxn>
                  <a:cxn ang="0">
                    <a:pos x="1315" y="2198"/>
                  </a:cxn>
                </a:cxnLst>
                <a:rect l="0" t="0" r="r" b="b"/>
                <a:pathLst>
                  <a:path w="1316" h="2199">
                    <a:moveTo>
                      <a:pt x="1315" y="2198"/>
                    </a:moveTo>
                    <a:lnTo>
                      <a:pt x="1315" y="1815"/>
                    </a:lnTo>
                    <a:lnTo>
                      <a:pt x="409" y="214"/>
                    </a:lnTo>
                    <a:lnTo>
                      <a:pt x="0" y="0"/>
                    </a:lnTo>
                    <a:lnTo>
                      <a:pt x="1315" y="2198"/>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2" name="Freeform 9"/>
              <p:cNvSpPr>
                <a:spLocks/>
              </p:cNvSpPr>
              <p:nvPr/>
            </p:nvSpPr>
            <p:spPr bwMode="auto">
              <a:xfrm>
                <a:off x="1571" y="298"/>
                <a:ext cx="2632" cy="217"/>
              </a:xfrm>
              <a:custGeom>
                <a:avLst/>
                <a:gdLst/>
                <a:ahLst/>
                <a:cxnLst>
                  <a:cxn ang="0">
                    <a:pos x="0" y="0"/>
                  </a:cxn>
                  <a:cxn ang="0">
                    <a:pos x="409" y="216"/>
                  </a:cxn>
                  <a:cxn ang="0">
                    <a:pos x="2279" y="216"/>
                  </a:cxn>
                  <a:cxn ang="0">
                    <a:pos x="2631" y="0"/>
                  </a:cxn>
                  <a:cxn ang="0">
                    <a:pos x="0" y="0"/>
                  </a:cxn>
                </a:cxnLst>
                <a:rect l="0" t="0" r="r" b="b"/>
                <a:pathLst>
                  <a:path w="2632" h="217">
                    <a:moveTo>
                      <a:pt x="0" y="0"/>
                    </a:moveTo>
                    <a:lnTo>
                      <a:pt x="409" y="216"/>
                    </a:lnTo>
                    <a:lnTo>
                      <a:pt x="2279" y="216"/>
                    </a:lnTo>
                    <a:lnTo>
                      <a:pt x="2631"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3" name="Freeform 10"/>
              <p:cNvSpPr>
                <a:spLocks/>
              </p:cNvSpPr>
              <p:nvPr/>
            </p:nvSpPr>
            <p:spPr bwMode="auto">
              <a:xfrm>
                <a:off x="2886" y="298"/>
                <a:ext cx="1317" cy="2199"/>
              </a:xfrm>
              <a:custGeom>
                <a:avLst/>
                <a:gdLst/>
                <a:ahLst/>
                <a:cxnLst>
                  <a:cxn ang="0">
                    <a:pos x="0" y="2198"/>
                  </a:cxn>
                  <a:cxn ang="0">
                    <a:pos x="0" y="1815"/>
                  </a:cxn>
                  <a:cxn ang="0">
                    <a:pos x="906" y="214"/>
                  </a:cxn>
                  <a:cxn ang="0">
                    <a:pos x="1316" y="0"/>
                  </a:cxn>
                  <a:cxn ang="0">
                    <a:pos x="0" y="2198"/>
                  </a:cxn>
                </a:cxnLst>
                <a:rect l="0" t="0" r="r" b="b"/>
                <a:pathLst>
                  <a:path w="1317" h="2199">
                    <a:moveTo>
                      <a:pt x="0" y="2198"/>
                    </a:moveTo>
                    <a:lnTo>
                      <a:pt x="0" y="1815"/>
                    </a:lnTo>
                    <a:lnTo>
                      <a:pt x="906" y="214"/>
                    </a:lnTo>
                    <a:lnTo>
                      <a:pt x="1316" y="0"/>
                    </a:lnTo>
                    <a:lnTo>
                      <a:pt x="0" y="2198"/>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ru-RU"/>
            </a:p>
          </p:txBody>
        </p:sp>
      </p:grpSp>
      <p:sp>
        <p:nvSpPr>
          <p:cNvPr id="137228" name="Rectangle 12"/>
          <p:cNvSpPr>
            <a:spLocks noGrp="1" noChangeArrowheads="1"/>
          </p:cNvSpPr>
          <p:nvPr>
            <p:ph type="ctrTitle" sz="quarter"/>
          </p:nvPr>
        </p:nvSpPr>
        <p:spPr>
          <a:xfrm>
            <a:off x="685800" y="3886200"/>
            <a:ext cx="7772400" cy="1143000"/>
          </a:xfrm>
        </p:spPr>
        <p:txBody>
          <a:bodyPr/>
          <a:lstStyle>
            <a:lvl1pPr algn="ctr">
              <a:defRPr/>
            </a:lvl1pPr>
          </a:lstStyle>
          <a:p>
            <a:r>
              <a:rPr lang="ru-RU" smtClean="0"/>
              <a:t>Образец заголовка</a:t>
            </a:r>
            <a:endParaRPr lang="ru-RU"/>
          </a:p>
        </p:txBody>
      </p:sp>
      <p:sp>
        <p:nvSpPr>
          <p:cNvPr id="137229"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14" name="Rectangle 14"/>
          <p:cNvSpPr>
            <a:spLocks noGrp="1" noChangeArrowheads="1"/>
          </p:cNvSpPr>
          <p:nvPr>
            <p:ph type="dt" sz="quarter" idx="10"/>
          </p:nvPr>
        </p:nvSpPr>
        <p:spPr>
          <a:xfrm>
            <a:off x="685800" y="0"/>
            <a:ext cx="1905000" cy="457200"/>
          </a:xfrm>
        </p:spPr>
        <p:txBody>
          <a:bodyPr/>
          <a:lstStyle>
            <a:lvl1pPr>
              <a:defRPr smtClean="0"/>
            </a:lvl1pPr>
          </a:lstStyle>
          <a:p>
            <a:pPr>
              <a:defRPr/>
            </a:pPr>
            <a:endParaRPr lang="ru-RU"/>
          </a:p>
        </p:txBody>
      </p:sp>
      <p:sp>
        <p:nvSpPr>
          <p:cNvPr id="15" name="Rectangle 15"/>
          <p:cNvSpPr>
            <a:spLocks noGrp="1" noChangeArrowheads="1"/>
          </p:cNvSpPr>
          <p:nvPr>
            <p:ph type="ftr" sz="quarter" idx="11"/>
          </p:nvPr>
        </p:nvSpPr>
        <p:spPr>
          <a:xfrm>
            <a:off x="3124200" y="0"/>
            <a:ext cx="2895600" cy="457200"/>
          </a:xfrm>
        </p:spPr>
        <p:txBody>
          <a:bodyPr/>
          <a:lstStyle>
            <a:lvl1pPr>
              <a:defRPr smtClean="0"/>
            </a:lvl1pPr>
          </a:lstStyle>
          <a:p>
            <a:pPr>
              <a:defRPr/>
            </a:pPr>
            <a:endParaRPr lang="ru-RU"/>
          </a:p>
        </p:txBody>
      </p:sp>
      <p:sp>
        <p:nvSpPr>
          <p:cNvPr id="16" name="Rectangle 16"/>
          <p:cNvSpPr>
            <a:spLocks noGrp="1" noChangeArrowheads="1"/>
          </p:cNvSpPr>
          <p:nvPr>
            <p:ph type="sldNum" sz="quarter" idx="12"/>
          </p:nvPr>
        </p:nvSpPr>
        <p:spPr>
          <a:xfrm>
            <a:off x="6553200" y="0"/>
            <a:ext cx="1905000" cy="457200"/>
          </a:xfrm>
        </p:spPr>
        <p:txBody>
          <a:bodyPr/>
          <a:lstStyle>
            <a:lvl1pPr>
              <a:defRPr smtClean="0"/>
            </a:lvl1pPr>
          </a:lstStyle>
          <a:p>
            <a:pPr>
              <a:defRPr/>
            </a:pPr>
            <a:fld id="{38B0A9CE-6CC5-45C6-92B5-882E9DE05096}" type="slidenum">
              <a:rPr lang="ru-RU"/>
              <a:pPr>
                <a:defRPr/>
              </a:pPr>
              <a:t>‹#›</a:t>
            </a:fld>
            <a:endParaRPr lang="ru-RU"/>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50BADA41-8479-4FCC-8441-AC6BFB16A264}"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E4306F52-EE32-4052-BEDE-763810B3C3AE}" type="slidenum">
              <a:rPr lang="ru-RU"/>
              <a:pPr>
                <a:defRPr/>
              </a:pPr>
              <a:t>‹#›</a:t>
            </a:fld>
            <a:endParaRPr lang="ru-RU"/>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B546B8C5-7E04-42C1-974B-002274B5F3C5}" type="slidenum">
              <a:rPr lang="ru-RU"/>
              <a:pPr>
                <a:defRPr/>
              </a:pPr>
              <a:t>‹#›</a:t>
            </a:fld>
            <a:endParaRPr lang="ru-RU"/>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4"/>
          <p:cNvSpPr>
            <a:spLocks noGrp="1" noChangeArrowheads="1"/>
          </p:cNvSpPr>
          <p:nvPr>
            <p:ph type="dt" sz="half" idx="10"/>
          </p:nvPr>
        </p:nvSpPr>
        <p:spPr>
          <a:ln/>
        </p:spPr>
        <p:txBody>
          <a:bodyPr/>
          <a:lstStyle>
            <a:lvl1pPr>
              <a:defRPr/>
            </a:lvl1pPr>
          </a:lstStyle>
          <a:p>
            <a:pPr>
              <a:defRPr/>
            </a:pPr>
            <a:endParaRPr lang="ru-RU"/>
          </a:p>
        </p:txBody>
      </p:sp>
      <p:sp>
        <p:nvSpPr>
          <p:cNvPr id="8" name="Rectangle 15"/>
          <p:cNvSpPr>
            <a:spLocks noGrp="1" noChangeArrowheads="1"/>
          </p:cNvSpPr>
          <p:nvPr>
            <p:ph type="ftr" sz="quarter" idx="11"/>
          </p:nvPr>
        </p:nvSpPr>
        <p:spPr>
          <a:ln/>
        </p:spPr>
        <p:txBody>
          <a:bodyPr/>
          <a:lstStyle>
            <a:lvl1pPr>
              <a:defRPr/>
            </a:lvl1pPr>
          </a:lstStyle>
          <a:p>
            <a:pPr>
              <a:defRPr/>
            </a:pPr>
            <a:endParaRPr lang="ru-RU"/>
          </a:p>
        </p:txBody>
      </p:sp>
      <p:sp>
        <p:nvSpPr>
          <p:cNvPr id="9" name="Rectangle 16"/>
          <p:cNvSpPr>
            <a:spLocks noGrp="1" noChangeArrowheads="1"/>
          </p:cNvSpPr>
          <p:nvPr>
            <p:ph type="sldNum" sz="quarter" idx="12"/>
          </p:nvPr>
        </p:nvSpPr>
        <p:spPr>
          <a:ln/>
        </p:spPr>
        <p:txBody>
          <a:bodyPr/>
          <a:lstStyle>
            <a:lvl1pPr>
              <a:defRPr/>
            </a:lvl1pPr>
          </a:lstStyle>
          <a:p>
            <a:pPr>
              <a:defRPr/>
            </a:pPr>
            <a:fld id="{B13D9CC0-7D8C-4AF1-9FE1-FF7091F8B4A3}" type="slidenum">
              <a:rPr lang="ru-RU"/>
              <a:pPr>
                <a:defRPr/>
              </a:pPr>
              <a:t>‹#›</a:t>
            </a:fld>
            <a:endParaRPr lang="ru-RU"/>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4"/>
          <p:cNvSpPr>
            <a:spLocks noGrp="1" noChangeArrowheads="1"/>
          </p:cNvSpPr>
          <p:nvPr>
            <p:ph type="dt" sz="half" idx="10"/>
          </p:nvPr>
        </p:nvSpPr>
        <p:spPr>
          <a:ln/>
        </p:spPr>
        <p:txBody>
          <a:bodyPr/>
          <a:lstStyle>
            <a:lvl1pPr>
              <a:defRPr/>
            </a:lvl1pPr>
          </a:lstStyle>
          <a:p>
            <a:pPr>
              <a:defRPr/>
            </a:pPr>
            <a:endParaRPr lang="ru-RU"/>
          </a:p>
        </p:txBody>
      </p:sp>
      <p:sp>
        <p:nvSpPr>
          <p:cNvPr id="4" name="Rectangle 15"/>
          <p:cNvSpPr>
            <a:spLocks noGrp="1" noChangeArrowheads="1"/>
          </p:cNvSpPr>
          <p:nvPr>
            <p:ph type="ftr" sz="quarter" idx="11"/>
          </p:nvPr>
        </p:nvSpPr>
        <p:spPr>
          <a:ln/>
        </p:spPr>
        <p:txBody>
          <a:bodyPr/>
          <a:lstStyle>
            <a:lvl1pPr>
              <a:defRPr/>
            </a:lvl1pPr>
          </a:lstStyle>
          <a:p>
            <a:pPr>
              <a:defRPr/>
            </a:pPr>
            <a:endParaRPr lang="ru-RU"/>
          </a:p>
        </p:txBody>
      </p:sp>
      <p:sp>
        <p:nvSpPr>
          <p:cNvPr id="5" name="Rectangle 16"/>
          <p:cNvSpPr>
            <a:spLocks noGrp="1" noChangeArrowheads="1"/>
          </p:cNvSpPr>
          <p:nvPr>
            <p:ph type="sldNum" sz="quarter" idx="12"/>
          </p:nvPr>
        </p:nvSpPr>
        <p:spPr>
          <a:ln/>
        </p:spPr>
        <p:txBody>
          <a:bodyPr/>
          <a:lstStyle>
            <a:lvl1pPr>
              <a:defRPr/>
            </a:lvl1pPr>
          </a:lstStyle>
          <a:p>
            <a:pPr>
              <a:defRPr/>
            </a:pPr>
            <a:fld id="{805C68C0-3D1F-40BC-A74E-49303FC9EB75}" type="slidenum">
              <a:rPr lang="ru-RU"/>
              <a:pPr>
                <a:defRPr/>
              </a:pPr>
              <a:t>‹#›</a:t>
            </a:fld>
            <a:endParaRPr lang="ru-RU"/>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ru-RU"/>
          </a:p>
        </p:txBody>
      </p:sp>
      <p:sp>
        <p:nvSpPr>
          <p:cNvPr id="3" name="Rectangle 15"/>
          <p:cNvSpPr>
            <a:spLocks noGrp="1" noChangeArrowheads="1"/>
          </p:cNvSpPr>
          <p:nvPr>
            <p:ph type="ftr" sz="quarter" idx="11"/>
          </p:nvPr>
        </p:nvSpPr>
        <p:spPr>
          <a:ln/>
        </p:spPr>
        <p:txBody>
          <a:bodyPr/>
          <a:lstStyle>
            <a:lvl1pPr>
              <a:defRPr/>
            </a:lvl1pPr>
          </a:lstStyle>
          <a:p>
            <a:pPr>
              <a:defRPr/>
            </a:pPr>
            <a:endParaRPr lang="ru-RU"/>
          </a:p>
        </p:txBody>
      </p:sp>
      <p:sp>
        <p:nvSpPr>
          <p:cNvPr id="4" name="Rectangle 16"/>
          <p:cNvSpPr>
            <a:spLocks noGrp="1" noChangeArrowheads="1"/>
          </p:cNvSpPr>
          <p:nvPr>
            <p:ph type="sldNum" sz="quarter" idx="12"/>
          </p:nvPr>
        </p:nvSpPr>
        <p:spPr>
          <a:ln/>
        </p:spPr>
        <p:txBody>
          <a:bodyPr/>
          <a:lstStyle>
            <a:lvl1pPr>
              <a:defRPr/>
            </a:lvl1pPr>
          </a:lstStyle>
          <a:p>
            <a:pPr>
              <a:defRPr/>
            </a:pPr>
            <a:fld id="{BF78D0D1-613A-41DC-AEFC-64DA4485107D}" type="slidenum">
              <a:rPr lang="ru-RU"/>
              <a:pPr>
                <a:defRPr/>
              </a:pPr>
              <a:t>‹#›</a:t>
            </a:fld>
            <a:endParaRPr lang="ru-RU"/>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4B094FE7-E7BE-4AF0-9F8C-B8A13196F57C}" type="slidenum">
              <a:rPr lang="ru-RU"/>
              <a:pPr>
                <a:defRPr/>
              </a:pPr>
              <a:t>‹#›</a:t>
            </a:fld>
            <a:endParaRPr lang="ru-RU"/>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4"/>
          <p:cNvSpPr>
            <a:spLocks noGrp="1" noChangeArrowheads="1"/>
          </p:cNvSpPr>
          <p:nvPr>
            <p:ph type="dt" sz="half" idx="10"/>
          </p:nvPr>
        </p:nvSpPr>
        <p:spPr>
          <a:ln/>
        </p:spPr>
        <p:txBody>
          <a:bodyPr/>
          <a:lstStyle>
            <a:lvl1pPr>
              <a:defRPr/>
            </a:lvl1pPr>
          </a:lstStyle>
          <a:p>
            <a:pPr>
              <a:defRPr/>
            </a:pPr>
            <a:endParaRPr lang="ru-RU"/>
          </a:p>
        </p:txBody>
      </p:sp>
      <p:sp>
        <p:nvSpPr>
          <p:cNvPr id="6" name="Rectangle 15"/>
          <p:cNvSpPr>
            <a:spLocks noGrp="1" noChangeArrowheads="1"/>
          </p:cNvSpPr>
          <p:nvPr>
            <p:ph type="ftr" sz="quarter" idx="11"/>
          </p:nvPr>
        </p:nvSpPr>
        <p:spPr>
          <a:ln/>
        </p:spPr>
        <p:txBody>
          <a:bodyPr/>
          <a:lstStyle>
            <a:lvl1pPr>
              <a:defRPr/>
            </a:lvl1pPr>
          </a:lstStyle>
          <a:p>
            <a:pPr>
              <a:defRPr/>
            </a:pPr>
            <a:endParaRPr lang="ru-RU"/>
          </a:p>
        </p:txBody>
      </p:sp>
      <p:sp>
        <p:nvSpPr>
          <p:cNvPr id="7" name="Rectangle 16"/>
          <p:cNvSpPr>
            <a:spLocks noGrp="1" noChangeArrowheads="1"/>
          </p:cNvSpPr>
          <p:nvPr>
            <p:ph type="sldNum" sz="quarter" idx="12"/>
          </p:nvPr>
        </p:nvSpPr>
        <p:spPr>
          <a:ln/>
        </p:spPr>
        <p:txBody>
          <a:bodyPr/>
          <a:lstStyle>
            <a:lvl1pPr>
              <a:defRPr/>
            </a:lvl1pPr>
          </a:lstStyle>
          <a:p>
            <a:pPr>
              <a:defRPr/>
            </a:pPr>
            <a:fld id="{5F9F5499-C1D1-4F15-9D81-7BE1EB9DC29E}" type="slidenum">
              <a:rPr lang="ru-RU"/>
              <a:pPr>
                <a:defRPr/>
              </a:pPr>
              <a:t>‹#›</a:t>
            </a:fld>
            <a:endParaRPr lang="ru-RU"/>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E68CDE3C-A0A5-41BC-B1C3-76CF2378F8DB}" type="slidenum">
              <a:rPr lang="ru-RU"/>
              <a:pPr>
                <a:defRPr/>
              </a:pPr>
              <a:t>‹#›</a:t>
            </a:fld>
            <a:endParaRPr lang="ru-RU"/>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0388" y="228600"/>
            <a:ext cx="2081212"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61988" y="228600"/>
            <a:ext cx="6096000"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4"/>
          <p:cNvSpPr>
            <a:spLocks noGrp="1" noChangeArrowheads="1"/>
          </p:cNvSpPr>
          <p:nvPr>
            <p:ph type="dt" sz="half" idx="10"/>
          </p:nvPr>
        </p:nvSpPr>
        <p:spPr>
          <a:ln/>
        </p:spPr>
        <p:txBody>
          <a:bodyPr/>
          <a:lstStyle>
            <a:lvl1pPr>
              <a:defRPr/>
            </a:lvl1pPr>
          </a:lstStyle>
          <a:p>
            <a:pPr>
              <a:defRPr/>
            </a:pPr>
            <a:endParaRPr lang="ru-RU"/>
          </a:p>
        </p:txBody>
      </p:sp>
      <p:sp>
        <p:nvSpPr>
          <p:cNvPr id="5" name="Rectangle 15"/>
          <p:cNvSpPr>
            <a:spLocks noGrp="1" noChangeArrowheads="1"/>
          </p:cNvSpPr>
          <p:nvPr>
            <p:ph type="ftr" sz="quarter" idx="11"/>
          </p:nvPr>
        </p:nvSpPr>
        <p:spPr>
          <a:ln/>
        </p:spPr>
        <p:txBody>
          <a:bodyPr/>
          <a:lstStyle>
            <a:lvl1pPr>
              <a:defRPr/>
            </a:lvl1pPr>
          </a:lstStyle>
          <a:p>
            <a:pPr>
              <a:defRPr/>
            </a:pPr>
            <a:endParaRPr lang="ru-RU"/>
          </a:p>
        </p:txBody>
      </p:sp>
      <p:sp>
        <p:nvSpPr>
          <p:cNvPr id="6" name="Rectangle 16"/>
          <p:cNvSpPr>
            <a:spLocks noGrp="1" noChangeArrowheads="1"/>
          </p:cNvSpPr>
          <p:nvPr>
            <p:ph type="sldNum" sz="quarter" idx="12"/>
          </p:nvPr>
        </p:nvSpPr>
        <p:spPr>
          <a:ln/>
        </p:spPr>
        <p:txBody>
          <a:bodyPr/>
          <a:lstStyle>
            <a:lvl1pPr>
              <a:defRPr/>
            </a:lvl1pPr>
          </a:lstStyle>
          <a:p>
            <a:pPr>
              <a:defRPr/>
            </a:pPr>
            <a:fld id="{17BC6B25-4588-4693-BEEF-7D5206F51AC3}" type="slidenum">
              <a:rPr lang="ru-RU"/>
              <a:pPr>
                <a:defRPr/>
              </a:pPr>
              <a:t>‹#›</a:t>
            </a:fld>
            <a:endParaRPr lang="ru-RU"/>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5"/>
          <p:cNvGrpSpPr>
            <a:grpSpLocks/>
          </p:cNvGrpSpPr>
          <p:nvPr/>
        </p:nvGrpSpPr>
        <p:grpSpPr bwMode="auto">
          <a:xfrm>
            <a:off x="0" y="0"/>
            <a:ext cx="1557338" cy="6878638"/>
            <a:chOff x="0" y="-6"/>
            <a:chExt cx="981" cy="4333"/>
          </a:xfrm>
        </p:grpSpPr>
        <p:sp>
          <p:nvSpPr>
            <p:cNvPr id="5" name="Rectangle 6"/>
            <p:cNvSpPr>
              <a:spLocks noChangeArrowheads="1"/>
            </p:cNvSpPr>
            <p:nvPr/>
          </p:nvSpPr>
          <p:spPr bwMode="auto">
            <a:xfrm>
              <a:off x="453" y="2151"/>
              <a:ext cx="114"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a:lstStyle/>
            <a:p>
              <a:pPr>
                <a:defRPr/>
              </a:pPr>
              <a:endParaRPr lang="ru-RU"/>
            </a:p>
          </p:txBody>
        </p:sp>
        <p:sp>
          <p:nvSpPr>
            <p:cNvPr id="6" name="Rectangle 7"/>
            <p:cNvSpPr>
              <a:spLocks noChangeArrowheads="1"/>
            </p:cNvSpPr>
            <p:nvPr/>
          </p:nvSpPr>
          <p:spPr bwMode="auto">
            <a:xfrm>
              <a:off x="0" y="2151"/>
              <a:ext cx="221"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7" name="Rectangle 8"/>
            <p:cNvSpPr>
              <a:spLocks noChangeArrowheads="1"/>
            </p:cNvSpPr>
            <p:nvPr/>
          </p:nvSpPr>
          <p:spPr bwMode="auto">
            <a:xfrm>
              <a:off x="222" y="2151"/>
              <a:ext cx="231"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a:lstStyle/>
            <a:p>
              <a:pPr>
                <a:defRPr/>
              </a:pPr>
              <a:endParaRPr lang="ru-RU"/>
            </a:p>
          </p:txBody>
        </p:sp>
        <p:sp>
          <p:nvSpPr>
            <p:cNvPr id="8" name="Rectangle 9"/>
            <p:cNvSpPr>
              <a:spLocks noChangeArrowheads="1"/>
            </p:cNvSpPr>
            <p:nvPr/>
          </p:nvSpPr>
          <p:spPr bwMode="auto">
            <a:xfrm>
              <a:off x="567" y="2160"/>
              <a:ext cx="204" cy="2161"/>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9" name="Freeform 10"/>
            <p:cNvSpPr>
              <a:spLocks/>
            </p:cNvSpPr>
            <p:nvPr/>
          </p:nvSpPr>
          <p:spPr bwMode="auto">
            <a:xfrm>
              <a:off x="222" y="2636"/>
              <a:ext cx="344" cy="647"/>
            </a:xfrm>
            <a:custGeom>
              <a:avLst/>
              <a:gdLst/>
              <a:ahLst/>
              <a:cxnLst>
                <a:cxn ang="0">
                  <a:pos x="343" y="52"/>
                </a:cxn>
                <a:cxn ang="0">
                  <a:pos x="343" y="194"/>
                </a:cxn>
                <a:cxn ang="0">
                  <a:pos x="335" y="188"/>
                </a:cxn>
                <a:cxn ang="0">
                  <a:pos x="315" y="188"/>
                </a:cxn>
                <a:cxn ang="0">
                  <a:pos x="300" y="194"/>
                </a:cxn>
                <a:cxn ang="0">
                  <a:pos x="284" y="209"/>
                </a:cxn>
                <a:cxn ang="0">
                  <a:pos x="242" y="261"/>
                </a:cxn>
                <a:cxn ang="0">
                  <a:pos x="146" y="366"/>
                </a:cxn>
                <a:cxn ang="0">
                  <a:pos x="50" y="475"/>
                </a:cxn>
                <a:cxn ang="0">
                  <a:pos x="30" y="505"/>
                </a:cxn>
                <a:cxn ang="0">
                  <a:pos x="17" y="535"/>
                </a:cxn>
                <a:cxn ang="0">
                  <a:pos x="10" y="582"/>
                </a:cxn>
                <a:cxn ang="0">
                  <a:pos x="0" y="646"/>
                </a:cxn>
                <a:cxn ang="0">
                  <a:pos x="0" y="365"/>
                </a:cxn>
                <a:cxn ang="0">
                  <a:pos x="5" y="392"/>
                </a:cxn>
                <a:cxn ang="0">
                  <a:pos x="10" y="404"/>
                </a:cxn>
                <a:cxn ang="0">
                  <a:pos x="20" y="410"/>
                </a:cxn>
                <a:cxn ang="0">
                  <a:pos x="30" y="413"/>
                </a:cxn>
                <a:cxn ang="0">
                  <a:pos x="45" y="413"/>
                </a:cxn>
                <a:cxn ang="0">
                  <a:pos x="60" y="407"/>
                </a:cxn>
                <a:cxn ang="0">
                  <a:pos x="257" y="190"/>
                </a:cxn>
                <a:cxn ang="0">
                  <a:pos x="297" y="138"/>
                </a:cxn>
                <a:cxn ang="0">
                  <a:pos x="312" y="111"/>
                </a:cxn>
                <a:cxn ang="0">
                  <a:pos x="325" y="84"/>
                </a:cxn>
                <a:cxn ang="0">
                  <a:pos x="335" y="39"/>
                </a:cxn>
                <a:cxn ang="0">
                  <a:pos x="343" y="0"/>
                </a:cxn>
                <a:cxn ang="0">
                  <a:pos x="343" y="117"/>
                </a:cxn>
              </a:cxnLst>
              <a:rect l="0" t="0" r="r" b="b"/>
              <a:pathLst>
                <a:path w="344" h="647">
                  <a:moveTo>
                    <a:pt x="343" y="52"/>
                  </a:moveTo>
                  <a:lnTo>
                    <a:pt x="343" y="194"/>
                  </a:lnTo>
                  <a:lnTo>
                    <a:pt x="335" y="188"/>
                  </a:lnTo>
                  <a:lnTo>
                    <a:pt x="315" y="188"/>
                  </a:lnTo>
                  <a:lnTo>
                    <a:pt x="300" y="194"/>
                  </a:lnTo>
                  <a:lnTo>
                    <a:pt x="284" y="209"/>
                  </a:lnTo>
                  <a:lnTo>
                    <a:pt x="242" y="261"/>
                  </a:lnTo>
                  <a:lnTo>
                    <a:pt x="146" y="366"/>
                  </a:lnTo>
                  <a:lnTo>
                    <a:pt x="50" y="475"/>
                  </a:lnTo>
                  <a:lnTo>
                    <a:pt x="30" y="505"/>
                  </a:lnTo>
                  <a:lnTo>
                    <a:pt x="17" y="535"/>
                  </a:lnTo>
                  <a:lnTo>
                    <a:pt x="10" y="582"/>
                  </a:lnTo>
                  <a:lnTo>
                    <a:pt x="0" y="646"/>
                  </a:lnTo>
                  <a:lnTo>
                    <a:pt x="0" y="365"/>
                  </a:lnTo>
                  <a:lnTo>
                    <a:pt x="5" y="392"/>
                  </a:lnTo>
                  <a:lnTo>
                    <a:pt x="10" y="404"/>
                  </a:lnTo>
                  <a:lnTo>
                    <a:pt x="20" y="410"/>
                  </a:lnTo>
                  <a:lnTo>
                    <a:pt x="30" y="413"/>
                  </a:lnTo>
                  <a:lnTo>
                    <a:pt x="45" y="413"/>
                  </a:lnTo>
                  <a:lnTo>
                    <a:pt x="60" y="407"/>
                  </a:lnTo>
                  <a:lnTo>
                    <a:pt x="257" y="190"/>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0" name="Freeform 11"/>
            <p:cNvSpPr>
              <a:spLocks/>
            </p:cNvSpPr>
            <p:nvPr/>
          </p:nvSpPr>
          <p:spPr bwMode="auto">
            <a:xfrm>
              <a:off x="222" y="2908"/>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1" name="Freeform 12"/>
            <p:cNvSpPr>
              <a:spLocks/>
            </p:cNvSpPr>
            <p:nvPr/>
          </p:nvSpPr>
          <p:spPr bwMode="auto">
            <a:xfrm>
              <a:off x="222" y="3165"/>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2" name="Freeform 13"/>
            <p:cNvSpPr>
              <a:spLocks/>
            </p:cNvSpPr>
            <p:nvPr/>
          </p:nvSpPr>
          <p:spPr bwMode="auto">
            <a:xfrm>
              <a:off x="222" y="3420"/>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3" name="Freeform 14"/>
            <p:cNvSpPr>
              <a:spLocks/>
            </p:cNvSpPr>
            <p:nvPr/>
          </p:nvSpPr>
          <p:spPr bwMode="auto">
            <a:xfrm>
              <a:off x="222" y="3677"/>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 name="Freeform 15"/>
            <p:cNvSpPr>
              <a:spLocks/>
            </p:cNvSpPr>
            <p:nvPr/>
          </p:nvSpPr>
          <p:spPr bwMode="auto">
            <a:xfrm>
              <a:off x="301" y="3932"/>
              <a:ext cx="265" cy="392"/>
            </a:xfrm>
            <a:custGeom>
              <a:avLst/>
              <a:gdLst/>
              <a:ahLst/>
              <a:cxnLst>
                <a:cxn ang="0">
                  <a:pos x="264" y="52"/>
                </a:cxn>
                <a:cxn ang="0">
                  <a:pos x="264" y="194"/>
                </a:cxn>
                <a:cxn ang="0">
                  <a:pos x="256" y="188"/>
                </a:cxn>
                <a:cxn ang="0">
                  <a:pos x="236" y="188"/>
                </a:cxn>
                <a:cxn ang="0">
                  <a:pos x="221" y="194"/>
                </a:cxn>
                <a:cxn ang="0">
                  <a:pos x="205" y="209"/>
                </a:cxn>
                <a:cxn ang="0">
                  <a:pos x="162" y="261"/>
                </a:cxn>
                <a:cxn ang="0">
                  <a:pos x="66" y="366"/>
                </a:cxn>
                <a:cxn ang="0">
                  <a:pos x="45" y="391"/>
                </a:cxn>
                <a:cxn ang="0">
                  <a:pos x="0" y="391"/>
                </a:cxn>
                <a:cxn ang="0">
                  <a:pos x="178" y="190"/>
                </a:cxn>
                <a:cxn ang="0">
                  <a:pos x="218" y="138"/>
                </a:cxn>
                <a:cxn ang="0">
                  <a:pos x="233" y="111"/>
                </a:cxn>
                <a:cxn ang="0">
                  <a:pos x="246" y="84"/>
                </a:cxn>
                <a:cxn ang="0">
                  <a:pos x="256" y="39"/>
                </a:cxn>
                <a:cxn ang="0">
                  <a:pos x="264" y="0"/>
                </a:cxn>
                <a:cxn ang="0">
                  <a:pos x="264" y="117"/>
                </a:cxn>
              </a:cxnLst>
              <a:rect l="0" t="0" r="r" b="b"/>
              <a:pathLst>
                <a:path w="265" h="392">
                  <a:moveTo>
                    <a:pt x="264" y="52"/>
                  </a:moveTo>
                  <a:lnTo>
                    <a:pt x="264" y="194"/>
                  </a:lnTo>
                  <a:lnTo>
                    <a:pt x="256" y="188"/>
                  </a:lnTo>
                  <a:lnTo>
                    <a:pt x="236" y="188"/>
                  </a:lnTo>
                  <a:lnTo>
                    <a:pt x="221" y="194"/>
                  </a:lnTo>
                  <a:lnTo>
                    <a:pt x="205" y="209"/>
                  </a:lnTo>
                  <a:lnTo>
                    <a:pt x="162" y="261"/>
                  </a:lnTo>
                  <a:lnTo>
                    <a:pt x="66" y="366"/>
                  </a:lnTo>
                  <a:lnTo>
                    <a:pt x="45" y="391"/>
                  </a:lnTo>
                  <a:lnTo>
                    <a:pt x="0" y="391"/>
                  </a:lnTo>
                  <a:lnTo>
                    <a:pt x="178" y="190"/>
                  </a:lnTo>
                  <a:lnTo>
                    <a:pt x="218" y="138"/>
                  </a:lnTo>
                  <a:lnTo>
                    <a:pt x="233" y="111"/>
                  </a:lnTo>
                  <a:lnTo>
                    <a:pt x="246" y="84"/>
                  </a:lnTo>
                  <a:lnTo>
                    <a:pt x="256" y="39"/>
                  </a:lnTo>
                  <a:lnTo>
                    <a:pt x="264" y="0"/>
                  </a:lnTo>
                  <a:lnTo>
                    <a:pt x="264"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5" name="Freeform 16"/>
            <p:cNvSpPr>
              <a:spLocks/>
            </p:cNvSpPr>
            <p:nvPr/>
          </p:nvSpPr>
          <p:spPr bwMode="auto">
            <a:xfrm>
              <a:off x="222" y="2366"/>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6" name="Freeform 17"/>
            <p:cNvSpPr>
              <a:spLocks/>
            </p:cNvSpPr>
            <p:nvPr/>
          </p:nvSpPr>
          <p:spPr bwMode="auto">
            <a:xfrm>
              <a:off x="222" y="2151"/>
              <a:ext cx="346" cy="575"/>
            </a:xfrm>
            <a:custGeom>
              <a:avLst/>
              <a:gdLst/>
              <a:ahLst/>
              <a:cxnLst>
                <a:cxn ang="0">
                  <a:pos x="345" y="0"/>
                </a:cxn>
                <a:cxn ang="0">
                  <a:pos x="343" y="122"/>
                </a:cxn>
                <a:cxn ang="0">
                  <a:pos x="336" y="116"/>
                </a:cxn>
                <a:cxn ang="0">
                  <a:pos x="315" y="116"/>
                </a:cxn>
                <a:cxn ang="0">
                  <a:pos x="300" y="122"/>
                </a:cxn>
                <a:cxn ang="0">
                  <a:pos x="285" y="137"/>
                </a:cxn>
                <a:cxn ang="0">
                  <a:pos x="242" y="188"/>
                </a:cxn>
                <a:cxn ang="0">
                  <a:pos x="146" y="294"/>
                </a:cxn>
                <a:cxn ang="0">
                  <a:pos x="50" y="403"/>
                </a:cxn>
                <a:cxn ang="0">
                  <a:pos x="30" y="433"/>
                </a:cxn>
                <a:cxn ang="0">
                  <a:pos x="17" y="463"/>
                </a:cxn>
                <a:cxn ang="0">
                  <a:pos x="10" y="510"/>
                </a:cxn>
                <a:cxn ang="0">
                  <a:pos x="0" y="574"/>
                </a:cxn>
                <a:cxn ang="0">
                  <a:pos x="0" y="293"/>
                </a:cxn>
                <a:cxn ang="0">
                  <a:pos x="5" y="320"/>
                </a:cxn>
                <a:cxn ang="0">
                  <a:pos x="10" y="332"/>
                </a:cxn>
                <a:cxn ang="0">
                  <a:pos x="20" y="338"/>
                </a:cxn>
                <a:cxn ang="0">
                  <a:pos x="30" y="341"/>
                </a:cxn>
                <a:cxn ang="0">
                  <a:pos x="45" y="341"/>
                </a:cxn>
                <a:cxn ang="0">
                  <a:pos x="60" y="335"/>
                </a:cxn>
                <a:cxn ang="0">
                  <a:pos x="257" y="117"/>
                </a:cxn>
                <a:cxn ang="0">
                  <a:pos x="298" y="66"/>
                </a:cxn>
                <a:cxn ang="0">
                  <a:pos x="313" y="39"/>
                </a:cxn>
                <a:cxn ang="0">
                  <a:pos x="326" y="12"/>
                </a:cxn>
                <a:cxn ang="0">
                  <a:pos x="329" y="0"/>
                </a:cxn>
                <a:cxn ang="0">
                  <a:pos x="345" y="3"/>
                </a:cxn>
                <a:cxn ang="0">
                  <a:pos x="343" y="45"/>
                </a:cxn>
              </a:cxnLst>
              <a:rect l="0" t="0" r="r" b="b"/>
              <a:pathLst>
                <a:path w="346" h="575">
                  <a:moveTo>
                    <a:pt x="345" y="0"/>
                  </a:moveTo>
                  <a:lnTo>
                    <a:pt x="343" y="122"/>
                  </a:lnTo>
                  <a:lnTo>
                    <a:pt x="336" y="116"/>
                  </a:lnTo>
                  <a:lnTo>
                    <a:pt x="315" y="116"/>
                  </a:lnTo>
                  <a:lnTo>
                    <a:pt x="300" y="122"/>
                  </a:lnTo>
                  <a:lnTo>
                    <a:pt x="285" y="137"/>
                  </a:lnTo>
                  <a:lnTo>
                    <a:pt x="242" y="188"/>
                  </a:lnTo>
                  <a:lnTo>
                    <a:pt x="146" y="294"/>
                  </a:lnTo>
                  <a:lnTo>
                    <a:pt x="50" y="403"/>
                  </a:lnTo>
                  <a:lnTo>
                    <a:pt x="30" y="433"/>
                  </a:lnTo>
                  <a:lnTo>
                    <a:pt x="17" y="463"/>
                  </a:lnTo>
                  <a:lnTo>
                    <a:pt x="10" y="510"/>
                  </a:lnTo>
                  <a:lnTo>
                    <a:pt x="0" y="574"/>
                  </a:lnTo>
                  <a:lnTo>
                    <a:pt x="0" y="293"/>
                  </a:lnTo>
                  <a:lnTo>
                    <a:pt x="5" y="320"/>
                  </a:lnTo>
                  <a:lnTo>
                    <a:pt x="10" y="332"/>
                  </a:lnTo>
                  <a:lnTo>
                    <a:pt x="20" y="338"/>
                  </a:lnTo>
                  <a:lnTo>
                    <a:pt x="30" y="341"/>
                  </a:lnTo>
                  <a:lnTo>
                    <a:pt x="45" y="341"/>
                  </a:lnTo>
                  <a:lnTo>
                    <a:pt x="60" y="335"/>
                  </a:lnTo>
                  <a:lnTo>
                    <a:pt x="257" y="117"/>
                  </a:lnTo>
                  <a:lnTo>
                    <a:pt x="298" y="66"/>
                  </a:lnTo>
                  <a:lnTo>
                    <a:pt x="313" y="39"/>
                  </a:lnTo>
                  <a:lnTo>
                    <a:pt x="326" y="12"/>
                  </a:lnTo>
                  <a:lnTo>
                    <a:pt x="329" y="0"/>
                  </a:lnTo>
                  <a:lnTo>
                    <a:pt x="345" y="3"/>
                  </a:lnTo>
                  <a:lnTo>
                    <a:pt x="343" y="45"/>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7" name="Rectangle 18"/>
            <p:cNvSpPr>
              <a:spLocks noChangeArrowheads="1"/>
            </p:cNvSpPr>
            <p:nvPr/>
          </p:nvSpPr>
          <p:spPr bwMode="auto">
            <a:xfrm>
              <a:off x="453" y="-3"/>
              <a:ext cx="114"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a:lstStyle/>
            <a:p>
              <a:pPr>
                <a:defRPr/>
              </a:pPr>
              <a:endParaRPr lang="ru-RU"/>
            </a:p>
          </p:txBody>
        </p:sp>
        <p:sp>
          <p:nvSpPr>
            <p:cNvPr id="18" name="Rectangle 19"/>
            <p:cNvSpPr>
              <a:spLocks noChangeArrowheads="1"/>
            </p:cNvSpPr>
            <p:nvPr/>
          </p:nvSpPr>
          <p:spPr bwMode="auto">
            <a:xfrm>
              <a:off x="0" y="-3"/>
              <a:ext cx="221"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19" name="Rectangle 20"/>
            <p:cNvSpPr>
              <a:spLocks noChangeArrowheads="1"/>
            </p:cNvSpPr>
            <p:nvPr/>
          </p:nvSpPr>
          <p:spPr bwMode="auto">
            <a:xfrm>
              <a:off x="222" y="-3"/>
              <a:ext cx="231"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a:lstStyle/>
            <a:p>
              <a:pPr>
                <a:defRPr/>
              </a:pPr>
              <a:endParaRPr lang="ru-RU"/>
            </a:p>
          </p:txBody>
        </p:sp>
        <p:sp>
          <p:nvSpPr>
            <p:cNvPr id="20" name="Rectangle 21"/>
            <p:cNvSpPr>
              <a:spLocks noChangeArrowheads="1"/>
            </p:cNvSpPr>
            <p:nvPr/>
          </p:nvSpPr>
          <p:spPr bwMode="auto">
            <a:xfrm>
              <a:off x="567" y="-3"/>
              <a:ext cx="204"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21" name="Freeform 22"/>
            <p:cNvSpPr>
              <a:spLocks/>
            </p:cNvSpPr>
            <p:nvPr/>
          </p:nvSpPr>
          <p:spPr bwMode="auto">
            <a:xfrm>
              <a:off x="222" y="497"/>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2" name="Freeform 23"/>
            <p:cNvSpPr>
              <a:spLocks/>
            </p:cNvSpPr>
            <p:nvPr/>
          </p:nvSpPr>
          <p:spPr bwMode="auto">
            <a:xfrm>
              <a:off x="222" y="754"/>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3" name="Freeform 24"/>
            <p:cNvSpPr>
              <a:spLocks/>
            </p:cNvSpPr>
            <p:nvPr/>
          </p:nvSpPr>
          <p:spPr bwMode="auto">
            <a:xfrm>
              <a:off x="222" y="1010"/>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4" name="Freeform 25"/>
            <p:cNvSpPr>
              <a:spLocks/>
            </p:cNvSpPr>
            <p:nvPr/>
          </p:nvSpPr>
          <p:spPr bwMode="auto">
            <a:xfrm>
              <a:off x="222" y="1266"/>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5" name="Freeform 26"/>
            <p:cNvSpPr>
              <a:spLocks/>
            </p:cNvSpPr>
            <p:nvPr/>
          </p:nvSpPr>
          <p:spPr bwMode="auto">
            <a:xfrm>
              <a:off x="222" y="1522"/>
              <a:ext cx="344" cy="647"/>
            </a:xfrm>
            <a:custGeom>
              <a:avLst/>
              <a:gdLst/>
              <a:ahLst/>
              <a:cxnLst>
                <a:cxn ang="0">
                  <a:pos x="343" y="52"/>
                </a:cxn>
                <a:cxn ang="0">
                  <a:pos x="343" y="194"/>
                </a:cxn>
                <a:cxn ang="0">
                  <a:pos x="335" y="188"/>
                </a:cxn>
                <a:cxn ang="0">
                  <a:pos x="315" y="188"/>
                </a:cxn>
                <a:cxn ang="0">
                  <a:pos x="300" y="194"/>
                </a:cxn>
                <a:cxn ang="0">
                  <a:pos x="284" y="209"/>
                </a:cxn>
                <a:cxn ang="0">
                  <a:pos x="242" y="261"/>
                </a:cxn>
                <a:cxn ang="0">
                  <a:pos x="146" y="366"/>
                </a:cxn>
                <a:cxn ang="0">
                  <a:pos x="50" y="475"/>
                </a:cxn>
                <a:cxn ang="0">
                  <a:pos x="30" y="505"/>
                </a:cxn>
                <a:cxn ang="0">
                  <a:pos x="17" y="535"/>
                </a:cxn>
                <a:cxn ang="0">
                  <a:pos x="10" y="582"/>
                </a:cxn>
                <a:cxn ang="0">
                  <a:pos x="0" y="646"/>
                </a:cxn>
                <a:cxn ang="0">
                  <a:pos x="0" y="365"/>
                </a:cxn>
                <a:cxn ang="0">
                  <a:pos x="5" y="392"/>
                </a:cxn>
                <a:cxn ang="0">
                  <a:pos x="10" y="404"/>
                </a:cxn>
                <a:cxn ang="0">
                  <a:pos x="20" y="410"/>
                </a:cxn>
                <a:cxn ang="0">
                  <a:pos x="30" y="413"/>
                </a:cxn>
                <a:cxn ang="0">
                  <a:pos x="45" y="413"/>
                </a:cxn>
                <a:cxn ang="0">
                  <a:pos x="60" y="407"/>
                </a:cxn>
                <a:cxn ang="0">
                  <a:pos x="257" y="190"/>
                </a:cxn>
                <a:cxn ang="0">
                  <a:pos x="297" y="138"/>
                </a:cxn>
                <a:cxn ang="0">
                  <a:pos x="312" y="111"/>
                </a:cxn>
                <a:cxn ang="0">
                  <a:pos x="325" y="84"/>
                </a:cxn>
                <a:cxn ang="0">
                  <a:pos x="335" y="39"/>
                </a:cxn>
                <a:cxn ang="0">
                  <a:pos x="343" y="0"/>
                </a:cxn>
                <a:cxn ang="0">
                  <a:pos x="343" y="117"/>
                </a:cxn>
              </a:cxnLst>
              <a:rect l="0" t="0" r="r" b="b"/>
              <a:pathLst>
                <a:path w="344" h="647">
                  <a:moveTo>
                    <a:pt x="343" y="52"/>
                  </a:moveTo>
                  <a:lnTo>
                    <a:pt x="343" y="194"/>
                  </a:lnTo>
                  <a:lnTo>
                    <a:pt x="335" y="188"/>
                  </a:lnTo>
                  <a:lnTo>
                    <a:pt x="315" y="188"/>
                  </a:lnTo>
                  <a:lnTo>
                    <a:pt x="300" y="194"/>
                  </a:lnTo>
                  <a:lnTo>
                    <a:pt x="284" y="209"/>
                  </a:lnTo>
                  <a:lnTo>
                    <a:pt x="242" y="261"/>
                  </a:lnTo>
                  <a:lnTo>
                    <a:pt x="146" y="366"/>
                  </a:lnTo>
                  <a:lnTo>
                    <a:pt x="50" y="475"/>
                  </a:lnTo>
                  <a:lnTo>
                    <a:pt x="30" y="505"/>
                  </a:lnTo>
                  <a:lnTo>
                    <a:pt x="17" y="535"/>
                  </a:lnTo>
                  <a:lnTo>
                    <a:pt x="10" y="582"/>
                  </a:lnTo>
                  <a:lnTo>
                    <a:pt x="0" y="646"/>
                  </a:lnTo>
                  <a:lnTo>
                    <a:pt x="0" y="365"/>
                  </a:lnTo>
                  <a:lnTo>
                    <a:pt x="5" y="392"/>
                  </a:lnTo>
                  <a:lnTo>
                    <a:pt x="10" y="404"/>
                  </a:lnTo>
                  <a:lnTo>
                    <a:pt x="20" y="410"/>
                  </a:lnTo>
                  <a:lnTo>
                    <a:pt x="30" y="413"/>
                  </a:lnTo>
                  <a:lnTo>
                    <a:pt x="45" y="413"/>
                  </a:lnTo>
                  <a:lnTo>
                    <a:pt x="60" y="407"/>
                  </a:lnTo>
                  <a:lnTo>
                    <a:pt x="257" y="190"/>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6" name="Freeform 27"/>
            <p:cNvSpPr>
              <a:spLocks/>
            </p:cNvSpPr>
            <p:nvPr/>
          </p:nvSpPr>
          <p:spPr bwMode="auto">
            <a:xfrm>
              <a:off x="219" y="4178"/>
              <a:ext cx="349" cy="149"/>
            </a:xfrm>
            <a:custGeom>
              <a:avLst/>
              <a:gdLst/>
              <a:ahLst/>
              <a:cxnLst>
                <a:cxn ang="0">
                  <a:pos x="345" y="52"/>
                </a:cxn>
                <a:cxn ang="0">
                  <a:pos x="348" y="144"/>
                </a:cxn>
                <a:cxn ang="0">
                  <a:pos x="0" y="148"/>
                </a:cxn>
                <a:cxn ang="0">
                  <a:pos x="299" y="143"/>
                </a:cxn>
                <a:cxn ang="0">
                  <a:pos x="315" y="111"/>
                </a:cxn>
                <a:cxn ang="0">
                  <a:pos x="328" y="84"/>
                </a:cxn>
                <a:cxn ang="0">
                  <a:pos x="338" y="39"/>
                </a:cxn>
                <a:cxn ang="0">
                  <a:pos x="345" y="0"/>
                </a:cxn>
                <a:cxn ang="0">
                  <a:pos x="345" y="117"/>
                </a:cxn>
              </a:cxnLst>
              <a:rect l="0" t="0" r="r" b="b"/>
              <a:pathLst>
                <a:path w="349" h="149">
                  <a:moveTo>
                    <a:pt x="345" y="52"/>
                  </a:moveTo>
                  <a:lnTo>
                    <a:pt x="348" y="144"/>
                  </a:lnTo>
                  <a:lnTo>
                    <a:pt x="0" y="148"/>
                  </a:lnTo>
                  <a:lnTo>
                    <a:pt x="299" y="143"/>
                  </a:lnTo>
                  <a:lnTo>
                    <a:pt x="315" y="111"/>
                  </a:lnTo>
                  <a:lnTo>
                    <a:pt x="328" y="84"/>
                  </a:lnTo>
                  <a:lnTo>
                    <a:pt x="338" y="39"/>
                  </a:lnTo>
                  <a:lnTo>
                    <a:pt x="345" y="0"/>
                  </a:lnTo>
                  <a:lnTo>
                    <a:pt x="345"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7" name="Freeform 28"/>
            <p:cNvSpPr>
              <a:spLocks/>
            </p:cNvSpPr>
            <p:nvPr/>
          </p:nvSpPr>
          <p:spPr bwMode="auto">
            <a:xfrm>
              <a:off x="222" y="211"/>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8" name="Freeform 29"/>
            <p:cNvSpPr>
              <a:spLocks/>
            </p:cNvSpPr>
            <p:nvPr/>
          </p:nvSpPr>
          <p:spPr bwMode="auto">
            <a:xfrm>
              <a:off x="222" y="-3"/>
              <a:ext cx="346" cy="574"/>
            </a:xfrm>
            <a:custGeom>
              <a:avLst/>
              <a:gdLst/>
              <a:ahLst/>
              <a:cxnLst>
                <a:cxn ang="0">
                  <a:pos x="345" y="0"/>
                </a:cxn>
                <a:cxn ang="0">
                  <a:pos x="343" y="122"/>
                </a:cxn>
                <a:cxn ang="0">
                  <a:pos x="336" y="116"/>
                </a:cxn>
                <a:cxn ang="0">
                  <a:pos x="315" y="116"/>
                </a:cxn>
                <a:cxn ang="0">
                  <a:pos x="300" y="122"/>
                </a:cxn>
                <a:cxn ang="0">
                  <a:pos x="285" y="137"/>
                </a:cxn>
                <a:cxn ang="0">
                  <a:pos x="242" y="188"/>
                </a:cxn>
                <a:cxn ang="0">
                  <a:pos x="146" y="294"/>
                </a:cxn>
                <a:cxn ang="0">
                  <a:pos x="50" y="402"/>
                </a:cxn>
                <a:cxn ang="0">
                  <a:pos x="30" y="432"/>
                </a:cxn>
                <a:cxn ang="0">
                  <a:pos x="17" y="462"/>
                </a:cxn>
                <a:cxn ang="0">
                  <a:pos x="10" y="509"/>
                </a:cxn>
                <a:cxn ang="0">
                  <a:pos x="0" y="573"/>
                </a:cxn>
                <a:cxn ang="0">
                  <a:pos x="0" y="292"/>
                </a:cxn>
                <a:cxn ang="0">
                  <a:pos x="5" y="319"/>
                </a:cxn>
                <a:cxn ang="0">
                  <a:pos x="10" y="331"/>
                </a:cxn>
                <a:cxn ang="0">
                  <a:pos x="20" y="337"/>
                </a:cxn>
                <a:cxn ang="0">
                  <a:pos x="30" y="340"/>
                </a:cxn>
                <a:cxn ang="0">
                  <a:pos x="45" y="340"/>
                </a:cxn>
                <a:cxn ang="0">
                  <a:pos x="60" y="334"/>
                </a:cxn>
                <a:cxn ang="0">
                  <a:pos x="257" y="117"/>
                </a:cxn>
                <a:cxn ang="0">
                  <a:pos x="298" y="66"/>
                </a:cxn>
                <a:cxn ang="0">
                  <a:pos x="313" y="39"/>
                </a:cxn>
                <a:cxn ang="0">
                  <a:pos x="326" y="12"/>
                </a:cxn>
                <a:cxn ang="0">
                  <a:pos x="329" y="0"/>
                </a:cxn>
                <a:cxn ang="0">
                  <a:pos x="345" y="3"/>
                </a:cxn>
                <a:cxn ang="0">
                  <a:pos x="343" y="45"/>
                </a:cxn>
              </a:cxnLst>
              <a:rect l="0" t="0" r="r" b="b"/>
              <a:pathLst>
                <a:path w="346" h="574">
                  <a:moveTo>
                    <a:pt x="345" y="0"/>
                  </a:moveTo>
                  <a:lnTo>
                    <a:pt x="343" y="122"/>
                  </a:lnTo>
                  <a:lnTo>
                    <a:pt x="336" y="116"/>
                  </a:lnTo>
                  <a:lnTo>
                    <a:pt x="315" y="116"/>
                  </a:lnTo>
                  <a:lnTo>
                    <a:pt x="300" y="122"/>
                  </a:lnTo>
                  <a:lnTo>
                    <a:pt x="285" y="137"/>
                  </a:lnTo>
                  <a:lnTo>
                    <a:pt x="242" y="188"/>
                  </a:lnTo>
                  <a:lnTo>
                    <a:pt x="146" y="294"/>
                  </a:lnTo>
                  <a:lnTo>
                    <a:pt x="50" y="402"/>
                  </a:lnTo>
                  <a:lnTo>
                    <a:pt x="30" y="432"/>
                  </a:lnTo>
                  <a:lnTo>
                    <a:pt x="17" y="462"/>
                  </a:lnTo>
                  <a:lnTo>
                    <a:pt x="10" y="509"/>
                  </a:lnTo>
                  <a:lnTo>
                    <a:pt x="0" y="573"/>
                  </a:lnTo>
                  <a:lnTo>
                    <a:pt x="0" y="292"/>
                  </a:lnTo>
                  <a:lnTo>
                    <a:pt x="5" y="319"/>
                  </a:lnTo>
                  <a:lnTo>
                    <a:pt x="10" y="331"/>
                  </a:lnTo>
                  <a:lnTo>
                    <a:pt x="20" y="337"/>
                  </a:lnTo>
                  <a:lnTo>
                    <a:pt x="30" y="340"/>
                  </a:lnTo>
                  <a:lnTo>
                    <a:pt x="45" y="340"/>
                  </a:lnTo>
                  <a:lnTo>
                    <a:pt x="60" y="334"/>
                  </a:lnTo>
                  <a:lnTo>
                    <a:pt x="257" y="117"/>
                  </a:lnTo>
                  <a:lnTo>
                    <a:pt x="298" y="66"/>
                  </a:lnTo>
                  <a:lnTo>
                    <a:pt x="313" y="39"/>
                  </a:lnTo>
                  <a:lnTo>
                    <a:pt x="326" y="12"/>
                  </a:lnTo>
                  <a:lnTo>
                    <a:pt x="329" y="0"/>
                  </a:lnTo>
                  <a:lnTo>
                    <a:pt x="345" y="3"/>
                  </a:lnTo>
                  <a:lnTo>
                    <a:pt x="343" y="45"/>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29" name="Freeform 30"/>
            <p:cNvSpPr>
              <a:spLocks/>
            </p:cNvSpPr>
            <p:nvPr/>
          </p:nvSpPr>
          <p:spPr bwMode="auto">
            <a:xfrm>
              <a:off x="224" y="-6"/>
              <a:ext cx="154" cy="294"/>
            </a:xfrm>
            <a:custGeom>
              <a:avLst/>
              <a:gdLst/>
              <a:ahLst/>
              <a:cxnLst>
                <a:cxn ang="0">
                  <a:pos x="153" y="3"/>
                </a:cxn>
                <a:cxn ang="0">
                  <a:pos x="50" y="122"/>
                </a:cxn>
                <a:cxn ang="0">
                  <a:pos x="30" y="152"/>
                </a:cxn>
                <a:cxn ang="0">
                  <a:pos x="17" y="182"/>
                </a:cxn>
                <a:cxn ang="0">
                  <a:pos x="10" y="229"/>
                </a:cxn>
                <a:cxn ang="0">
                  <a:pos x="0" y="293"/>
                </a:cxn>
                <a:cxn ang="0">
                  <a:pos x="0" y="12"/>
                </a:cxn>
                <a:cxn ang="0">
                  <a:pos x="5" y="39"/>
                </a:cxn>
                <a:cxn ang="0">
                  <a:pos x="10" y="51"/>
                </a:cxn>
                <a:cxn ang="0">
                  <a:pos x="20" y="57"/>
                </a:cxn>
                <a:cxn ang="0">
                  <a:pos x="30" y="60"/>
                </a:cxn>
                <a:cxn ang="0">
                  <a:pos x="45" y="60"/>
                </a:cxn>
                <a:cxn ang="0">
                  <a:pos x="60" y="54"/>
                </a:cxn>
                <a:cxn ang="0">
                  <a:pos x="110" y="0"/>
                </a:cxn>
              </a:cxnLst>
              <a:rect l="0" t="0" r="r" b="b"/>
              <a:pathLst>
                <a:path w="154" h="294">
                  <a:moveTo>
                    <a:pt x="153" y="3"/>
                  </a:moveTo>
                  <a:lnTo>
                    <a:pt x="50" y="122"/>
                  </a:lnTo>
                  <a:lnTo>
                    <a:pt x="30" y="152"/>
                  </a:lnTo>
                  <a:lnTo>
                    <a:pt x="17" y="182"/>
                  </a:lnTo>
                  <a:lnTo>
                    <a:pt x="10" y="229"/>
                  </a:lnTo>
                  <a:lnTo>
                    <a:pt x="0" y="293"/>
                  </a:lnTo>
                  <a:lnTo>
                    <a:pt x="0" y="12"/>
                  </a:lnTo>
                  <a:lnTo>
                    <a:pt x="5" y="39"/>
                  </a:lnTo>
                  <a:lnTo>
                    <a:pt x="10" y="51"/>
                  </a:lnTo>
                  <a:lnTo>
                    <a:pt x="20" y="57"/>
                  </a:lnTo>
                  <a:lnTo>
                    <a:pt x="30" y="60"/>
                  </a:lnTo>
                  <a:lnTo>
                    <a:pt x="45" y="60"/>
                  </a:lnTo>
                  <a:lnTo>
                    <a:pt x="60" y="54"/>
                  </a:lnTo>
                  <a:lnTo>
                    <a:pt x="110" y="0"/>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30" name="Freeform 31"/>
            <p:cNvSpPr>
              <a:spLocks/>
            </p:cNvSpPr>
            <p:nvPr/>
          </p:nvSpPr>
          <p:spPr bwMode="auto">
            <a:xfrm>
              <a:off x="222" y="1796"/>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31" name="Rectangle 32"/>
            <p:cNvSpPr>
              <a:spLocks noChangeArrowheads="1"/>
            </p:cNvSpPr>
            <p:nvPr/>
          </p:nvSpPr>
          <p:spPr bwMode="auto">
            <a:xfrm>
              <a:off x="771" y="0"/>
              <a:ext cx="210" cy="4319"/>
            </a:xfrm>
            <a:prstGeom prst="rect">
              <a:avLst/>
            </a:prstGeom>
            <a:gradFill rotWithShape="0">
              <a:gsLst>
                <a:gs pos="0">
                  <a:schemeClr val="bg1">
                    <a:gamma/>
                    <a:shade val="46275"/>
                    <a:invGamma/>
                  </a:schemeClr>
                </a:gs>
                <a:gs pos="100000">
                  <a:schemeClr val="bg1"/>
                </a:gs>
              </a:gsLst>
              <a:lin ang="0" scaled="1"/>
            </a:gradFill>
            <a:ln w="9525">
              <a:noFill/>
              <a:miter lim="800000"/>
              <a:headEnd/>
              <a:tailEnd/>
            </a:ln>
            <a:effectLst/>
          </p:spPr>
          <p:txBody>
            <a:bodyPr/>
            <a:lstStyle/>
            <a:p>
              <a:pPr>
                <a:defRPr/>
              </a:pPr>
              <a:endParaRPr lang="ru-RU"/>
            </a:p>
          </p:txBody>
        </p:sp>
        <p:sp>
          <p:nvSpPr>
            <p:cNvPr id="32" name="Line 33"/>
            <p:cNvSpPr>
              <a:spLocks noChangeShapeType="1"/>
            </p:cNvSpPr>
            <p:nvPr/>
          </p:nvSpPr>
          <p:spPr bwMode="auto">
            <a:xfrm>
              <a:off x="135" y="0"/>
              <a:ext cx="0" cy="4319"/>
            </a:xfrm>
            <a:prstGeom prst="line">
              <a:avLst/>
            </a:prstGeom>
            <a:noFill/>
            <a:ln w="12700" cap="sq">
              <a:solidFill>
                <a:schemeClr val="accent1"/>
              </a:solidFill>
              <a:round/>
              <a:headEnd type="none" w="sm" len="sm"/>
              <a:tailEnd type="none" w="sm" len="sm"/>
            </a:ln>
            <a:effectLst/>
          </p:spPr>
          <p:txBody>
            <a:bodyPr/>
            <a:lstStyle/>
            <a:p>
              <a:pPr>
                <a:defRPr/>
              </a:pPr>
              <a:endParaRPr lang="ru-RU"/>
            </a:p>
          </p:txBody>
        </p:sp>
        <p:sp>
          <p:nvSpPr>
            <p:cNvPr id="33" name="Line 34"/>
            <p:cNvSpPr>
              <a:spLocks noChangeShapeType="1"/>
            </p:cNvSpPr>
            <p:nvPr/>
          </p:nvSpPr>
          <p:spPr bwMode="auto">
            <a:xfrm>
              <a:off x="645" y="0"/>
              <a:ext cx="0" cy="4319"/>
            </a:xfrm>
            <a:prstGeom prst="line">
              <a:avLst/>
            </a:prstGeom>
            <a:noFill/>
            <a:ln w="12700" cap="sq">
              <a:solidFill>
                <a:schemeClr val="accent1"/>
              </a:solidFill>
              <a:round/>
              <a:headEnd type="none" w="sm" len="sm"/>
              <a:tailEnd type="none" w="sm" len="sm"/>
            </a:ln>
            <a:effectLst/>
          </p:spPr>
          <p:txBody>
            <a:bodyPr/>
            <a:lstStyle/>
            <a:p>
              <a:pPr>
                <a:defRPr/>
              </a:pPr>
              <a:endParaRPr lang="ru-RU"/>
            </a:p>
          </p:txBody>
        </p:sp>
      </p:grpSp>
      <p:grpSp>
        <p:nvGrpSpPr>
          <p:cNvPr id="3" name="Group 35"/>
          <p:cNvGrpSpPr>
            <a:grpSpLocks/>
          </p:cNvGrpSpPr>
          <p:nvPr/>
        </p:nvGrpSpPr>
        <p:grpSpPr bwMode="auto">
          <a:xfrm>
            <a:off x="523875" y="1428750"/>
            <a:ext cx="2095500" cy="2095500"/>
            <a:chOff x="330" y="900"/>
            <a:chExt cx="1320" cy="1320"/>
          </a:xfrm>
        </p:grpSpPr>
        <p:sp>
          <p:nvSpPr>
            <p:cNvPr id="35" name="Rectangle 36"/>
            <p:cNvSpPr>
              <a:spLocks noChangeArrowheads="1"/>
            </p:cNvSpPr>
            <p:nvPr/>
          </p:nvSpPr>
          <p:spPr bwMode="auto">
            <a:xfrm>
              <a:off x="975" y="900"/>
              <a:ext cx="675" cy="1320"/>
            </a:xfrm>
            <a:prstGeom prst="rect">
              <a:avLst/>
            </a:prstGeom>
            <a:gradFill rotWithShape="0">
              <a:gsLst>
                <a:gs pos="0">
                  <a:schemeClr val="bg1">
                    <a:gamma/>
                    <a:shade val="46275"/>
                    <a:invGamma/>
                  </a:schemeClr>
                </a:gs>
                <a:gs pos="100000">
                  <a:schemeClr val="bg1"/>
                </a:gs>
              </a:gsLst>
              <a:path path="shape">
                <a:fillToRect l="50000" t="50000" r="50000" b="50000"/>
              </a:path>
            </a:gradFill>
            <a:ln w="9525">
              <a:noFill/>
              <a:miter lim="800000"/>
              <a:headEnd/>
              <a:tailEnd/>
            </a:ln>
            <a:effectLst/>
          </p:spPr>
          <p:txBody>
            <a:bodyPr/>
            <a:lstStyle/>
            <a:p>
              <a:pPr>
                <a:defRPr/>
              </a:pPr>
              <a:endParaRPr lang="ru-RU"/>
            </a:p>
          </p:txBody>
        </p:sp>
        <p:grpSp>
          <p:nvGrpSpPr>
            <p:cNvPr id="4" name="Group 37"/>
            <p:cNvGrpSpPr>
              <a:grpSpLocks/>
            </p:cNvGrpSpPr>
            <p:nvPr/>
          </p:nvGrpSpPr>
          <p:grpSpPr bwMode="auto">
            <a:xfrm>
              <a:off x="330" y="1015"/>
              <a:ext cx="1079" cy="1060"/>
              <a:chOff x="330" y="1015"/>
              <a:chExt cx="1079" cy="1060"/>
            </a:xfrm>
          </p:grpSpPr>
          <p:grpSp>
            <p:nvGrpSpPr>
              <p:cNvPr id="34" name="Group 38"/>
              <p:cNvGrpSpPr>
                <a:grpSpLocks/>
              </p:cNvGrpSpPr>
              <p:nvPr/>
            </p:nvGrpSpPr>
            <p:grpSpPr bwMode="auto">
              <a:xfrm>
                <a:off x="330" y="1015"/>
                <a:ext cx="1079" cy="1060"/>
                <a:chOff x="330" y="1015"/>
                <a:chExt cx="1079" cy="1060"/>
              </a:xfrm>
            </p:grpSpPr>
            <p:grpSp>
              <p:nvGrpSpPr>
                <p:cNvPr id="36" name="Group 39"/>
                <p:cNvGrpSpPr>
                  <a:grpSpLocks/>
                </p:cNvGrpSpPr>
                <p:nvPr/>
              </p:nvGrpSpPr>
              <p:grpSpPr bwMode="auto">
                <a:xfrm>
                  <a:off x="330" y="1015"/>
                  <a:ext cx="1079" cy="1060"/>
                  <a:chOff x="330" y="1015"/>
                  <a:chExt cx="1079" cy="1060"/>
                </a:xfrm>
              </p:grpSpPr>
              <p:sp>
                <p:nvSpPr>
                  <p:cNvPr id="50" name="Rectangle 40"/>
                  <p:cNvSpPr>
                    <a:spLocks noChangeArrowheads="1"/>
                  </p:cNvSpPr>
                  <p:nvPr/>
                </p:nvSpPr>
                <p:spPr bwMode="auto">
                  <a:xfrm>
                    <a:off x="333" y="1910"/>
                    <a:ext cx="1074" cy="165"/>
                  </a:xfrm>
                  <a:prstGeom prst="rect">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a:lstStyle/>
                  <a:p>
                    <a:pPr>
                      <a:defRPr/>
                    </a:pPr>
                    <a:endParaRPr lang="ru-RU"/>
                  </a:p>
                </p:txBody>
              </p:sp>
              <p:sp>
                <p:nvSpPr>
                  <p:cNvPr id="51" name="Rectangle 41"/>
                  <p:cNvSpPr>
                    <a:spLocks noChangeArrowheads="1"/>
                  </p:cNvSpPr>
                  <p:nvPr/>
                </p:nvSpPr>
                <p:spPr bwMode="auto">
                  <a:xfrm>
                    <a:off x="333" y="1015"/>
                    <a:ext cx="1074" cy="165"/>
                  </a:xfrm>
                  <a:prstGeom prst="rect">
                    <a:avLst/>
                  </a:prstGeom>
                  <a:gradFill rotWithShape="0">
                    <a:gsLst>
                      <a:gs pos="0">
                        <a:schemeClr val="accent1">
                          <a:gamma/>
                          <a:shade val="46275"/>
                          <a:invGamma/>
                        </a:schemeClr>
                      </a:gs>
                      <a:gs pos="100000">
                        <a:schemeClr val="accent1"/>
                      </a:gs>
                    </a:gsLst>
                    <a:lin ang="5400000" scaled="1"/>
                  </a:gradFill>
                  <a:ln w="9525">
                    <a:noFill/>
                    <a:miter lim="800000"/>
                    <a:headEnd/>
                    <a:tailEnd/>
                  </a:ln>
                  <a:effectLst/>
                </p:spPr>
                <p:txBody>
                  <a:bodyPr/>
                  <a:lstStyle/>
                  <a:p>
                    <a:pPr>
                      <a:defRPr/>
                    </a:pPr>
                    <a:endParaRPr lang="ru-RU"/>
                  </a:p>
                </p:txBody>
              </p:sp>
              <p:sp>
                <p:nvSpPr>
                  <p:cNvPr id="52" name="AutoShape 42"/>
                  <p:cNvSpPr>
                    <a:spLocks noChangeArrowheads="1"/>
                  </p:cNvSpPr>
                  <p:nvPr/>
                </p:nvSpPr>
                <p:spPr bwMode="auto">
                  <a:xfrm rot="5400000" flipV="1">
                    <a:off x="-91" y="1446"/>
                    <a:ext cx="1028" cy="186"/>
                  </a:xfrm>
                  <a:custGeom>
                    <a:avLst/>
                    <a:gdLst>
                      <a:gd name="G0" fmla="+- 2645 0 0"/>
                      <a:gd name="G1" fmla="+- 21600 0 2645"/>
                      <a:gd name="G2" fmla="*/ 2645 1 2"/>
                      <a:gd name="G3" fmla="+- 21600 0 G2"/>
                      <a:gd name="G4" fmla="+/ 2645 21600 2"/>
                      <a:gd name="G5" fmla="+/ G1 0 2"/>
                      <a:gd name="G6" fmla="*/ 21600 21600 2645"/>
                      <a:gd name="G7" fmla="*/ G6 1 2"/>
                      <a:gd name="G8" fmla="+- 21600 0 G7"/>
                      <a:gd name="G9" fmla="*/ 21600 1 2"/>
                      <a:gd name="G10" fmla="+- 2645 0 G9"/>
                      <a:gd name="G11" fmla="?: G10 G8 0"/>
                      <a:gd name="G12" fmla="?: G10 G7 21600"/>
                      <a:gd name="T0" fmla="*/ 20277 w 21600"/>
                      <a:gd name="T1" fmla="*/ 10800 h 21600"/>
                      <a:gd name="T2" fmla="*/ 10800 w 21600"/>
                      <a:gd name="T3" fmla="*/ 21600 h 21600"/>
                      <a:gd name="T4" fmla="*/ 1323 w 21600"/>
                      <a:gd name="T5" fmla="*/ 10800 h 21600"/>
                      <a:gd name="T6" fmla="*/ 10800 w 21600"/>
                      <a:gd name="T7" fmla="*/ 0 h 21600"/>
                      <a:gd name="T8" fmla="*/ 3123 w 21600"/>
                      <a:gd name="T9" fmla="*/ 3123 h 21600"/>
                      <a:gd name="T10" fmla="*/ 18477 w 21600"/>
                      <a:gd name="T11" fmla="*/ 18477 h 21600"/>
                    </a:gdLst>
                    <a:ahLst/>
                    <a:cxnLst>
                      <a:cxn ang="0">
                        <a:pos x="T0" y="T1"/>
                      </a:cxn>
                      <a:cxn ang="0">
                        <a:pos x="T2" y="T3"/>
                      </a:cxn>
                      <a:cxn ang="0">
                        <a:pos x="T4" y="T5"/>
                      </a:cxn>
                      <a:cxn ang="0">
                        <a:pos x="T6" y="T7"/>
                      </a:cxn>
                    </a:cxnLst>
                    <a:rect l="T8" t="T9" r="T10" b="T11"/>
                    <a:pathLst>
                      <a:path w="21600" h="21600">
                        <a:moveTo>
                          <a:pt x="0" y="0"/>
                        </a:moveTo>
                        <a:lnTo>
                          <a:pt x="2645" y="21600"/>
                        </a:lnTo>
                        <a:lnTo>
                          <a:pt x="18955" y="21600"/>
                        </a:lnTo>
                        <a:lnTo>
                          <a:pt x="21600" y="0"/>
                        </a:lnTo>
                        <a:close/>
                      </a:path>
                    </a:pathLst>
                  </a:cu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a:lstStyle/>
                  <a:p>
                    <a:pPr>
                      <a:defRPr/>
                    </a:pPr>
                    <a:endParaRPr lang="ru-RU"/>
                  </a:p>
                </p:txBody>
              </p:sp>
              <p:sp>
                <p:nvSpPr>
                  <p:cNvPr id="53" name="AutoShape 43"/>
                  <p:cNvSpPr>
                    <a:spLocks noChangeArrowheads="1"/>
                  </p:cNvSpPr>
                  <p:nvPr/>
                </p:nvSpPr>
                <p:spPr bwMode="auto">
                  <a:xfrm rot="-5400000" flipH="1" flipV="1">
                    <a:off x="802" y="1436"/>
                    <a:ext cx="1028" cy="186"/>
                  </a:xfrm>
                  <a:custGeom>
                    <a:avLst/>
                    <a:gdLst>
                      <a:gd name="G0" fmla="+- 2645 0 0"/>
                      <a:gd name="G1" fmla="+- 21600 0 2645"/>
                      <a:gd name="G2" fmla="*/ 2645 1 2"/>
                      <a:gd name="G3" fmla="+- 21600 0 G2"/>
                      <a:gd name="G4" fmla="+/ 2645 21600 2"/>
                      <a:gd name="G5" fmla="+/ G1 0 2"/>
                      <a:gd name="G6" fmla="*/ 21600 21600 2645"/>
                      <a:gd name="G7" fmla="*/ G6 1 2"/>
                      <a:gd name="G8" fmla="+- 21600 0 G7"/>
                      <a:gd name="G9" fmla="*/ 21600 1 2"/>
                      <a:gd name="G10" fmla="+- 2645 0 G9"/>
                      <a:gd name="G11" fmla="?: G10 G8 0"/>
                      <a:gd name="G12" fmla="?: G10 G7 21600"/>
                      <a:gd name="T0" fmla="*/ 20277 w 21600"/>
                      <a:gd name="T1" fmla="*/ 10800 h 21600"/>
                      <a:gd name="T2" fmla="*/ 10800 w 21600"/>
                      <a:gd name="T3" fmla="*/ 21600 h 21600"/>
                      <a:gd name="T4" fmla="*/ 1323 w 21600"/>
                      <a:gd name="T5" fmla="*/ 10800 h 21600"/>
                      <a:gd name="T6" fmla="*/ 10800 w 21600"/>
                      <a:gd name="T7" fmla="*/ 0 h 21600"/>
                      <a:gd name="T8" fmla="*/ 3123 w 21600"/>
                      <a:gd name="T9" fmla="*/ 3123 h 21600"/>
                      <a:gd name="T10" fmla="*/ 18477 w 21600"/>
                      <a:gd name="T11" fmla="*/ 18477 h 21600"/>
                    </a:gdLst>
                    <a:ahLst/>
                    <a:cxnLst>
                      <a:cxn ang="0">
                        <a:pos x="T0" y="T1"/>
                      </a:cxn>
                      <a:cxn ang="0">
                        <a:pos x="T2" y="T3"/>
                      </a:cxn>
                      <a:cxn ang="0">
                        <a:pos x="T4" y="T5"/>
                      </a:cxn>
                      <a:cxn ang="0">
                        <a:pos x="T6" y="T7"/>
                      </a:cxn>
                    </a:cxnLst>
                    <a:rect l="T8" t="T9" r="T10" b="T11"/>
                    <a:pathLst>
                      <a:path w="21600" h="21600">
                        <a:moveTo>
                          <a:pt x="0" y="0"/>
                        </a:moveTo>
                        <a:lnTo>
                          <a:pt x="2645" y="21600"/>
                        </a:lnTo>
                        <a:lnTo>
                          <a:pt x="18955" y="21600"/>
                        </a:lnTo>
                        <a:lnTo>
                          <a:pt x="21600" y="0"/>
                        </a:lnTo>
                        <a:close/>
                      </a:path>
                    </a:pathLst>
                  </a:cu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a:lstStyle/>
                  <a:p>
                    <a:pPr>
                      <a:defRPr/>
                    </a:pPr>
                    <a:endParaRPr lang="ru-RU"/>
                  </a:p>
                </p:txBody>
              </p:sp>
            </p:grpSp>
            <p:sp>
              <p:nvSpPr>
                <p:cNvPr id="46" name="Rectangle 44"/>
                <p:cNvSpPr>
                  <a:spLocks noChangeArrowheads="1"/>
                </p:cNvSpPr>
                <p:nvPr/>
              </p:nvSpPr>
              <p:spPr bwMode="auto">
                <a:xfrm>
                  <a:off x="433" y="1111"/>
                  <a:ext cx="874" cy="868"/>
                </a:xfrm>
                <a:prstGeom prst="rect">
                  <a:avLst/>
                </a:prstGeom>
                <a:gradFill rotWithShape="0">
                  <a:gsLst>
                    <a:gs pos="0">
                      <a:schemeClr val="accent1">
                        <a:gamma/>
                        <a:shade val="46275"/>
                        <a:invGamma/>
                      </a:schemeClr>
                    </a:gs>
                    <a:gs pos="100000">
                      <a:schemeClr val="accent1"/>
                    </a:gs>
                  </a:gsLst>
                  <a:path path="shape">
                    <a:fillToRect l="50000" t="50000" r="50000" b="50000"/>
                  </a:path>
                </a:gradFill>
                <a:ln w="9525">
                  <a:noFill/>
                  <a:miter lim="800000"/>
                  <a:headEnd/>
                  <a:tailEnd/>
                </a:ln>
                <a:effectLst/>
              </p:spPr>
              <p:txBody>
                <a:bodyPr/>
                <a:lstStyle/>
                <a:p>
                  <a:pPr>
                    <a:defRPr/>
                  </a:pPr>
                  <a:endParaRPr lang="ru-RU"/>
                </a:p>
              </p:txBody>
            </p:sp>
            <p:sp>
              <p:nvSpPr>
                <p:cNvPr id="47" name="Oval 45"/>
                <p:cNvSpPr>
                  <a:spLocks noChangeArrowheads="1"/>
                </p:cNvSpPr>
                <p:nvPr/>
              </p:nvSpPr>
              <p:spPr bwMode="auto">
                <a:xfrm>
                  <a:off x="484" y="1170"/>
                  <a:ext cx="772" cy="750"/>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lIns="92075" tIns="46038" rIns="92075" bIns="46038" anchor="ctr"/>
                <a:lstStyle/>
                <a:p>
                  <a:pPr eaLnBrk="0" hangingPunct="0">
                    <a:spcBef>
                      <a:spcPct val="50000"/>
                    </a:spcBef>
                    <a:defRPr/>
                  </a:pPr>
                  <a:endParaRPr lang="ru-RU" sz="2400"/>
                </a:p>
              </p:txBody>
            </p:sp>
            <p:sp>
              <p:nvSpPr>
                <p:cNvPr id="48" name="Oval 46"/>
                <p:cNvSpPr>
                  <a:spLocks noChangeArrowheads="1"/>
                </p:cNvSpPr>
                <p:nvPr/>
              </p:nvSpPr>
              <p:spPr bwMode="auto">
                <a:xfrm>
                  <a:off x="559" y="1241"/>
                  <a:ext cx="622" cy="608"/>
                </a:xfrm>
                <a:prstGeom prst="ellipse">
                  <a:avLst/>
                </a:prstGeom>
                <a:gradFill rotWithShape="0">
                  <a:gsLst>
                    <a:gs pos="0">
                      <a:schemeClr val="accent1">
                        <a:gamma/>
                        <a:shade val="46275"/>
                        <a:invGamma/>
                      </a:schemeClr>
                    </a:gs>
                    <a:gs pos="100000">
                      <a:schemeClr val="accent1"/>
                    </a:gs>
                  </a:gsLst>
                  <a:lin ang="0" scaled="1"/>
                </a:gradFill>
                <a:ln w="9525">
                  <a:noFill/>
                  <a:round/>
                  <a:headEnd/>
                  <a:tailEnd/>
                </a:ln>
                <a:effectLst/>
              </p:spPr>
              <p:txBody>
                <a:bodyPr wrap="none" lIns="92075" tIns="46038" rIns="92075" bIns="46038" anchor="ctr"/>
                <a:lstStyle/>
                <a:p>
                  <a:pPr eaLnBrk="0" hangingPunct="0">
                    <a:spcBef>
                      <a:spcPct val="50000"/>
                    </a:spcBef>
                    <a:defRPr/>
                  </a:pPr>
                  <a:endParaRPr lang="ru-RU" sz="2400"/>
                </a:p>
              </p:txBody>
            </p:sp>
            <p:sp>
              <p:nvSpPr>
                <p:cNvPr id="49" name="Oval 47"/>
                <p:cNvSpPr>
                  <a:spLocks noChangeArrowheads="1"/>
                </p:cNvSpPr>
                <p:nvPr/>
              </p:nvSpPr>
              <p:spPr bwMode="auto">
                <a:xfrm>
                  <a:off x="624" y="1303"/>
                  <a:ext cx="492" cy="484"/>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lIns="92075" tIns="46038" rIns="92075" bIns="46038" anchor="ctr"/>
                <a:lstStyle/>
                <a:p>
                  <a:pPr eaLnBrk="0" hangingPunct="0">
                    <a:spcBef>
                      <a:spcPct val="50000"/>
                    </a:spcBef>
                    <a:defRPr/>
                  </a:pPr>
                  <a:endParaRPr lang="ru-RU" sz="2400"/>
                </a:p>
              </p:txBody>
            </p:sp>
          </p:grpSp>
          <p:grpSp>
            <p:nvGrpSpPr>
              <p:cNvPr id="37" name="Group 48"/>
              <p:cNvGrpSpPr>
                <a:grpSpLocks/>
              </p:cNvGrpSpPr>
              <p:nvPr/>
            </p:nvGrpSpPr>
            <p:grpSpPr bwMode="auto">
              <a:xfrm>
                <a:off x="634" y="1345"/>
                <a:ext cx="447" cy="402"/>
                <a:chOff x="634" y="1345"/>
                <a:chExt cx="447" cy="402"/>
              </a:xfrm>
            </p:grpSpPr>
            <p:sp>
              <p:nvSpPr>
                <p:cNvPr id="39" name="Arc 49"/>
                <p:cNvSpPr>
                  <a:spLocks/>
                </p:cNvSpPr>
                <p:nvPr/>
              </p:nvSpPr>
              <p:spPr bwMode="auto">
                <a:xfrm>
                  <a:off x="856" y="1409"/>
                  <a:ext cx="34" cy="288"/>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40" name="Arc 50"/>
                <p:cNvSpPr>
                  <a:spLocks/>
                </p:cNvSpPr>
                <p:nvPr/>
              </p:nvSpPr>
              <p:spPr bwMode="auto">
                <a:xfrm>
                  <a:off x="827" y="1409"/>
                  <a:ext cx="34" cy="288"/>
                </a:xfrm>
                <a:custGeom>
                  <a:avLst/>
                  <a:gdLst>
                    <a:gd name="G0" fmla="+- 21600 0 0"/>
                    <a:gd name="G1" fmla="+- 21600 0 0"/>
                    <a:gd name="G2" fmla="+- 21600 0 0"/>
                    <a:gd name="T0" fmla="*/ 21600 w 21600"/>
                    <a:gd name="T1" fmla="*/ 43200 h 43200"/>
                    <a:gd name="T2" fmla="*/ 21600 w 21600"/>
                    <a:gd name="T3" fmla="*/ 0 h 43200"/>
                    <a:gd name="T4" fmla="*/ 21600 w 21600"/>
                    <a:gd name="T5" fmla="*/ 21600 h 43200"/>
                  </a:gdLst>
                  <a:ahLst/>
                  <a:cxnLst>
                    <a:cxn ang="0">
                      <a:pos x="T0" y="T1"/>
                    </a:cxn>
                    <a:cxn ang="0">
                      <a:pos x="T2" y="T3"/>
                    </a:cxn>
                    <a:cxn ang="0">
                      <a:pos x="T4" y="T5"/>
                    </a:cxn>
                  </a:cxnLst>
                  <a:rect l="0" t="0" r="r" b="b"/>
                  <a:pathLst>
                    <a:path w="21600" h="43200" fill="none" extrusionOk="0">
                      <a:moveTo>
                        <a:pt x="21600" y="43200"/>
                      </a:moveTo>
                      <a:cubicBezTo>
                        <a:pt x="9670" y="43200"/>
                        <a:pt x="0" y="33529"/>
                        <a:pt x="0" y="21600"/>
                      </a:cubicBezTo>
                      <a:cubicBezTo>
                        <a:pt x="-1" y="9670"/>
                        <a:pt x="9670" y="0"/>
                        <a:pt x="21599" y="0"/>
                      </a:cubicBezTo>
                    </a:path>
                    <a:path w="21600" h="43200" stroke="0" extrusionOk="0">
                      <a:moveTo>
                        <a:pt x="21600" y="43200"/>
                      </a:moveTo>
                      <a:cubicBezTo>
                        <a:pt x="9670" y="43200"/>
                        <a:pt x="0" y="33529"/>
                        <a:pt x="0" y="21600"/>
                      </a:cubicBezTo>
                      <a:cubicBezTo>
                        <a:pt x="-1" y="9670"/>
                        <a:pt x="9670" y="0"/>
                        <a:pt x="21599" y="0"/>
                      </a:cubicBezTo>
                      <a:lnTo>
                        <a:pt x="21600" y="21600"/>
                      </a:lnTo>
                      <a:close/>
                    </a:path>
                  </a:pathLst>
                </a:custGeom>
                <a:gradFill rotWithShape="0">
                  <a:gsLst>
                    <a:gs pos="0">
                      <a:schemeClr val="accent1">
                        <a:gamma/>
                        <a:shade val="46275"/>
                        <a:invGamma/>
                      </a:schemeClr>
                    </a:gs>
                    <a:gs pos="100000">
                      <a:schemeClr val="accent1"/>
                    </a:gs>
                  </a:gsLst>
                  <a:lin ang="0" scaled="1"/>
                </a:gradFill>
                <a:ln w="9525">
                  <a:noFill/>
                  <a:round/>
                  <a:headEnd type="none" w="sm" len="sm"/>
                  <a:tailEnd type="none" w="sm" len="sm"/>
                </a:ln>
                <a:effectLst/>
              </p:spPr>
              <p:txBody>
                <a:bodyPr/>
                <a:lstStyle/>
                <a:p>
                  <a:pPr>
                    <a:defRPr/>
                  </a:pPr>
                  <a:endParaRPr lang="ru-RU"/>
                </a:p>
              </p:txBody>
            </p:sp>
            <p:sp>
              <p:nvSpPr>
                <p:cNvPr id="41" name="AutoShape 51"/>
                <p:cNvSpPr>
                  <a:spLocks noChangeArrowheads="1"/>
                </p:cNvSpPr>
                <p:nvPr/>
              </p:nvSpPr>
              <p:spPr bwMode="auto">
                <a:xfrm>
                  <a:off x="798" y="1694"/>
                  <a:ext cx="122" cy="53"/>
                </a:xfrm>
                <a:prstGeom prst="roundRect">
                  <a:avLst>
                    <a:gd name="adj" fmla="val 49995"/>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a:lstStyle/>
                <a:p>
                  <a:pPr>
                    <a:defRPr/>
                  </a:pPr>
                  <a:endParaRPr lang="ru-RU"/>
                </a:p>
              </p:txBody>
            </p:sp>
            <p:sp>
              <p:nvSpPr>
                <p:cNvPr id="42" name="Freeform 52"/>
                <p:cNvSpPr>
                  <a:spLocks/>
                </p:cNvSpPr>
                <p:nvPr/>
              </p:nvSpPr>
              <p:spPr bwMode="auto">
                <a:xfrm>
                  <a:off x="634" y="1467"/>
                  <a:ext cx="221" cy="230"/>
                </a:xfrm>
                <a:custGeom>
                  <a:avLst/>
                  <a:gdLst/>
                  <a:ahLst/>
                  <a:cxnLst>
                    <a:cxn ang="0">
                      <a:pos x="212" y="204"/>
                    </a:cxn>
                    <a:cxn ang="0">
                      <a:pos x="194" y="158"/>
                    </a:cxn>
                    <a:cxn ang="0">
                      <a:pos x="188" y="111"/>
                    </a:cxn>
                    <a:cxn ang="0">
                      <a:pos x="183" y="72"/>
                    </a:cxn>
                    <a:cxn ang="0">
                      <a:pos x="178" y="52"/>
                    </a:cxn>
                    <a:cxn ang="0">
                      <a:pos x="169" y="37"/>
                    </a:cxn>
                    <a:cxn ang="0">
                      <a:pos x="157" y="24"/>
                    </a:cxn>
                    <a:cxn ang="0">
                      <a:pos x="143" y="13"/>
                    </a:cxn>
                    <a:cxn ang="0">
                      <a:pos x="124" y="5"/>
                    </a:cxn>
                    <a:cxn ang="0">
                      <a:pos x="100" y="0"/>
                    </a:cxn>
                    <a:cxn ang="0">
                      <a:pos x="76" y="0"/>
                    </a:cxn>
                    <a:cxn ang="0">
                      <a:pos x="54" y="7"/>
                    </a:cxn>
                    <a:cxn ang="0">
                      <a:pos x="35" y="16"/>
                    </a:cxn>
                    <a:cxn ang="0">
                      <a:pos x="18" y="31"/>
                    </a:cxn>
                    <a:cxn ang="0">
                      <a:pos x="5" y="51"/>
                    </a:cxn>
                    <a:cxn ang="0">
                      <a:pos x="0" y="73"/>
                    </a:cxn>
                    <a:cxn ang="0">
                      <a:pos x="3" y="72"/>
                    </a:cxn>
                    <a:cxn ang="0">
                      <a:pos x="15" y="64"/>
                    </a:cxn>
                    <a:cxn ang="0">
                      <a:pos x="35" y="58"/>
                    </a:cxn>
                    <a:cxn ang="0">
                      <a:pos x="56" y="57"/>
                    </a:cxn>
                    <a:cxn ang="0">
                      <a:pos x="74" y="63"/>
                    </a:cxn>
                    <a:cxn ang="0">
                      <a:pos x="87" y="73"/>
                    </a:cxn>
                    <a:cxn ang="0">
                      <a:pos x="93" y="85"/>
                    </a:cxn>
                    <a:cxn ang="0">
                      <a:pos x="96" y="102"/>
                    </a:cxn>
                    <a:cxn ang="0">
                      <a:pos x="100" y="124"/>
                    </a:cxn>
                    <a:cxn ang="0">
                      <a:pos x="106" y="147"/>
                    </a:cxn>
                    <a:cxn ang="0">
                      <a:pos x="116" y="168"/>
                    </a:cxn>
                    <a:cxn ang="0">
                      <a:pos x="131" y="190"/>
                    </a:cxn>
                    <a:cxn ang="0">
                      <a:pos x="150" y="207"/>
                    </a:cxn>
                    <a:cxn ang="0">
                      <a:pos x="172" y="219"/>
                    </a:cxn>
                    <a:cxn ang="0">
                      <a:pos x="194" y="226"/>
                    </a:cxn>
                    <a:cxn ang="0">
                      <a:pos x="220" y="229"/>
                    </a:cxn>
                  </a:cxnLst>
                  <a:rect l="0" t="0" r="r" b="b"/>
                  <a:pathLst>
                    <a:path w="221" h="230">
                      <a:moveTo>
                        <a:pt x="220" y="229"/>
                      </a:moveTo>
                      <a:lnTo>
                        <a:pt x="212" y="204"/>
                      </a:lnTo>
                      <a:lnTo>
                        <a:pt x="202" y="180"/>
                      </a:lnTo>
                      <a:lnTo>
                        <a:pt x="194" y="158"/>
                      </a:lnTo>
                      <a:lnTo>
                        <a:pt x="190" y="136"/>
                      </a:lnTo>
                      <a:lnTo>
                        <a:pt x="188" y="111"/>
                      </a:lnTo>
                      <a:lnTo>
                        <a:pt x="185" y="85"/>
                      </a:lnTo>
                      <a:lnTo>
                        <a:pt x="183" y="72"/>
                      </a:lnTo>
                      <a:lnTo>
                        <a:pt x="181" y="61"/>
                      </a:lnTo>
                      <a:lnTo>
                        <a:pt x="178" y="52"/>
                      </a:lnTo>
                      <a:lnTo>
                        <a:pt x="173" y="43"/>
                      </a:lnTo>
                      <a:lnTo>
                        <a:pt x="169" y="37"/>
                      </a:lnTo>
                      <a:lnTo>
                        <a:pt x="164" y="30"/>
                      </a:lnTo>
                      <a:lnTo>
                        <a:pt x="157" y="24"/>
                      </a:lnTo>
                      <a:lnTo>
                        <a:pt x="150" y="18"/>
                      </a:lnTo>
                      <a:lnTo>
                        <a:pt x="143" y="13"/>
                      </a:lnTo>
                      <a:lnTo>
                        <a:pt x="134" y="9"/>
                      </a:lnTo>
                      <a:lnTo>
                        <a:pt x="124" y="5"/>
                      </a:lnTo>
                      <a:lnTo>
                        <a:pt x="112" y="2"/>
                      </a:lnTo>
                      <a:lnTo>
                        <a:pt x="100" y="0"/>
                      </a:lnTo>
                      <a:lnTo>
                        <a:pt x="88" y="0"/>
                      </a:lnTo>
                      <a:lnTo>
                        <a:pt x="76" y="0"/>
                      </a:lnTo>
                      <a:lnTo>
                        <a:pt x="65" y="2"/>
                      </a:lnTo>
                      <a:lnTo>
                        <a:pt x="54" y="7"/>
                      </a:lnTo>
                      <a:lnTo>
                        <a:pt x="45" y="10"/>
                      </a:lnTo>
                      <a:lnTo>
                        <a:pt x="35" y="16"/>
                      </a:lnTo>
                      <a:lnTo>
                        <a:pt x="25" y="24"/>
                      </a:lnTo>
                      <a:lnTo>
                        <a:pt x="18" y="31"/>
                      </a:lnTo>
                      <a:lnTo>
                        <a:pt x="11" y="41"/>
                      </a:lnTo>
                      <a:lnTo>
                        <a:pt x="5" y="51"/>
                      </a:lnTo>
                      <a:lnTo>
                        <a:pt x="1" y="63"/>
                      </a:lnTo>
                      <a:lnTo>
                        <a:pt x="0" y="73"/>
                      </a:lnTo>
                      <a:lnTo>
                        <a:pt x="0" y="79"/>
                      </a:lnTo>
                      <a:lnTo>
                        <a:pt x="3" y="72"/>
                      </a:lnTo>
                      <a:lnTo>
                        <a:pt x="8" y="67"/>
                      </a:lnTo>
                      <a:lnTo>
                        <a:pt x="15" y="64"/>
                      </a:lnTo>
                      <a:lnTo>
                        <a:pt x="25" y="60"/>
                      </a:lnTo>
                      <a:lnTo>
                        <a:pt x="35" y="58"/>
                      </a:lnTo>
                      <a:lnTo>
                        <a:pt x="46" y="57"/>
                      </a:lnTo>
                      <a:lnTo>
                        <a:pt x="56" y="57"/>
                      </a:lnTo>
                      <a:lnTo>
                        <a:pt x="67" y="60"/>
                      </a:lnTo>
                      <a:lnTo>
                        <a:pt x="74" y="63"/>
                      </a:lnTo>
                      <a:lnTo>
                        <a:pt x="81" y="67"/>
                      </a:lnTo>
                      <a:lnTo>
                        <a:pt x="87" y="73"/>
                      </a:lnTo>
                      <a:lnTo>
                        <a:pt x="91" y="78"/>
                      </a:lnTo>
                      <a:lnTo>
                        <a:pt x="93" y="85"/>
                      </a:lnTo>
                      <a:lnTo>
                        <a:pt x="95" y="92"/>
                      </a:lnTo>
                      <a:lnTo>
                        <a:pt x="96" y="102"/>
                      </a:lnTo>
                      <a:lnTo>
                        <a:pt x="98" y="112"/>
                      </a:lnTo>
                      <a:lnTo>
                        <a:pt x="100" y="124"/>
                      </a:lnTo>
                      <a:lnTo>
                        <a:pt x="103" y="135"/>
                      </a:lnTo>
                      <a:lnTo>
                        <a:pt x="106" y="147"/>
                      </a:lnTo>
                      <a:lnTo>
                        <a:pt x="111" y="158"/>
                      </a:lnTo>
                      <a:lnTo>
                        <a:pt x="116" y="168"/>
                      </a:lnTo>
                      <a:lnTo>
                        <a:pt x="123" y="180"/>
                      </a:lnTo>
                      <a:lnTo>
                        <a:pt x="131" y="190"/>
                      </a:lnTo>
                      <a:lnTo>
                        <a:pt x="140" y="199"/>
                      </a:lnTo>
                      <a:lnTo>
                        <a:pt x="150" y="207"/>
                      </a:lnTo>
                      <a:lnTo>
                        <a:pt x="163" y="215"/>
                      </a:lnTo>
                      <a:lnTo>
                        <a:pt x="172" y="219"/>
                      </a:lnTo>
                      <a:lnTo>
                        <a:pt x="183" y="223"/>
                      </a:lnTo>
                      <a:lnTo>
                        <a:pt x="194" y="226"/>
                      </a:lnTo>
                      <a:lnTo>
                        <a:pt x="207" y="228"/>
                      </a:lnTo>
                      <a:lnTo>
                        <a:pt x="220" y="229"/>
                      </a:lnTo>
                    </a:path>
                  </a:pathLst>
                </a:custGeom>
                <a:gradFill rotWithShape="0">
                  <a:gsLst>
                    <a:gs pos="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43" name="Freeform 53"/>
                <p:cNvSpPr>
                  <a:spLocks/>
                </p:cNvSpPr>
                <p:nvPr/>
              </p:nvSpPr>
              <p:spPr bwMode="auto">
                <a:xfrm>
                  <a:off x="859" y="1467"/>
                  <a:ext cx="222" cy="230"/>
                </a:xfrm>
                <a:custGeom>
                  <a:avLst/>
                  <a:gdLst/>
                  <a:ahLst/>
                  <a:cxnLst>
                    <a:cxn ang="0">
                      <a:pos x="7" y="204"/>
                    </a:cxn>
                    <a:cxn ang="0">
                      <a:pos x="25" y="158"/>
                    </a:cxn>
                    <a:cxn ang="0">
                      <a:pos x="31" y="111"/>
                    </a:cxn>
                    <a:cxn ang="0">
                      <a:pos x="36" y="72"/>
                    </a:cxn>
                    <a:cxn ang="0">
                      <a:pos x="41" y="52"/>
                    </a:cxn>
                    <a:cxn ang="0">
                      <a:pos x="50" y="37"/>
                    </a:cxn>
                    <a:cxn ang="0">
                      <a:pos x="62" y="24"/>
                    </a:cxn>
                    <a:cxn ang="0">
                      <a:pos x="77" y="13"/>
                    </a:cxn>
                    <a:cxn ang="0">
                      <a:pos x="96" y="5"/>
                    </a:cxn>
                    <a:cxn ang="0">
                      <a:pos x="120" y="0"/>
                    </a:cxn>
                    <a:cxn ang="0">
                      <a:pos x="143" y="0"/>
                    </a:cxn>
                    <a:cxn ang="0">
                      <a:pos x="165" y="7"/>
                    </a:cxn>
                    <a:cxn ang="0">
                      <a:pos x="184" y="16"/>
                    </a:cxn>
                    <a:cxn ang="0">
                      <a:pos x="201" y="31"/>
                    </a:cxn>
                    <a:cxn ang="0">
                      <a:pos x="215" y="51"/>
                    </a:cxn>
                    <a:cxn ang="0">
                      <a:pos x="221" y="73"/>
                    </a:cxn>
                    <a:cxn ang="0">
                      <a:pos x="217" y="72"/>
                    </a:cxn>
                    <a:cxn ang="0">
                      <a:pos x="205" y="64"/>
                    </a:cxn>
                    <a:cxn ang="0">
                      <a:pos x="184" y="58"/>
                    </a:cxn>
                    <a:cxn ang="0">
                      <a:pos x="164" y="57"/>
                    </a:cxn>
                    <a:cxn ang="0">
                      <a:pos x="145" y="63"/>
                    </a:cxn>
                    <a:cxn ang="0">
                      <a:pos x="132" y="73"/>
                    </a:cxn>
                    <a:cxn ang="0">
                      <a:pos x="127" y="85"/>
                    </a:cxn>
                    <a:cxn ang="0">
                      <a:pos x="123" y="102"/>
                    </a:cxn>
                    <a:cxn ang="0">
                      <a:pos x="120" y="124"/>
                    </a:cxn>
                    <a:cxn ang="0">
                      <a:pos x="113" y="147"/>
                    </a:cxn>
                    <a:cxn ang="0">
                      <a:pos x="104" y="168"/>
                    </a:cxn>
                    <a:cxn ang="0">
                      <a:pos x="89" y="190"/>
                    </a:cxn>
                    <a:cxn ang="0">
                      <a:pos x="69" y="207"/>
                    </a:cxn>
                    <a:cxn ang="0">
                      <a:pos x="47" y="219"/>
                    </a:cxn>
                    <a:cxn ang="0">
                      <a:pos x="25" y="226"/>
                    </a:cxn>
                    <a:cxn ang="0">
                      <a:pos x="0" y="229"/>
                    </a:cxn>
                  </a:cxnLst>
                  <a:rect l="0" t="0" r="r" b="b"/>
                  <a:pathLst>
                    <a:path w="222" h="230">
                      <a:moveTo>
                        <a:pt x="0" y="229"/>
                      </a:moveTo>
                      <a:lnTo>
                        <a:pt x="7" y="204"/>
                      </a:lnTo>
                      <a:lnTo>
                        <a:pt x="17" y="180"/>
                      </a:lnTo>
                      <a:lnTo>
                        <a:pt x="25" y="158"/>
                      </a:lnTo>
                      <a:lnTo>
                        <a:pt x="29" y="136"/>
                      </a:lnTo>
                      <a:lnTo>
                        <a:pt x="31" y="111"/>
                      </a:lnTo>
                      <a:lnTo>
                        <a:pt x="34" y="85"/>
                      </a:lnTo>
                      <a:lnTo>
                        <a:pt x="36" y="72"/>
                      </a:lnTo>
                      <a:lnTo>
                        <a:pt x="38" y="61"/>
                      </a:lnTo>
                      <a:lnTo>
                        <a:pt x="41" y="52"/>
                      </a:lnTo>
                      <a:lnTo>
                        <a:pt x="46" y="43"/>
                      </a:lnTo>
                      <a:lnTo>
                        <a:pt x="50" y="37"/>
                      </a:lnTo>
                      <a:lnTo>
                        <a:pt x="56" y="30"/>
                      </a:lnTo>
                      <a:lnTo>
                        <a:pt x="62" y="24"/>
                      </a:lnTo>
                      <a:lnTo>
                        <a:pt x="69" y="18"/>
                      </a:lnTo>
                      <a:lnTo>
                        <a:pt x="77" y="13"/>
                      </a:lnTo>
                      <a:lnTo>
                        <a:pt x="86" y="9"/>
                      </a:lnTo>
                      <a:lnTo>
                        <a:pt x="96" y="5"/>
                      </a:lnTo>
                      <a:lnTo>
                        <a:pt x="108" y="2"/>
                      </a:lnTo>
                      <a:lnTo>
                        <a:pt x="120" y="0"/>
                      </a:lnTo>
                      <a:lnTo>
                        <a:pt x="132" y="0"/>
                      </a:lnTo>
                      <a:lnTo>
                        <a:pt x="143" y="0"/>
                      </a:lnTo>
                      <a:lnTo>
                        <a:pt x="155" y="2"/>
                      </a:lnTo>
                      <a:lnTo>
                        <a:pt x="165" y="7"/>
                      </a:lnTo>
                      <a:lnTo>
                        <a:pt x="175" y="10"/>
                      </a:lnTo>
                      <a:lnTo>
                        <a:pt x="184" y="16"/>
                      </a:lnTo>
                      <a:lnTo>
                        <a:pt x="195" y="24"/>
                      </a:lnTo>
                      <a:lnTo>
                        <a:pt x="201" y="31"/>
                      </a:lnTo>
                      <a:lnTo>
                        <a:pt x="209" y="41"/>
                      </a:lnTo>
                      <a:lnTo>
                        <a:pt x="215" y="51"/>
                      </a:lnTo>
                      <a:lnTo>
                        <a:pt x="219" y="63"/>
                      </a:lnTo>
                      <a:lnTo>
                        <a:pt x="221" y="73"/>
                      </a:lnTo>
                      <a:lnTo>
                        <a:pt x="220" y="79"/>
                      </a:lnTo>
                      <a:lnTo>
                        <a:pt x="217" y="72"/>
                      </a:lnTo>
                      <a:lnTo>
                        <a:pt x="212" y="67"/>
                      </a:lnTo>
                      <a:lnTo>
                        <a:pt x="205" y="64"/>
                      </a:lnTo>
                      <a:lnTo>
                        <a:pt x="195" y="60"/>
                      </a:lnTo>
                      <a:lnTo>
                        <a:pt x="184" y="58"/>
                      </a:lnTo>
                      <a:lnTo>
                        <a:pt x="174" y="57"/>
                      </a:lnTo>
                      <a:lnTo>
                        <a:pt x="164" y="57"/>
                      </a:lnTo>
                      <a:lnTo>
                        <a:pt x="153" y="60"/>
                      </a:lnTo>
                      <a:lnTo>
                        <a:pt x="145" y="63"/>
                      </a:lnTo>
                      <a:lnTo>
                        <a:pt x="139" y="67"/>
                      </a:lnTo>
                      <a:lnTo>
                        <a:pt x="132" y="73"/>
                      </a:lnTo>
                      <a:lnTo>
                        <a:pt x="129" y="78"/>
                      </a:lnTo>
                      <a:lnTo>
                        <a:pt x="127" y="85"/>
                      </a:lnTo>
                      <a:lnTo>
                        <a:pt x="125" y="92"/>
                      </a:lnTo>
                      <a:lnTo>
                        <a:pt x="123" y="102"/>
                      </a:lnTo>
                      <a:lnTo>
                        <a:pt x="122" y="112"/>
                      </a:lnTo>
                      <a:lnTo>
                        <a:pt x="120" y="124"/>
                      </a:lnTo>
                      <a:lnTo>
                        <a:pt x="117" y="135"/>
                      </a:lnTo>
                      <a:lnTo>
                        <a:pt x="113" y="147"/>
                      </a:lnTo>
                      <a:lnTo>
                        <a:pt x="109" y="158"/>
                      </a:lnTo>
                      <a:lnTo>
                        <a:pt x="104" y="168"/>
                      </a:lnTo>
                      <a:lnTo>
                        <a:pt x="97" y="180"/>
                      </a:lnTo>
                      <a:lnTo>
                        <a:pt x="89" y="190"/>
                      </a:lnTo>
                      <a:lnTo>
                        <a:pt x="79" y="199"/>
                      </a:lnTo>
                      <a:lnTo>
                        <a:pt x="69" y="207"/>
                      </a:lnTo>
                      <a:lnTo>
                        <a:pt x="57" y="215"/>
                      </a:lnTo>
                      <a:lnTo>
                        <a:pt x="47" y="219"/>
                      </a:lnTo>
                      <a:lnTo>
                        <a:pt x="37" y="223"/>
                      </a:lnTo>
                      <a:lnTo>
                        <a:pt x="25" y="226"/>
                      </a:lnTo>
                      <a:lnTo>
                        <a:pt x="12" y="228"/>
                      </a:lnTo>
                      <a:lnTo>
                        <a:pt x="0" y="229"/>
                      </a:lnTo>
                    </a:path>
                  </a:pathLst>
                </a:custGeom>
                <a:gradFill rotWithShape="0">
                  <a:gsLst>
                    <a:gs pos="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44" name="Oval 54"/>
                <p:cNvSpPr>
                  <a:spLocks noChangeArrowheads="1"/>
                </p:cNvSpPr>
                <p:nvPr/>
              </p:nvSpPr>
              <p:spPr bwMode="auto">
                <a:xfrm>
                  <a:off x="829" y="1345"/>
                  <a:ext cx="56" cy="52"/>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lIns="92075" tIns="46038" rIns="92075" bIns="46038" anchor="ctr"/>
                <a:lstStyle/>
                <a:p>
                  <a:pPr eaLnBrk="0" hangingPunct="0">
                    <a:spcBef>
                      <a:spcPct val="50000"/>
                    </a:spcBef>
                    <a:defRPr/>
                  </a:pPr>
                  <a:endParaRPr lang="ru-RU" sz="2400"/>
                </a:p>
              </p:txBody>
            </p:sp>
          </p:grpSp>
        </p:grpSp>
      </p:grpSp>
      <p:sp>
        <p:nvSpPr>
          <p:cNvPr id="142338" name="Rectangle 2"/>
          <p:cNvSpPr>
            <a:spLocks noGrp="1" noChangeArrowheads="1"/>
          </p:cNvSpPr>
          <p:nvPr>
            <p:ph type="ctrTitle" sz="quarter"/>
          </p:nvPr>
        </p:nvSpPr>
        <p:spPr>
          <a:xfrm>
            <a:off x="2738438" y="1381125"/>
            <a:ext cx="6253162" cy="2333625"/>
          </a:xfrm>
        </p:spPr>
        <p:txBody>
          <a:bodyPr/>
          <a:lstStyle>
            <a:lvl1pPr>
              <a:defRPr/>
            </a:lvl1pPr>
          </a:lstStyle>
          <a:p>
            <a:r>
              <a:rPr lang="ru-RU" smtClean="0"/>
              <a:t>Образец заголовка</a:t>
            </a:r>
            <a:endParaRPr lang="ru-RU"/>
          </a:p>
        </p:txBody>
      </p:sp>
      <p:sp>
        <p:nvSpPr>
          <p:cNvPr id="142339" name="Rectangle 3"/>
          <p:cNvSpPr>
            <a:spLocks noGrp="1" noChangeArrowheads="1"/>
          </p:cNvSpPr>
          <p:nvPr>
            <p:ph type="subTitle" sz="quarter" idx="1"/>
          </p:nvPr>
        </p:nvSpPr>
        <p:spPr>
          <a:xfrm>
            <a:off x="2741613" y="4124325"/>
            <a:ext cx="6249987" cy="1285875"/>
          </a:xfrm>
        </p:spPr>
        <p:txBody>
          <a:bodyPr/>
          <a:lstStyle>
            <a:lvl1pPr marL="0" indent="0">
              <a:buFont typeface="Wingdings" pitchFamily="2" charset="2"/>
              <a:buNone/>
              <a:defRPr/>
            </a:lvl1pPr>
          </a:lstStyle>
          <a:p>
            <a:r>
              <a:rPr lang="ru-RU" smtClean="0"/>
              <a:t>Образец подзаголовка</a:t>
            </a:r>
            <a:endParaRPr lang="ru-RU"/>
          </a:p>
        </p:txBody>
      </p:sp>
      <p:sp>
        <p:nvSpPr>
          <p:cNvPr id="54" name="Rectangle 4"/>
          <p:cNvSpPr>
            <a:spLocks noGrp="1" noChangeArrowheads="1"/>
          </p:cNvSpPr>
          <p:nvPr>
            <p:ph type="dt" sz="quarter" idx="10"/>
          </p:nvPr>
        </p:nvSpPr>
        <p:spPr>
          <a:xfrm>
            <a:off x="2743200" y="5410200"/>
            <a:ext cx="6248400" cy="457200"/>
          </a:xfrm>
        </p:spPr>
        <p:txBody>
          <a:bodyPr wrap="none"/>
          <a:lstStyle>
            <a:lvl1pPr>
              <a:defRPr sz="3200" b="1" smtClean="0">
                <a:latin typeface="+mn-lt"/>
              </a:defRPr>
            </a:lvl1pPr>
          </a:lstStyle>
          <a:p>
            <a:pPr>
              <a:defRPr/>
            </a:pPr>
            <a:endParaRPr lang="ru-RU"/>
          </a:p>
        </p:txBody>
      </p:sp>
      <p:sp>
        <p:nvSpPr>
          <p:cNvPr id="55" name="Rectangle 55"/>
          <p:cNvSpPr>
            <a:spLocks noGrp="1" noChangeArrowheads="1"/>
          </p:cNvSpPr>
          <p:nvPr>
            <p:ph type="ftr" sz="quarter" idx="11"/>
          </p:nvPr>
        </p:nvSpPr>
        <p:spPr/>
        <p:txBody>
          <a:bodyPr/>
          <a:lstStyle>
            <a:lvl1pPr>
              <a:defRPr smtClean="0"/>
            </a:lvl1pPr>
          </a:lstStyle>
          <a:p>
            <a:pPr>
              <a:defRPr/>
            </a:pPr>
            <a:endParaRPr lang="ru-RU"/>
          </a:p>
        </p:txBody>
      </p:sp>
      <p:sp>
        <p:nvSpPr>
          <p:cNvPr id="56" name="Rectangle 56"/>
          <p:cNvSpPr>
            <a:spLocks noGrp="1" noChangeArrowheads="1"/>
          </p:cNvSpPr>
          <p:nvPr>
            <p:ph type="sldNum" sz="quarter" idx="12"/>
          </p:nvPr>
        </p:nvSpPr>
        <p:spPr/>
        <p:txBody>
          <a:bodyPr/>
          <a:lstStyle>
            <a:lvl1pPr>
              <a:defRPr smtClean="0"/>
            </a:lvl1pPr>
          </a:lstStyle>
          <a:p>
            <a:pPr>
              <a:defRPr/>
            </a:pPr>
            <a:fld id="{F08430CC-44A7-4A87-9A32-EE54EAA80C5A}"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C875A90F-4D9A-4840-A166-262F6528CD4B}" type="slidenum">
              <a:rPr lang="ru-RU"/>
              <a:pPr>
                <a:defRPr/>
              </a:pPr>
              <a:t>‹#›</a:t>
            </a:fld>
            <a:endParaRPr lang="ru-RU"/>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4"/>
          <p:cNvSpPr>
            <a:spLocks noGrp="1" noChangeArrowheads="1"/>
          </p:cNvSpPr>
          <p:nvPr>
            <p:ph type="dt" sz="half" idx="10"/>
          </p:nvPr>
        </p:nvSpPr>
        <p:spPr>
          <a:ln/>
        </p:spPr>
        <p:txBody>
          <a:bodyPr/>
          <a:lstStyle>
            <a:lvl1pPr>
              <a:defRPr/>
            </a:lvl1pPr>
          </a:lstStyle>
          <a:p>
            <a:pPr>
              <a:defRPr/>
            </a:pPr>
            <a:endParaRPr lang="ru-RU"/>
          </a:p>
        </p:txBody>
      </p:sp>
      <p:sp>
        <p:nvSpPr>
          <p:cNvPr id="5" name="Rectangle 35"/>
          <p:cNvSpPr>
            <a:spLocks noGrp="1" noChangeArrowheads="1"/>
          </p:cNvSpPr>
          <p:nvPr>
            <p:ph type="ftr" sz="quarter" idx="11"/>
          </p:nvPr>
        </p:nvSpPr>
        <p:spPr>
          <a:ln/>
        </p:spPr>
        <p:txBody>
          <a:bodyPr/>
          <a:lstStyle>
            <a:lvl1pPr>
              <a:defRPr/>
            </a:lvl1pPr>
          </a:lstStyle>
          <a:p>
            <a:pPr>
              <a:defRPr/>
            </a:pPr>
            <a:endParaRPr lang="ru-RU"/>
          </a:p>
        </p:txBody>
      </p:sp>
      <p:sp>
        <p:nvSpPr>
          <p:cNvPr id="6" name="Rectangle 36"/>
          <p:cNvSpPr>
            <a:spLocks noGrp="1" noChangeArrowheads="1"/>
          </p:cNvSpPr>
          <p:nvPr>
            <p:ph type="sldNum" sz="quarter" idx="12"/>
          </p:nvPr>
        </p:nvSpPr>
        <p:spPr>
          <a:ln/>
        </p:spPr>
        <p:txBody>
          <a:bodyPr/>
          <a:lstStyle>
            <a:lvl1pPr>
              <a:defRPr/>
            </a:lvl1pPr>
          </a:lstStyle>
          <a:p>
            <a:pPr>
              <a:defRPr/>
            </a:pPr>
            <a:fld id="{202C6D58-5C4C-41F5-BC83-A35271C1B4CB}" type="slidenum">
              <a:rPr lang="ru-RU"/>
              <a:pPr>
                <a:defRPr/>
              </a:pPr>
              <a:t>‹#›</a:t>
            </a:fld>
            <a:endParaRPr lang="ru-RU"/>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4"/>
          <p:cNvSpPr>
            <a:spLocks noGrp="1" noChangeArrowheads="1"/>
          </p:cNvSpPr>
          <p:nvPr>
            <p:ph type="dt" sz="half" idx="10"/>
          </p:nvPr>
        </p:nvSpPr>
        <p:spPr>
          <a:ln/>
        </p:spPr>
        <p:txBody>
          <a:bodyPr/>
          <a:lstStyle>
            <a:lvl1pPr>
              <a:defRPr/>
            </a:lvl1pPr>
          </a:lstStyle>
          <a:p>
            <a:pPr>
              <a:defRPr/>
            </a:pPr>
            <a:endParaRPr lang="ru-RU"/>
          </a:p>
        </p:txBody>
      </p:sp>
      <p:sp>
        <p:nvSpPr>
          <p:cNvPr id="5" name="Rectangle 35"/>
          <p:cNvSpPr>
            <a:spLocks noGrp="1" noChangeArrowheads="1"/>
          </p:cNvSpPr>
          <p:nvPr>
            <p:ph type="ftr" sz="quarter" idx="11"/>
          </p:nvPr>
        </p:nvSpPr>
        <p:spPr>
          <a:ln/>
        </p:spPr>
        <p:txBody>
          <a:bodyPr/>
          <a:lstStyle>
            <a:lvl1pPr>
              <a:defRPr/>
            </a:lvl1pPr>
          </a:lstStyle>
          <a:p>
            <a:pPr>
              <a:defRPr/>
            </a:pPr>
            <a:endParaRPr lang="ru-RU"/>
          </a:p>
        </p:txBody>
      </p:sp>
      <p:sp>
        <p:nvSpPr>
          <p:cNvPr id="6" name="Rectangle 36"/>
          <p:cNvSpPr>
            <a:spLocks noGrp="1" noChangeArrowheads="1"/>
          </p:cNvSpPr>
          <p:nvPr>
            <p:ph type="sldNum" sz="quarter" idx="12"/>
          </p:nvPr>
        </p:nvSpPr>
        <p:spPr>
          <a:ln/>
        </p:spPr>
        <p:txBody>
          <a:bodyPr/>
          <a:lstStyle>
            <a:lvl1pPr>
              <a:defRPr/>
            </a:lvl1pPr>
          </a:lstStyle>
          <a:p>
            <a:pPr>
              <a:defRPr/>
            </a:pPr>
            <a:fld id="{8835CA5F-2799-4AF0-A7EB-9B00E2D3581F}" type="slidenum">
              <a:rPr lang="ru-RU"/>
              <a:pPr>
                <a:defRPr/>
              </a:pPr>
              <a:t>‹#›</a:t>
            </a:fld>
            <a:endParaRPr lang="ru-RU"/>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500188" y="1524000"/>
            <a:ext cx="3668712" cy="4714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21300" y="1524000"/>
            <a:ext cx="3670300" cy="4714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4"/>
          <p:cNvSpPr>
            <a:spLocks noGrp="1" noChangeArrowheads="1"/>
          </p:cNvSpPr>
          <p:nvPr>
            <p:ph type="dt" sz="half" idx="10"/>
          </p:nvPr>
        </p:nvSpPr>
        <p:spPr>
          <a:ln/>
        </p:spPr>
        <p:txBody>
          <a:bodyPr/>
          <a:lstStyle>
            <a:lvl1pPr>
              <a:defRPr/>
            </a:lvl1pPr>
          </a:lstStyle>
          <a:p>
            <a:pPr>
              <a:defRPr/>
            </a:pPr>
            <a:endParaRPr lang="ru-RU"/>
          </a:p>
        </p:txBody>
      </p:sp>
      <p:sp>
        <p:nvSpPr>
          <p:cNvPr id="6" name="Rectangle 35"/>
          <p:cNvSpPr>
            <a:spLocks noGrp="1" noChangeArrowheads="1"/>
          </p:cNvSpPr>
          <p:nvPr>
            <p:ph type="ftr" sz="quarter" idx="11"/>
          </p:nvPr>
        </p:nvSpPr>
        <p:spPr>
          <a:ln/>
        </p:spPr>
        <p:txBody>
          <a:bodyPr/>
          <a:lstStyle>
            <a:lvl1pPr>
              <a:defRPr/>
            </a:lvl1pPr>
          </a:lstStyle>
          <a:p>
            <a:pPr>
              <a:defRPr/>
            </a:pPr>
            <a:endParaRPr lang="ru-RU"/>
          </a:p>
        </p:txBody>
      </p:sp>
      <p:sp>
        <p:nvSpPr>
          <p:cNvPr id="7" name="Rectangle 36"/>
          <p:cNvSpPr>
            <a:spLocks noGrp="1" noChangeArrowheads="1"/>
          </p:cNvSpPr>
          <p:nvPr>
            <p:ph type="sldNum" sz="quarter" idx="12"/>
          </p:nvPr>
        </p:nvSpPr>
        <p:spPr>
          <a:ln/>
        </p:spPr>
        <p:txBody>
          <a:bodyPr/>
          <a:lstStyle>
            <a:lvl1pPr>
              <a:defRPr/>
            </a:lvl1pPr>
          </a:lstStyle>
          <a:p>
            <a:pPr>
              <a:defRPr/>
            </a:pPr>
            <a:fld id="{BE83A12F-41E8-40CD-90C3-70501678C70F}" type="slidenum">
              <a:rPr lang="ru-RU"/>
              <a:pPr>
                <a:defRPr/>
              </a:pPr>
              <a:t>‹#›</a:t>
            </a:fld>
            <a:endParaRPr lang="ru-RU"/>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4"/>
          <p:cNvSpPr>
            <a:spLocks noGrp="1" noChangeArrowheads="1"/>
          </p:cNvSpPr>
          <p:nvPr>
            <p:ph type="dt" sz="half" idx="10"/>
          </p:nvPr>
        </p:nvSpPr>
        <p:spPr>
          <a:ln/>
        </p:spPr>
        <p:txBody>
          <a:bodyPr/>
          <a:lstStyle>
            <a:lvl1pPr>
              <a:defRPr/>
            </a:lvl1pPr>
          </a:lstStyle>
          <a:p>
            <a:pPr>
              <a:defRPr/>
            </a:pPr>
            <a:endParaRPr lang="ru-RU"/>
          </a:p>
        </p:txBody>
      </p:sp>
      <p:sp>
        <p:nvSpPr>
          <p:cNvPr id="8" name="Rectangle 35"/>
          <p:cNvSpPr>
            <a:spLocks noGrp="1" noChangeArrowheads="1"/>
          </p:cNvSpPr>
          <p:nvPr>
            <p:ph type="ftr" sz="quarter" idx="11"/>
          </p:nvPr>
        </p:nvSpPr>
        <p:spPr>
          <a:ln/>
        </p:spPr>
        <p:txBody>
          <a:bodyPr/>
          <a:lstStyle>
            <a:lvl1pPr>
              <a:defRPr/>
            </a:lvl1pPr>
          </a:lstStyle>
          <a:p>
            <a:pPr>
              <a:defRPr/>
            </a:pPr>
            <a:endParaRPr lang="ru-RU"/>
          </a:p>
        </p:txBody>
      </p:sp>
      <p:sp>
        <p:nvSpPr>
          <p:cNvPr id="9" name="Rectangle 36"/>
          <p:cNvSpPr>
            <a:spLocks noGrp="1" noChangeArrowheads="1"/>
          </p:cNvSpPr>
          <p:nvPr>
            <p:ph type="sldNum" sz="quarter" idx="12"/>
          </p:nvPr>
        </p:nvSpPr>
        <p:spPr>
          <a:ln/>
        </p:spPr>
        <p:txBody>
          <a:bodyPr/>
          <a:lstStyle>
            <a:lvl1pPr>
              <a:defRPr/>
            </a:lvl1pPr>
          </a:lstStyle>
          <a:p>
            <a:pPr>
              <a:defRPr/>
            </a:pPr>
            <a:fld id="{26603BDB-3CCB-4B37-B358-039AB2116E5F}" type="slidenum">
              <a:rPr lang="ru-RU"/>
              <a:pPr>
                <a:defRPr/>
              </a:pPr>
              <a:t>‹#›</a:t>
            </a:fld>
            <a:endParaRPr lang="ru-RU"/>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4"/>
          <p:cNvSpPr>
            <a:spLocks noGrp="1" noChangeArrowheads="1"/>
          </p:cNvSpPr>
          <p:nvPr>
            <p:ph type="dt" sz="half" idx="10"/>
          </p:nvPr>
        </p:nvSpPr>
        <p:spPr>
          <a:ln/>
        </p:spPr>
        <p:txBody>
          <a:bodyPr/>
          <a:lstStyle>
            <a:lvl1pPr>
              <a:defRPr/>
            </a:lvl1pPr>
          </a:lstStyle>
          <a:p>
            <a:pPr>
              <a:defRPr/>
            </a:pPr>
            <a:endParaRPr lang="ru-RU"/>
          </a:p>
        </p:txBody>
      </p:sp>
      <p:sp>
        <p:nvSpPr>
          <p:cNvPr id="4" name="Rectangle 35"/>
          <p:cNvSpPr>
            <a:spLocks noGrp="1" noChangeArrowheads="1"/>
          </p:cNvSpPr>
          <p:nvPr>
            <p:ph type="ftr" sz="quarter" idx="11"/>
          </p:nvPr>
        </p:nvSpPr>
        <p:spPr>
          <a:ln/>
        </p:spPr>
        <p:txBody>
          <a:bodyPr/>
          <a:lstStyle>
            <a:lvl1pPr>
              <a:defRPr/>
            </a:lvl1pPr>
          </a:lstStyle>
          <a:p>
            <a:pPr>
              <a:defRPr/>
            </a:pPr>
            <a:endParaRPr lang="ru-RU"/>
          </a:p>
        </p:txBody>
      </p:sp>
      <p:sp>
        <p:nvSpPr>
          <p:cNvPr id="5" name="Rectangle 36"/>
          <p:cNvSpPr>
            <a:spLocks noGrp="1" noChangeArrowheads="1"/>
          </p:cNvSpPr>
          <p:nvPr>
            <p:ph type="sldNum" sz="quarter" idx="12"/>
          </p:nvPr>
        </p:nvSpPr>
        <p:spPr>
          <a:ln/>
        </p:spPr>
        <p:txBody>
          <a:bodyPr/>
          <a:lstStyle>
            <a:lvl1pPr>
              <a:defRPr/>
            </a:lvl1pPr>
          </a:lstStyle>
          <a:p>
            <a:pPr>
              <a:defRPr/>
            </a:pPr>
            <a:fld id="{D3A20D2F-38CC-4066-A541-89278F92B2D3}" type="slidenum">
              <a:rPr lang="ru-RU"/>
              <a:pPr>
                <a:defRPr/>
              </a:pPr>
              <a:t>‹#›</a:t>
            </a:fld>
            <a:endParaRPr lang="ru-RU"/>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4"/>
          <p:cNvSpPr>
            <a:spLocks noGrp="1" noChangeArrowheads="1"/>
          </p:cNvSpPr>
          <p:nvPr>
            <p:ph type="dt" sz="half" idx="10"/>
          </p:nvPr>
        </p:nvSpPr>
        <p:spPr>
          <a:ln/>
        </p:spPr>
        <p:txBody>
          <a:bodyPr/>
          <a:lstStyle>
            <a:lvl1pPr>
              <a:defRPr/>
            </a:lvl1pPr>
          </a:lstStyle>
          <a:p>
            <a:pPr>
              <a:defRPr/>
            </a:pPr>
            <a:endParaRPr lang="ru-RU"/>
          </a:p>
        </p:txBody>
      </p:sp>
      <p:sp>
        <p:nvSpPr>
          <p:cNvPr id="3" name="Rectangle 35"/>
          <p:cNvSpPr>
            <a:spLocks noGrp="1" noChangeArrowheads="1"/>
          </p:cNvSpPr>
          <p:nvPr>
            <p:ph type="ftr" sz="quarter" idx="11"/>
          </p:nvPr>
        </p:nvSpPr>
        <p:spPr>
          <a:ln/>
        </p:spPr>
        <p:txBody>
          <a:bodyPr/>
          <a:lstStyle>
            <a:lvl1pPr>
              <a:defRPr/>
            </a:lvl1pPr>
          </a:lstStyle>
          <a:p>
            <a:pPr>
              <a:defRPr/>
            </a:pPr>
            <a:endParaRPr lang="ru-RU"/>
          </a:p>
        </p:txBody>
      </p:sp>
      <p:sp>
        <p:nvSpPr>
          <p:cNvPr id="4" name="Rectangle 36"/>
          <p:cNvSpPr>
            <a:spLocks noGrp="1" noChangeArrowheads="1"/>
          </p:cNvSpPr>
          <p:nvPr>
            <p:ph type="sldNum" sz="quarter" idx="12"/>
          </p:nvPr>
        </p:nvSpPr>
        <p:spPr>
          <a:ln/>
        </p:spPr>
        <p:txBody>
          <a:bodyPr/>
          <a:lstStyle>
            <a:lvl1pPr>
              <a:defRPr/>
            </a:lvl1pPr>
          </a:lstStyle>
          <a:p>
            <a:pPr>
              <a:defRPr/>
            </a:pPr>
            <a:fld id="{4E939FE6-52DF-4518-8000-EBA260C0471C}" type="slidenum">
              <a:rPr lang="ru-RU"/>
              <a:pPr>
                <a:defRPr/>
              </a:pPr>
              <a:t>‹#›</a:t>
            </a:fld>
            <a:endParaRPr lang="ru-RU"/>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4"/>
          <p:cNvSpPr>
            <a:spLocks noGrp="1" noChangeArrowheads="1"/>
          </p:cNvSpPr>
          <p:nvPr>
            <p:ph type="dt" sz="half" idx="10"/>
          </p:nvPr>
        </p:nvSpPr>
        <p:spPr>
          <a:ln/>
        </p:spPr>
        <p:txBody>
          <a:bodyPr/>
          <a:lstStyle>
            <a:lvl1pPr>
              <a:defRPr/>
            </a:lvl1pPr>
          </a:lstStyle>
          <a:p>
            <a:pPr>
              <a:defRPr/>
            </a:pPr>
            <a:endParaRPr lang="ru-RU"/>
          </a:p>
        </p:txBody>
      </p:sp>
      <p:sp>
        <p:nvSpPr>
          <p:cNvPr id="6" name="Rectangle 35"/>
          <p:cNvSpPr>
            <a:spLocks noGrp="1" noChangeArrowheads="1"/>
          </p:cNvSpPr>
          <p:nvPr>
            <p:ph type="ftr" sz="quarter" idx="11"/>
          </p:nvPr>
        </p:nvSpPr>
        <p:spPr>
          <a:ln/>
        </p:spPr>
        <p:txBody>
          <a:bodyPr/>
          <a:lstStyle>
            <a:lvl1pPr>
              <a:defRPr/>
            </a:lvl1pPr>
          </a:lstStyle>
          <a:p>
            <a:pPr>
              <a:defRPr/>
            </a:pPr>
            <a:endParaRPr lang="ru-RU"/>
          </a:p>
        </p:txBody>
      </p:sp>
      <p:sp>
        <p:nvSpPr>
          <p:cNvPr id="7" name="Rectangle 36"/>
          <p:cNvSpPr>
            <a:spLocks noGrp="1" noChangeArrowheads="1"/>
          </p:cNvSpPr>
          <p:nvPr>
            <p:ph type="sldNum" sz="quarter" idx="12"/>
          </p:nvPr>
        </p:nvSpPr>
        <p:spPr>
          <a:ln/>
        </p:spPr>
        <p:txBody>
          <a:bodyPr/>
          <a:lstStyle>
            <a:lvl1pPr>
              <a:defRPr/>
            </a:lvl1pPr>
          </a:lstStyle>
          <a:p>
            <a:pPr>
              <a:defRPr/>
            </a:pPr>
            <a:fld id="{163217AF-D7DA-449F-BF5D-F056548514E7}" type="slidenum">
              <a:rPr lang="ru-RU"/>
              <a:pPr>
                <a:defRPr/>
              </a:pPr>
              <a:t>‹#›</a:t>
            </a:fld>
            <a:endParaRPr lang="ru-RU"/>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4"/>
          <p:cNvSpPr>
            <a:spLocks noGrp="1" noChangeArrowheads="1"/>
          </p:cNvSpPr>
          <p:nvPr>
            <p:ph type="dt" sz="half" idx="10"/>
          </p:nvPr>
        </p:nvSpPr>
        <p:spPr>
          <a:ln/>
        </p:spPr>
        <p:txBody>
          <a:bodyPr/>
          <a:lstStyle>
            <a:lvl1pPr>
              <a:defRPr/>
            </a:lvl1pPr>
          </a:lstStyle>
          <a:p>
            <a:pPr>
              <a:defRPr/>
            </a:pPr>
            <a:endParaRPr lang="ru-RU"/>
          </a:p>
        </p:txBody>
      </p:sp>
      <p:sp>
        <p:nvSpPr>
          <p:cNvPr id="6" name="Rectangle 35"/>
          <p:cNvSpPr>
            <a:spLocks noGrp="1" noChangeArrowheads="1"/>
          </p:cNvSpPr>
          <p:nvPr>
            <p:ph type="ftr" sz="quarter" idx="11"/>
          </p:nvPr>
        </p:nvSpPr>
        <p:spPr>
          <a:ln/>
        </p:spPr>
        <p:txBody>
          <a:bodyPr/>
          <a:lstStyle>
            <a:lvl1pPr>
              <a:defRPr/>
            </a:lvl1pPr>
          </a:lstStyle>
          <a:p>
            <a:pPr>
              <a:defRPr/>
            </a:pPr>
            <a:endParaRPr lang="ru-RU"/>
          </a:p>
        </p:txBody>
      </p:sp>
      <p:sp>
        <p:nvSpPr>
          <p:cNvPr id="7" name="Rectangle 36"/>
          <p:cNvSpPr>
            <a:spLocks noGrp="1" noChangeArrowheads="1"/>
          </p:cNvSpPr>
          <p:nvPr>
            <p:ph type="sldNum" sz="quarter" idx="12"/>
          </p:nvPr>
        </p:nvSpPr>
        <p:spPr>
          <a:ln/>
        </p:spPr>
        <p:txBody>
          <a:bodyPr/>
          <a:lstStyle>
            <a:lvl1pPr>
              <a:defRPr/>
            </a:lvl1pPr>
          </a:lstStyle>
          <a:p>
            <a:pPr>
              <a:defRPr/>
            </a:pPr>
            <a:fld id="{136D920E-8ABE-4E94-9196-3777103B80A0}" type="slidenum">
              <a:rPr lang="ru-RU"/>
              <a:pPr>
                <a:defRPr/>
              </a:pPr>
              <a:t>‹#›</a:t>
            </a:fld>
            <a:endParaRPr lang="ru-RU"/>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4"/>
          <p:cNvSpPr>
            <a:spLocks noGrp="1" noChangeArrowheads="1"/>
          </p:cNvSpPr>
          <p:nvPr>
            <p:ph type="dt" sz="half" idx="10"/>
          </p:nvPr>
        </p:nvSpPr>
        <p:spPr>
          <a:ln/>
        </p:spPr>
        <p:txBody>
          <a:bodyPr/>
          <a:lstStyle>
            <a:lvl1pPr>
              <a:defRPr/>
            </a:lvl1pPr>
          </a:lstStyle>
          <a:p>
            <a:pPr>
              <a:defRPr/>
            </a:pPr>
            <a:endParaRPr lang="ru-RU"/>
          </a:p>
        </p:txBody>
      </p:sp>
      <p:sp>
        <p:nvSpPr>
          <p:cNvPr id="5" name="Rectangle 35"/>
          <p:cNvSpPr>
            <a:spLocks noGrp="1" noChangeArrowheads="1"/>
          </p:cNvSpPr>
          <p:nvPr>
            <p:ph type="ftr" sz="quarter" idx="11"/>
          </p:nvPr>
        </p:nvSpPr>
        <p:spPr>
          <a:ln/>
        </p:spPr>
        <p:txBody>
          <a:bodyPr/>
          <a:lstStyle>
            <a:lvl1pPr>
              <a:defRPr/>
            </a:lvl1pPr>
          </a:lstStyle>
          <a:p>
            <a:pPr>
              <a:defRPr/>
            </a:pPr>
            <a:endParaRPr lang="ru-RU"/>
          </a:p>
        </p:txBody>
      </p:sp>
      <p:sp>
        <p:nvSpPr>
          <p:cNvPr id="6" name="Rectangle 36"/>
          <p:cNvSpPr>
            <a:spLocks noGrp="1" noChangeArrowheads="1"/>
          </p:cNvSpPr>
          <p:nvPr>
            <p:ph type="sldNum" sz="quarter" idx="12"/>
          </p:nvPr>
        </p:nvSpPr>
        <p:spPr>
          <a:ln/>
        </p:spPr>
        <p:txBody>
          <a:bodyPr/>
          <a:lstStyle>
            <a:lvl1pPr>
              <a:defRPr/>
            </a:lvl1pPr>
          </a:lstStyle>
          <a:p>
            <a:pPr>
              <a:defRPr/>
            </a:pPr>
            <a:fld id="{9DCC99E3-6CBA-46EA-9FE2-C53C6F177875}" type="slidenum">
              <a:rPr lang="ru-RU"/>
              <a:pPr>
                <a:defRPr/>
              </a:pPr>
              <a:t>‹#›</a:t>
            </a:fld>
            <a:endParaRPr lang="ru-RU"/>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19938" y="228600"/>
            <a:ext cx="1871662" cy="60102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500188" y="228600"/>
            <a:ext cx="5467350" cy="60102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4"/>
          <p:cNvSpPr>
            <a:spLocks noGrp="1" noChangeArrowheads="1"/>
          </p:cNvSpPr>
          <p:nvPr>
            <p:ph type="dt" sz="half" idx="10"/>
          </p:nvPr>
        </p:nvSpPr>
        <p:spPr>
          <a:ln/>
        </p:spPr>
        <p:txBody>
          <a:bodyPr/>
          <a:lstStyle>
            <a:lvl1pPr>
              <a:defRPr/>
            </a:lvl1pPr>
          </a:lstStyle>
          <a:p>
            <a:pPr>
              <a:defRPr/>
            </a:pPr>
            <a:endParaRPr lang="ru-RU"/>
          </a:p>
        </p:txBody>
      </p:sp>
      <p:sp>
        <p:nvSpPr>
          <p:cNvPr id="5" name="Rectangle 35"/>
          <p:cNvSpPr>
            <a:spLocks noGrp="1" noChangeArrowheads="1"/>
          </p:cNvSpPr>
          <p:nvPr>
            <p:ph type="ftr" sz="quarter" idx="11"/>
          </p:nvPr>
        </p:nvSpPr>
        <p:spPr>
          <a:ln/>
        </p:spPr>
        <p:txBody>
          <a:bodyPr/>
          <a:lstStyle>
            <a:lvl1pPr>
              <a:defRPr/>
            </a:lvl1pPr>
          </a:lstStyle>
          <a:p>
            <a:pPr>
              <a:defRPr/>
            </a:pPr>
            <a:endParaRPr lang="ru-RU"/>
          </a:p>
        </p:txBody>
      </p:sp>
      <p:sp>
        <p:nvSpPr>
          <p:cNvPr id="6" name="Rectangle 36"/>
          <p:cNvSpPr>
            <a:spLocks noGrp="1" noChangeArrowheads="1"/>
          </p:cNvSpPr>
          <p:nvPr>
            <p:ph type="sldNum" sz="quarter" idx="12"/>
          </p:nvPr>
        </p:nvSpPr>
        <p:spPr>
          <a:ln/>
        </p:spPr>
        <p:txBody>
          <a:bodyPr/>
          <a:lstStyle>
            <a:lvl1pPr>
              <a:defRPr/>
            </a:lvl1pPr>
          </a:lstStyle>
          <a:p>
            <a:pPr>
              <a:defRPr/>
            </a:pPr>
            <a:fld id="{FB455753-0060-46B0-B422-C40EDE211A2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724D66FF-BA81-4429-85C3-2C35D05D8D62}"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355F7B92-1B52-4CEE-AF81-3751AFA1B4DC}" type="slidenum">
              <a:rPr lang="ru-RU"/>
              <a:pPr>
                <a:defRPr/>
              </a:pPr>
              <a:t>‹#›</a:t>
            </a:fld>
            <a:endParaRPr lang="ru-RU"/>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0188" y="228600"/>
            <a:ext cx="7491412"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500188" y="1524000"/>
            <a:ext cx="3668712" cy="47148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21300" y="1524000"/>
            <a:ext cx="3670300" cy="47148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4"/>
          <p:cNvSpPr>
            <a:spLocks noGrp="1" noChangeArrowheads="1"/>
          </p:cNvSpPr>
          <p:nvPr>
            <p:ph type="dt" sz="half" idx="10"/>
          </p:nvPr>
        </p:nvSpPr>
        <p:spPr>
          <a:ln/>
        </p:spPr>
        <p:txBody>
          <a:bodyPr/>
          <a:lstStyle>
            <a:lvl1pPr>
              <a:defRPr/>
            </a:lvl1pPr>
          </a:lstStyle>
          <a:p>
            <a:pPr>
              <a:defRPr/>
            </a:pPr>
            <a:endParaRPr lang="ru-RU"/>
          </a:p>
        </p:txBody>
      </p:sp>
      <p:sp>
        <p:nvSpPr>
          <p:cNvPr id="6" name="Rectangle 35"/>
          <p:cNvSpPr>
            <a:spLocks noGrp="1" noChangeArrowheads="1"/>
          </p:cNvSpPr>
          <p:nvPr>
            <p:ph type="ftr" sz="quarter" idx="11"/>
          </p:nvPr>
        </p:nvSpPr>
        <p:spPr>
          <a:ln/>
        </p:spPr>
        <p:txBody>
          <a:bodyPr/>
          <a:lstStyle>
            <a:lvl1pPr>
              <a:defRPr/>
            </a:lvl1pPr>
          </a:lstStyle>
          <a:p>
            <a:pPr>
              <a:defRPr/>
            </a:pPr>
            <a:endParaRPr lang="ru-RU"/>
          </a:p>
        </p:txBody>
      </p:sp>
      <p:sp>
        <p:nvSpPr>
          <p:cNvPr id="7" name="Rectangle 36"/>
          <p:cNvSpPr>
            <a:spLocks noGrp="1" noChangeArrowheads="1"/>
          </p:cNvSpPr>
          <p:nvPr>
            <p:ph type="sldNum" sz="quarter" idx="12"/>
          </p:nvPr>
        </p:nvSpPr>
        <p:spPr>
          <a:ln/>
        </p:spPr>
        <p:txBody>
          <a:bodyPr/>
          <a:lstStyle>
            <a:lvl1pPr>
              <a:defRPr/>
            </a:lvl1pPr>
          </a:lstStyle>
          <a:p>
            <a:pPr>
              <a:defRPr/>
            </a:pPr>
            <a:fld id="{14A6C206-F73A-4F1D-A14C-C74F7560ACF0}"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C9DD858D-6053-4E80-B9D1-763B256DB5A6}"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CDBE6B75-BEB3-4087-8B70-FDB2DCA1CB16}"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908720"/>
            <a:ext cx="3778696" cy="4860255"/>
          </a:xfrm>
        </p:spPr>
        <p:txBody>
          <a:bodyPr anchor="t"/>
          <a:lstStyle>
            <a:lvl1pPr algn="ctr">
              <a:defRPr sz="1800" b="1" cap="all">
                <a:latin typeface="+mn-lt"/>
              </a:defRPr>
            </a:lvl1pPr>
          </a:lstStyle>
          <a:p>
            <a:pPr lvl="0"/>
            <a:r>
              <a:rPr lang="ru-RU" smtClean="0"/>
              <a:t>Образец заголовка</a:t>
            </a:r>
            <a:endParaRPr lang="ru-RU" dirty="0"/>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096FB841-0A6D-4603-B79D-46C39A8E7B48}"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307F1BD4-ECE7-44CA-BD1A-384538E17B09}"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C875A90F-4D9A-4840-A166-262F6528CD4B}"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cSld name="Два объект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D81AB197-6F4D-45A5-AED6-8E39093792DE}" type="datetimeFigureOut">
              <a:rPr lang="ru-RU"/>
              <a:pPr>
                <a:defRPr/>
              </a:pPr>
              <a:t>08.02.2015</a:t>
            </a:fld>
            <a:endParaRPr lang="ru-RU"/>
          </a:p>
        </p:txBody>
      </p:sp>
      <p:sp>
        <p:nvSpPr>
          <p:cNvPr id="6" name="Нижний колонтитул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7" name="Номер слайда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26CFF937-7B06-4458-9645-51D1D5D0FB3C}"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1800" y="1124744"/>
            <a:ext cx="5915000" cy="4608512"/>
          </a:xfrm>
        </p:spPr>
        <p:txBody>
          <a:bodyPr>
            <a:normAutofit/>
          </a:bodyPr>
          <a:lstStyle>
            <a:lvl1pPr>
              <a:defRPr sz="2400" b="1" u="none" baseline="0"/>
            </a:lvl1pPr>
          </a:lstStyle>
          <a:p>
            <a:r>
              <a:rPr lang="ru-RU" smtClean="0"/>
              <a:t>Образец заголовка</a:t>
            </a:r>
            <a:endParaRPr lang="ru-RU" dirty="0"/>
          </a:p>
        </p:txBody>
      </p:sp>
      <p:sp>
        <p:nvSpPr>
          <p:cNvPr id="3" name="Дата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368A7D6D-60F9-4CDB-90C8-CF67A32151E2}" type="datetimeFigureOut">
              <a:rPr lang="ru-RU"/>
              <a:pPr>
                <a:defRPr/>
              </a:pPr>
              <a:t>08.02.2015</a:t>
            </a:fld>
            <a:endParaRPr lang="ru-RU"/>
          </a:p>
        </p:txBody>
      </p:sp>
      <p:sp>
        <p:nvSpPr>
          <p:cNvPr id="4" name="Нижний колонтитул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5" name="Номер слайда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7482C282-9CFA-459D-983D-914F7C9BD2D5}"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0D3CB7CE-0DBC-4E79-9BD4-334C25E79407}"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EB95F5FF-889D-4938-AE62-37114505B510}"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9E5BC504-5ADD-4366-9214-DD24B130CAD7}"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0C6597B1-7DC9-46C7-9833-F59AB5165C42}"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Прямоугольник 6"/>
          <p:cNvSpPr>
            <a:spLocks noChangeArrowheads="1"/>
          </p:cNvSpPr>
          <p:nvPr userDrawn="1"/>
        </p:nvSpPr>
        <p:spPr bwMode="auto">
          <a:xfrm>
            <a:off x="1835150" y="2157413"/>
            <a:ext cx="6337300" cy="3048000"/>
          </a:xfrm>
          <a:prstGeom prst="rect">
            <a:avLst/>
          </a:prstGeom>
          <a:noFill/>
          <a:ln w="9525">
            <a:noFill/>
            <a:miter lim="800000"/>
            <a:headEnd/>
            <a:tailEnd/>
          </a:ln>
        </p:spPr>
        <p:txBody>
          <a:bodyPr>
            <a:spAutoFit/>
          </a:bodyPr>
          <a:lstStyle/>
          <a:p>
            <a:pPr algn="ctr"/>
            <a:r>
              <a:rPr lang="ru-RU" sz="2400" b="1">
                <a:solidFill>
                  <a:srgbClr val="000000"/>
                </a:solidFill>
                <a:latin typeface="Calibri" pitchFamily="34" charset="0"/>
              </a:rPr>
              <a:t>Автор шаблону – Несенюк О.В.,</a:t>
            </a:r>
            <a:br>
              <a:rPr lang="ru-RU" sz="2400" b="1">
                <a:solidFill>
                  <a:srgbClr val="000000"/>
                </a:solidFill>
                <a:latin typeface="Calibri" pitchFamily="34" charset="0"/>
              </a:rPr>
            </a:br>
            <a:r>
              <a:rPr lang="ru-RU" sz="2400" b="1">
                <a:solidFill>
                  <a:srgbClr val="000000"/>
                </a:solidFill>
                <a:latin typeface="Calibri" pitchFamily="34" charset="0"/>
              </a:rPr>
              <a:t>Житомирський міський колегіум</a:t>
            </a:r>
            <a:br>
              <a:rPr lang="ru-RU" sz="2400" b="1">
                <a:solidFill>
                  <a:srgbClr val="000000"/>
                </a:solidFill>
                <a:latin typeface="Calibri" pitchFamily="34" charset="0"/>
              </a:rPr>
            </a:br>
            <a:r>
              <a:rPr lang="ru-RU" sz="2400" b="1">
                <a:solidFill>
                  <a:srgbClr val="000000"/>
                </a:solidFill>
                <a:latin typeface="Calibri" pitchFamily="34" charset="0"/>
              </a:rPr>
              <a:t/>
            </a:r>
            <a:br>
              <a:rPr lang="ru-RU" sz="2400" b="1">
                <a:solidFill>
                  <a:srgbClr val="000000"/>
                </a:solidFill>
                <a:latin typeface="Calibri" pitchFamily="34" charset="0"/>
              </a:rPr>
            </a:br>
            <a:r>
              <a:rPr lang="ru-RU" sz="2400" b="1">
                <a:solidFill>
                  <a:srgbClr val="000000"/>
                </a:solidFill>
                <a:latin typeface="Calibri" pitchFamily="34" charset="0"/>
              </a:rPr>
              <a:t>Ви можете використовувати дане оформлення для створення своїх презентацій, але у своїй презентації ви повинні вказати автора та  джерело шаблону</a:t>
            </a:r>
            <a:br>
              <a:rPr lang="ru-RU" sz="2400" b="1">
                <a:solidFill>
                  <a:srgbClr val="000000"/>
                </a:solidFill>
                <a:latin typeface="Calibri" pitchFamily="34" charset="0"/>
              </a:rPr>
            </a:br>
            <a:r>
              <a:rPr lang="ru-RU" sz="2400" b="1">
                <a:solidFill>
                  <a:srgbClr val="000000"/>
                </a:solidFill>
                <a:latin typeface="Calibri" pitchFamily="34" charset="0"/>
              </a:rPr>
              <a:t>Сайт: </a:t>
            </a:r>
            <a:r>
              <a:rPr lang="en-US" sz="2400" b="1">
                <a:solidFill>
                  <a:srgbClr val="000000"/>
                </a:solidFill>
                <a:latin typeface="Calibri" pitchFamily="34" charset="0"/>
              </a:rPr>
              <a:t>http://shkola-ditsad.ucoz.com</a:t>
            </a:r>
            <a:endParaRPr lang="uk-UA" sz="2400" b="1">
              <a:solidFill>
                <a:srgbClr val="000000"/>
              </a:solidFill>
              <a:latin typeface="Calibri" pitchFamily="34" charset="0"/>
            </a:endParaRPr>
          </a:p>
        </p:txBody>
      </p:sp>
      <p:sp>
        <p:nvSpPr>
          <p:cNvPr id="2" name="Заголовок 1"/>
          <p:cNvSpPr>
            <a:spLocks noGrp="1"/>
          </p:cNvSpPr>
          <p:nvPr>
            <p:ph type="title"/>
          </p:nvPr>
        </p:nvSpPr>
        <p:spPr>
          <a:xfrm>
            <a:off x="722312" y="980729"/>
            <a:ext cx="7810127" cy="864096"/>
          </a:xfrm>
        </p:spPr>
        <p:txBody>
          <a:bodyPr anchor="t">
            <a:normAutofit/>
          </a:bodyPr>
          <a:lstStyle>
            <a:lvl1pPr algn="ctr">
              <a:defRPr sz="2000" b="1" cap="all">
                <a:latin typeface="+mn-lt"/>
              </a:defRPr>
            </a:lvl1pPr>
          </a:lstStyle>
          <a:p>
            <a:r>
              <a:rPr lang="ru-RU" smtClean="0"/>
              <a:t>Образец заголовка</a:t>
            </a:r>
            <a:endParaRPr lang="ru-RU" dirty="0"/>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E46B1A9E-FAC7-4547-A99E-967FF7EDB990}" type="datetimeFigureOut">
              <a:rPr lang="ru-RU"/>
              <a:pPr>
                <a:defRPr/>
              </a:pPr>
              <a:t>08.02.2015</a:t>
            </a:fld>
            <a:endParaRPr lang="ru-RU"/>
          </a:p>
        </p:txBody>
      </p:sp>
      <p:sp>
        <p:nvSpPr>
          <p:cNvPr id="6"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7"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5AFA5B3D-F6C1-40B8-BBF9-149BDDBFA1D3}"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C875A90F-4D9A-4840-A166-262F6528CD4B}"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EEF178EE-4955-4BAF-B5E0-F82C370EE2E0}"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0016B89D-9F0D-4868-9EA7-27C45E9C6EBE}"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7AA3439D-3EBD-493F-9B64-1F8107193E37}"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F1285F25-3307-41A8-9E6B-74B0F663F028}"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4973AEFF-55B6-4B1E-92E6-1606701F57DD}" type="datetimeFigureOut">
              <a:rPr lang="ru-RU"/>
              <a:pPr>
                <a:defRPr/>
              </a:pPr>
              <a:t>08.02.2015</a:t>
            </a:fld>
            <a:endParaRPr lang="ru-RU"/>
          </a:p>
        </p:txBody>
      </p:sp>
      <p:sp>
        <p:nvSpPr>
          <p:cNvPr id="5" name="Нижний колонтитул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6" name="Номер слайда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2A6B83D9-85F2-4C6F-AC8A-401A2DE86EA2}"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D81AB197-6F4D-45A5-AED6-8E39093792DE}" type="datetimeFigureOut">
              <a:rPr lang="ru-RU"/>
              <a:pPr>
                <a:defRPr/>
              </a:pPr>
              <a:t>08.02.2015</a:t>
            </a:fld>
            <a:endParaRPr lang="ru-RU"/>
          </a:p>
        </p:txBody>
      </p:sp>
      <p:sp>
        <p:nvSpPr>
          <p:cNvPr id="6" name="Нижний колонтитул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7" name="Номер слайда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26CFF937-7B06-4458-9645-51D1D5D0FB3C}"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1800" y="1124744"/>
            <a:ext cx="5915000" cy="4608512"/>
          </a:xfrm>
        </p:spPr>
        <p:txBody>
          <a:bodyPr>
            <a:normAutofit/>
          </a:bodyPr>
          <a:lstStyle>
            <a:lvl1pPr>
              <a:defRPr sz="2400" b="1" u="none" baseline="0"/>
            </a:lvl1pPr>
          </a:lstStyle>
          <a:p>
            <a:r>
              <a:rPr lang="ru-RU" smtClean="0"/>
              <a:t>Образец заголовка</a:t>
            </a:r>
            <a:endParaRPr lang="ru-RU" dirty="0"/>
          </a:p>
        </p:txBody>
      </p:sp>
      <p:sp>
        <p:nvSpPr>
          <p:cNvPr id="3" name="Дата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368A7D6D-60F9-4CDB-90C8-CF67A32151E2}" type="datetimeFigureOut">
              <a:rPr lang="ru-RU"/>
              <a:pPr>
                <a:defRPr/>
              </a:pPr>
              <a:t>08.02.2015</a:t>
            </a:fld>
            <a:endParaRPr lang="ru-RU"/>
          </a:p>
        </p:txBody>
      </p:sp>
      <p:sp>
        <p:nvSpPr>
          <p:cNvPr id="4" name="Нижний колонтитул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ru-RU"/>
          </a:p>
        </p:txBody>
      </p:sp>
      <p:sp>
        <p:nvSpPr>
          <p:cNvPr id="5" name="Номер слайда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7482C282-9CFA-459D-983D-914F7C9BD2D5}"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C875A90F-4D9A-4840-A166-262F6528CD4B}"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DD25A42-E18B-4191-BFAF-80F8FD159A78}" type="datetimeFigureOut">
              <a:rPr lang="ru-RU" smtClean="0"/>
              <a:pPr/>
              <a:t>08.02.2015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A0746F2-A97A-4B86-9BCC-2A20DE8279F1}" type="slidenum">
              <a:rPr lang="ru-RU" smtClean="0"/>
              <a:pPr/>
              <a:t>‹#›</a:t>
            </a:fld>
            <a:endParaRPr lang="ru-RU"/>
          </a:p>
        </p:txBody>
      </p:sp>
    </p:spTree>
  </p:cSld>
  <p:clrMapOvr>
    <a:masterClrMapping/>
  </p:clrMapOvr>
  <p:transition spd="med" advClick="0" advTm="600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0" y="2438400"/>
            <a:ext cx="9144000" cy="4046538"/>
            <a:chOff x="0" y="1536"/>
            <a:chExt cx="5760" cy="2549"/>
          </a:xfrm>
        </p:grpSpPr>
        <p:sp>
          <p:nvSpPr>
            <p:cNvPr id="5"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defRPr/>
              </a:pPr>
              <a:endParaRPr lang="ru-RU"/>
            </a:p>
          </p:txBody>
        </p:sp>
        <p:sp>
          <p:nvSpPr>
            <p:cNvPr id="6"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defRPr/>
              </a:pPr>
              <a:endParaRPr lang="ru-RU"/>
            </a:p>
          </p:txBody>
        </p:sp>
        <p:sp>
          <p:nvSpPr>
            <p:cNvPr id="7"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defRPr/>
              </a:pPr>
              <a:endParaRPr lang="ru-RU"/>
            </a:p>
          </p:txBody>
        </p:sp>
        <p:sp>
          <p:nvSpPr>
            <p:cNvPr id="8"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9"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defRPr/>
              </a:pPr>
              <a:endParaRPr lang="ru-RU"/>
            </a:p>
          </p:txBody>
        </p:sp>
        <p:sp>
          <p:nvSpPr>
            <p:cNvPr id="10"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defRPr/>
              </a:pPr>
              <a:endParaRPr lang="ru-RU"/>
            </a:p>
          </p:txBody>
        </p:sp>
        <p:sp>
          <p:nvSpPr>
            <p:cNvPr id="11"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defRPr/>
              </a:pPr>
              <a:endParaRPr lang="ru-RU"/>
            </a:p>
          </p:txBody>
        </p:sp>
        <p:sp>
          <p:nvSpPr>
            <p:cNvPr id="12"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defRPr/>
              </a:pPr>
              <a:endParaRPr lang="ru-RU"/>
            </a:p>
          </p:txBody>
        </p:sp>
        <p:sp>
          <p:nvSpPr>
            <p:cNvPr id="13"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defRPr/>
              </a:pPr>
              <a:endParaRPr lang="ru-RU"/>
            </a:p>
          </p:txBody>
        </p:sp>
        <p:sp>
          <p:nvSpPr>
            <p:cNvPr id="14"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5"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defRPr/>
              </a:pPr>
              <a:endParaRPr lang="ru-RU"/>
            </a:p>
          </p:txBody>
        </p:sp>
        <p:sp>
          <p:nvSpPr>
            <p:cNvPr id="16"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7"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8"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19"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defRPr/>
              </a:pPr>
              <a:endParaRPr lang="ru-RU"/>
            </a:p>
          </p:txBody>
        </p:sp>
      </p:grpSp>
      <p:sp>
        <p:nvSpPr>
          <p:cNvPr id="11282" name="Rectangle 18"/>
          <p:cNvSpPr>
            <a:spLocks noGrp="1" noChangeArrowheads="1"/>
          </p:cNvSpPr>
          <p:nvPr>
            <p:ph type="ctrTitle" sz="quarter"/>
          </p:nvPr>
        </p:nvSpPr>
        <p:spPr>
          <a:xfrm>
            <a:off x="685800" y="1768475"/>
            <a:ext cx="7772400" cy="1736725"/>
          </a:xfrm>
        </p:spPr>
        <p:txBody>
          <a:bodyPr anchor="b"/>
          <a:lstStyle>
            <a:lvl1pPr>
              <a:defRPr sz="5400"/>
            </a:lvl1pPr>
          </a:lstStyle>
          <a:p>
            <a:r>
              <a:rPr lang="ru-RU" smtClean="0"/>
              <a:t>Образец заголовка</a:t>
            </a:r>
            <a:endParaRPr lang="ru-RU"/>
          </a:p>
        </p:txBody>
      </p:sp>
      <p:sp>
        <p:nvSpPr>
          <p:cNvPr id="11283"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smtClean="0"/>
              <a:t>Образец подзаголовка</a:t>
            </a:r>
            <a:endParaRPr lang="ru-RU"/>
          </a:p>
        </p:txBody>
      </p:sp>
      <p:sp>
        <p:nvSpPr>
          <p:cNvPr id="20" name="Rectangle 20"/>
          <p:cNvSpPr>
            <a:spLocks noGrp="1" noChangeArrowheads="1"/>
          </p:cNvSpPr>
          <p:nvPr>
            <p:ph type="dt" sz="quarter" idx="10"/>
          </p:nvPr>
        </p:nvSpPr>
        <p:spPr/>
        <p:txBody>
          <a:bodyPr/>
          <a:lstStyle>
            <a:lvl1pPr>
              <a:defRPr smtClean="0"/>
            </a:lvl1pPr>
          </a:lstStyle>
          <a:p>
            <a:pPr>
              <a:defRPr/>
            </a:pPr>
            <a:fld id="{5EDDD1AD-C823-4572-8071-64C3D8194E12}" type="datetimeFigureOut">
              <a:rPr lang="ru-RU" smtClean="0"/>
              <a:pPr>
                <a:defRPr/>
              </a:pPr>
              <a:t>08.02.2015</a:t>
            </a:fld>
            <a:endParaRPr lang="ru-RU"/>
          </a:p>
        </p:txBody>
      </p:sp>
      <p:sp>
        <p:nvSpPr>
          <p:cNvPr id="21" name="Rectangle 21"/>
          <p:cNvSpPr>
            <a:spLocks noGrp="1" noChangeArrowheads="1"/>
          </p:cNvSpPr>
          <p:nvPr>
            <p:ph type="ftr" sz="quarter" idx="11"/>
          </p:nvPr>
        </p:nvSpPr>
        <p:spPr/>
        <p:txBody>
          <a:bodyPr/>
          <a:lstStyle>
            <a:lvl1pPr>
              <a:defRPr smtClean="0"/>
            </a:lvl1pPr>
          </a:lstStyle>
          <a:p>
            <a:pPr>
              <a:defRPr/>
            </a:pPr>
            <a:endParaRPr lang="ru-RU"/>
          </a:p>
        </p:txBody>
      </p:sp>
      <p:sp>
        <p:nvSpPr>
          <p:cNvPr id="22" name="Rectangle 22"/>
          <p:cNvSpPr>
            <a:spLocks noGrp="1" noChangeArrowheads="1"/>
          </p:cNvSpPr>
          <p:nvPr>
            <p:ph type="sldNum" sz="quarter" idx="12"/>
          </p:nvPr>
        </p:nvSpPr>
        <p:spPr/>
        <p:txBody>
          <a:bodyPr/>
          <a:lstStyle>
            <a:lvl1pPr>
              <a:defRPr smtClean="0"/>
            </a:lvl1pPr>
          </a:lstStyle>
          <a:p>
            <a:pPr>
              <a:defRPr/>
            </a:pPr>
            <a:fld id="{CBC53BF9-49C1-40EC-993D-A0ED9EB4DA7A}" type="slidenum">
              <a:rPr lang="ru-RU" smtClean="0"/>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9"/>
          <p:cNvSpPr>
            <a:spLocks noGrp="1" noChangeArrowheads="1"/>
          </p:cNvSpPr>
          <p:nvPr>
            <p:ph type="dt" sz="half" idx="10"/>
          </p:nvPr>
        </p:nvSpPr>
        <p:spPr>
          <a:ln/>
        </p:spPr>
        <p:txBody>
          <a:bodyPr/>
          <a:lstStyle>
            <a:lvl1pPr>
              <a:defRPr/>
            </a:lvl1pPr>
          </a:lstStyle>
          <a:p>
            <a:pPr>
              <a:defRPr/>
            </a:pPr>
            <a:fld id="{B48EE97F-FAFF-4F12-B83B-7A84F340D716}" type="datetimeFigureOut">
              <a:rPr lang="ru-RU" smtClean="0"/>
              <a:pPr>
                <a:defRPr/>
              </a:pPr>
              <a:t>08.02.2015</a:t>
            </a:fld>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6D155B5B-F6B2-4F6F-8742-EFF73CDD8DBB}" type="slidenum">
              <a:rPr lang="ru-RU" smtClean="0"/>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9"/>
          <p:cNvSpPr>
            <a:spLocks noGrp="1" noChangeArrowheads="1"/>
          </p:cNvSpPr>
          <p:nvPr>
            <p:ph type="dt" sz="half" idx="10"/>
          </p:nvPr>
        </p:nvSpPr>
        <p:spPr>
          <a:ln/>
        </p:spPr>
        <p:txBody>
          <a:bodyPr/>
          <a:lstStyle>
            <a:lvl1pPr>
              <a:defRPr/>
            </a:lvl1pPr>
          </a:lstStyle>
          <a:p>
            <a:pPr>
              <a:defRPr/>
            </a:pPr>
            <a:fld id="{C48C30FA-48A5-4135-9298-5507D8C14989}" type="datetimeFigureOut">
              <a:rPr lang="ru-RU" smtClean="0"/>
              <a:pPr>
                <a:defRPr/>
              </a:pPr>
              <a:t>08.02.2015</a:t>
            </a:fld>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C583636C-C4AF-413D-90FB-221A8488266F}" type="slidenum">
              <a:rPr lang="ru-RU" smtClean="0"/>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9"/>
          <p:cNvSpPr>
            <a:spLocks noGrp="1" noChangeArrowheads="1"/>
          </p:cNvSpPr>
          <p:nvPr>
            <p:ph type="dt" sz="half" idx="10"/>
          </p:nvPr>
        </p:nvSpPr>
        <p:spPr>
          <a:ln/>
        </p:spPr>
        <p:txBody>
          <a:bodyPr/>
          <a:lstStyle>
            <a:lvl1pPr>
              <a:defRPr/>
            </a:lvl1pPr>
          </a:lstStyle>
          <a:p>
            <a:pPr>
              <a:defRPr/>
            </a:pPr>
            <a:fld id="{FF037C2D-7748-463E-B491-423127CCC426}" type="datetimeFigureOut">
              <a:rPr lang="ru-RU" smtClean="0"/>
              <a:pPr>
                <a:defRPr/>
              </a:pPr>
              <a:t>08.02.2015</a:t>
            </a:fld>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421CC9D7-B390-4B71-B36C-68429ECD20C7}" type="slidenum">
              <a:rPr lang="ru-RU" smtClean="0"/>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8" name="Rectangle 20"/>
          <p:cNvSpPr>
            <a:spLocks noGrp="1" noChangeArrowheads="1"/>
          </p:cNvSpPr>
          <p:nvPr>
            <p:ph type="ftr" sz="quarter" idx="11"/>
          </p:nvPr>
        </p:nvSpPr>
        <p:spPr>
          <a:ln/>
        </p:spPr>
        <p:txBody>
          <a:bodyPr/>
          <a:lstStyle>
            <a:lvl1pPr>
              <a:defRPr/>
            </a:lvl1pPr>
          </a:lstStyle>
          <a:p>
            <a:pPr>
              <a:defRPr/>
            </a:pPr>
            <a:endParaRPr lang="ru-RU"/>
          </a:p>
        </p:txBody>
      </p:sp>
      <p:sp>
        <p:nvSpPr>
          <p:cNvPr id="9"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9"/>
          <p:cNvSpPr>
            <a:spLocks noGrp="1" noChangeArrowheads="1"/>
          </p:cNvSpPr>
          <p:nvPr>
            <p:ph type="dt" sz="half" idx="10"/>
          </p:nvPr>
        </p:nvSpPr>
        <p:spPr>
          <a:ln/>
        </p:spPr>
        <p:txBody>
          <a:bodyPr/>
          <a:lstStyle>
            <a:lvl1pPr>
              <a:defRPr/>
            </a:lvl1pPr>
          </a:lstStyle>
          <a:p>
            <a:pPr>
              <a:defRPr/>
            </a:pPr>
            <a:fld id="{DE64AD3F-5ADF-438E-89F5-7E8AEA773F89}" type="datetimeFigureOut">
              <a:rPr lang="ru-RU" smtClean="0"/>
              <a:pPr>
                <a:defRPr/>
              </a:pPr>
              <a:t>08.02.2015</a:t>
            </a:fld>
            <a:endParaRPr lang="ru-RU"/>
          </a:p>
        </p:txBody>
      </p:sp>
      <p:sp>
        <p:nvSpPr>
          <p:cNvPr id="4" name="Rectangle 20"/>
          <p:cNvSpPr>
            <a:spLocks noGrp="1" noChangeArrowheads="1"/>
          </p:cNvSpPr>
          <p:nvPr>
            <p:ph type="ftr" sz="quarter" idx="11"/>
          </p:nvPr>
        </p:nvSpPr>
        <p:spPr>
          <a:ln/>
        </p:spPr>
        <p:txBody>
          <a:bodyPr/>
          <a:lstStyle>
            <a:lvl1pPr>
              <a:defRPr/>
            </a:lvl1pPr>
          </a:lstStyle>
          <a:p>
            <a:pPr>
              <a:defRPr/>
            </a:pPr>
            <a:endParaRPr lang="ru-RU"/>
          </a:p>
        </p:txBody>
      </p:sp>
      <p:sp>
        <p:nvSpPr>
          <p:cNvPr id="5" name="Rectangle 21"/>
          <p:cNvSpPr>
            <a:spLocks noGrp="1" noChangeArrowheads="1"/>
          </p:cNvSpPr>
          <p:nvPr>
            <p:ph type="sldNum" sz="quarter" idx="12"/>
          </p:nvPr>
        </p:nvSpPr>
        <p:spPr>
          <a:ln/>
        </p:spPr>
        <p:txBody>
          <a:bodyPr/>
          <a:lstStyle>
            <a:lvl1pPr>
              <a:defRPr/>
            </a:lvl1pPr>
          </a:lstStyle>
          <a:p>
            <a:pPr>
              <a:defRPr/>
            </a:pPr>
            <a:fld id="{04AD0E2F-7066-44E1-BC7C-F4451631761B}" type="slidenum">
              <a:rPr lang="ru-RU" smtClean="0"/>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9"/>
          <p:cNvSpPr>
            <a:spLocks noGrp="1" noChangeArrowheads="1"/>
          </p:cNvSpPr>
          <p:nvPr>
            <p:ph type="dt" sz="half" idx="10"/>
          </p:nvPr>
        </p:nvSpPr>
        <p:spPr>
          <a:ln/>
        </p:spPr>
        <p:txBody>
          <a:bodyPr/>
          <a:lstStyle>
            <a:lvl1pPr>
              <a:defRPr/>
            </a:lvl1pPr>
          </a:lstStyle>
          <a:p>
            <a:fld id="{B677B3CA-AD5F-438F-AE4B-539AAB63026B}" type="datetimeFigureOut">
              <a:rPr lang="ru-RU" smtClean="0"/>
              <a:pPr/>
              <a:t>08.02.2015</a:t>
            </a:fld>
            <a:endParaRPr lang="ru-RU"/>
          </a:p>
        </p:txBody>
      </p:sp>
      <p:sp>
        <p:nvSpPr>
          <p:cNvPr id="3" name="Rectangle 20"/>
          <p:cNvSpPr>
            <a:spLocks noGrp="1" noChangeArrowheads="1"/>
          </p:cNvSpPr>
          <p:nvPr>
            <p:ph type="ftr" sz="quarter" idx="11"/>
          </p:nvPr>
        </p:nvSpPr>
        <p:spPr>
          <a:ln/>
        </p:spPr>
        <p:txBody>
          <a:bodyPr/>
          <a:lstStyle>
            <a:lvl1pPr>
              <a:defRPr/>
            </a:lvl1pPr>
          </a:lstStyle>
          <a:p>
            <a:endParaRPr lang="ru-RU"/>
          </a:p>
        </p:txBody>
      </p:sp>
      <p:sp>
        <p:nvSpPr>
          <p:cNvPr id="4" name="Rectangle 21"/>
          <p:cNvSpPr>
            <a:spLocks noGrp="1" noChangeArrowheads="1"/>
          </p:cNvSpPr>
          <p:nvPr>
            <p:ph type="sldNum" sz="quarter" idx="12"/>
          </p:nvPr>
        </p:nvSpPr>
        <p:spPr>
          <a:ln/>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213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21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9"/>
          <p:cNvSpPr>
            <a:spLocks noGrp="1" noChangeArrowheads="1"/>
          </p:cNvSpPr>
          <p:nvPr>
            <p:ph type="dt" sz="half" idx="10"/>
          </p:nvPr>
        </p:nvSpPr>
        <p:spPr>
          <a:ln/>
        </p:spPr>
        <p:txBody>
          <a:bodyPr/>
          <a:lstStyle>
            <a:lvl1pPr>
              <a:defRPr/>
            </a:lvl1pPr>
          </a:lstStyle>
          <a:p>
            <a:pPr>
              <a:defRPr/>
            </a:pPr>
            <a:endParaRPr lang="ru-RU"/>
          </a:p>
        </p:txBody>
      </p:sp>
      <p:sp>
        <p:nvSpPr>
          <p:cNvPr id="7" name="Rectangle 20"/>
          <p:cNvSpPr>
            <a:spLocks noGrp="1" noChangeArrowheads="1"/>
          </p:cNvSpPr>
          <p:nvPr>
            <p:ph type="ftr" sz="quarter" idx="11"/>
          </p:nvPr>
        </p:nvSpPr>
        <p:spPr>
          <a:ln/>
        </p:spPr>
        <p:txBody>
          <a:bodyPr/>
          <a:lstStyle>
            <a:lvl1pPr>
              <a:defRPr/>
            </a:lvl1pPr>
          </a:lstStyle>
          <a:p>
            <a:pPr>
              <a:defRPr/>
            </a:pPr>
            <a:endParaRPr lang="ru-RU"/>
          </a:p>
        </p:txBody>
      </p:sp>
      <p:sp>
        <p:nvSpPr>
          <p:cNvPr id="8" name="Rectangle 21"/>
          <p:cNvSpPr>
            <a:spLocks noGrp="1" noChangeArrowheads="1"/>
          </p:cNvSpPr>
          <p:nvPr>
            <p:ph type="sldNum" sz="quarter" idx="12"/>
          </p:nvPr>
        </p:nvSpPr>
        <p:spPr>
          <a:ln/>
        </p:spPr>
        <p:txBody>
          <a:bodyPr/>
          <a:lstStyle>
            <a:lvl1pPr>
              <a:defRPr/>
            </a:lvl1pPr>
          </a:lstStyle>
          <a:p>
            <a:pPr>
              <a:defRPr/>
            </a:pPr>
            <a:fld id="{C875A90F-4D9A-4840-A166-262F6528CD4B}" type="slidenum">
              <a:rPr lang="ru-RU" smtClean="0"/>
              <a:pPr>
                <a:defRPr/>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9"/>
          <p:cNvSpPr>
            <a:spLocks noGrp="1" noChangeArrowheads="1"/>
          </p:cNvSpPr>
          <p:nvPr>
            <p:ph type="dt" sz="half" idx="10"/>
          </p:nvPr>
        </p:nvSpPr>
        <p:spPr>
          <a:ln/>
        </p:spPr>
        <p:txBody>
          <a:bodyPr/>
          <a:lstStyle>
            <a:lvl1pPr>
              <a:defRPr/>
            </a:lvl1pPr>
          </a:lstStyle>
          <a:p>
            <a:pPr>
              <a:defRPr/>
            </a:pPr>
            <a:fld id="{29CDC956-84D5-47EE-9DDD-DF1297C2D929}" type="datetimeFigureOut">
              <a:rPr lang="ru-RU" smtClean="0"/>
              <a:pPr>
                <a:defRPr/>
              </a:pPr>
              <a:t>08.02.2015</a:t>
            </a:fld>
            <a:endParaRPr lang="ru-RU"/>
          </a:p>
        </p:txBody>
      </p:sp>
      <p:sp>
        <p:nvSpPr>
          <p:cNvPr id="7" name="Rectangle 20"/>
          <p:cNvSpPr>
            <a:spLocks noGrp="1" noChangeArrowheads="1"/>
          </p:cNvSpPr>
          <p:nvPr>
            <p:ph type="ftr" sz="quarter" idx="11"/>
          </p:nvPr>
        </p:nvSpPr>
        <p:spPr>
          <a:ln/>
        </p:spPr>
        <p:txBody>
          <a:bodyPr/>
          <a:lstStyle>
            <a:lvl1pPr>
              <a:defRPr/>
            </a:lvl1pPr>
          </a:lstStyle>
          <a:p>
            <a:pPr>
              <a:defRPr/>
            </a:pPr>
            <a:endParaRPr lang="ru-RU"/>
          </a:p>
        </p:txBody>
      </p:sp>
      <p:sp>
        <p:nvSpPr>
          <p:cNvPr id="8" name="Rectangle 21"/>
          <p:cNvSpPr>
            <a:spLocks noGrp="1" noChangeArrowheads="1"/>
          </p:cNvSpPr>
          <p:nvPr>
            <p:ph type="sldNum" sz="quarter" idx="12"/>
          </p:nvPr>
        </p:nvSpPr>
        <p:spPr>
          <a:ln/>
        </p:spPr>
        <p:txBody>
          <a:bodyPr/>
          <a:lstStyle>
            <a:lvl1pPr>
              <a:defRPr/>
            </a:lvl1pPr>
          </a:lstStyle>
          <a:p>
            <a:pPr>
              <a:defRPr/>
            </a:pPr>
            <a:fld id="{5502527B-911F-46D2-99F8-89CEFE8EF9BB}" type="slidenum">
              <a:rPr lang="ru-RU" smtClean="0"/>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381000" y="457200"/>
            <a:ext cx="8397875" cy="5562600"/>
            <a:chOff x="240" y="288"/>
            <a:chExt cx="5290" cy="3504"/>
          </a:xfrm>
        </p:grpSpPr>
        <p:sp>
          <p:nvSpPr>
            <p:cNvPr id="5" name="Rectangle 3"/>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headEnd/>
              <a:tailEnd/>
            </a:ln>
            <a:effectLst/>
          </p:spPr>
          <p:txBody>
            <a:bodyPr wrap="none" anchor="ctr"/>
            <a:lstStyle/>
            <a:p>
              <a:pPr algn="ctr">
                <a:defRPr/>
              </a:pPr>
              <a:endParaRPr kumimoji="0" lang="ru-RU" sz="2400"/>
            </a:p>
          </p:txBody>
        </p:sp>
        <p:sp>
          <p:nvSpPr>
            <p:cNvPr id="6" name="Rectangle 4"/>
            <p:cNvSpPr>
              <a:spLocks noChangeArrowheads="1"/>
            </p:cNvSpPr>
            <p:nvPr/>
          </p:nvSpPr>
          <p:spPr bwMode="auto">
            <a:xfrm>
              <a:off x="285" y="336"/>
              <a:ext cx="5184" cy="3408"/>
            </a:xfrm>
            <a:prstGeom prst="rect">
              <a:avLst/>
            </a:prstGeom>
            <a:noFill/>
            <a:ln w="9525">
              <a:solidFill>
                <a:schemeClr val="folHlink"/>
              </a:solidFill>
              <a:miter lim="800000"/>
              <a:headEnd/>
              <a:tailEnd/>
            </a:ln>
            <a:effectLst/>
          </p:spPr>
          <p:txBody>
            <a:bodyPr wrap="none" anchor="ctr"/>
            <a:lstStyle/>
            <a:p>
              <a:pPr algn="ctr">
                <a:defRPr/>
              </a:pPr>
              <a:endParaRPr kumimoji="0" lang="ru-RU" sz="2400"/>
            </a:p>
          </p:txBody>
        </p:sp>
        <p:sp>
          <p:nvSpPr>
            <p:cNvPr id="7" name="Line 5"/>
            <p:cNvSpPr>
              <a:spLocks noChangeShapeType="1"/>
            </p:cNvSpPr>
            <p:nvPr/>
          </p:nvSpPr>
          <p:spPr bwMode="auto">
            <a:xfrm>
              <a:off x="576" y="2256"/>
              <a:ext cx="4608" cy="0"/>
            </a:xfrm>
            <a:prstGeom prst="line">
              <a:avLst/>
            </a:prstGeom>
            <a:noFill/>
            <a:ln w="19050">
              <a:solidFill>
                <a:schemeClr val="accent2"/>
              </a:solidFill>
              <a:round/>
              <a:headEnd/>
              <a:tailEnd/>
            </a:ln>
            <a:effectLst/>
          </p:spPr>
          <p:txBody>
            <a:bodyPr wrap="none" anchor="ctr"/>
            <a:lstStyle/>
            <a:p>
              <a:pPr>
                <a:defRPr/>
              </a:pPr>
              <a:endParaRPr lang="ru-RU"/>
            </a:p>
          </p:txBody>
        </p:sp>
      </p:grpSp>
      <p:sp>
        <p:nvSpPr>
          <p:cNvPr id="19462" name="Rectangle 6"/>
          <p:cNvSpPr>
            <a:spLocks noGrp="1" noChangeArrowheads="1"/>
          </p:cNvSpPr>
          <p:nvPr>
            <p:ph type="ctrTitle"/>
          </p:nvPr>
        </p:nvSpPr>
        <p:spPr>
          <a:xfrm>
            <a:off x="1219200" y="838200"/>
            <a:ext cx="6781800" cy="2559050"/>
          </a:xfrm>
        </p:spPr>
        <p:txBody>
          <a:bodyPr anchorCtr="1"/>
          <a:lstStyle>
            <a:lvl1pPr algn="ctr">
              <a:defRPr sz="6200"/>
            </a:lvl1pPr>
          </a:lstStyle>
          <a:p>
            <a:r>
              <a:rPr lang="ru-RU" smtClean="0"/>
              <a:t>Образец заголовка</a:t>
            </a:r>
            <a:endParaRPr lang="ru-RU"/>
          </a:p>
        </p:txBody>
      </p:sp>
      <p:sp>
        <p:nvSpPr>
          <p:cNvPr id="19463" name="Rectangle 7"/>
          <p:cNvSpPr>
            <a:spLocks noGrp="1" noChangeArrowheads="1"/>
          </p:cNvSpPr>
          <p:nvPr>
            <p:ph type="subTitle" idx="1"/>
          </p:nvPr>
        </p:nvSpPr>
        <p:spPr>
          <a:xfrm>
            <a:off x="1371600" y="3733800"/>
            <a:ext cx="6400800" cy="1873250"/>
          </a:xfrm>
        </p:spPr>
        <p:txBody>
          <a:bodyPr/>
          <a:lstStyle>
            <a:lvl1pPr marL="0" indent="0" algn="ctr">
              <a:buFont typeface="Wingdings" pitchFamily="2" charset="2"/>
              <a:buNone/>
              <a:defRPr sz="3000"/>
            </a:lvl1pPr>
          </a:lstStyle>
          <a:p>
            <a:r>
              <a:rPr lang="ru-RU" smtClean="0"/>
              <a:t>Образец подзаголовка</a:t>
            </a:r>
            <a:endParaRPr lang="ru-RU"/>
          </a:p>
        </p:txBody>
      </p:sp>
      <p:sp>
        <p:nvSpPr>
          <p:cNvPr id="8" name="Rectangle 8"/>
          <p:cNvSpPr>
            <a:spLocks noGrp="1" noChangeArrowheads="1"/>
          </p:cNvSpPr>
          <p:nvPr>
            <p:ph type="dt" sz="half" idx="10"/>
          </p:nvPr>
        </p:nvSpPr>
        <p:spPr>
          <a:xfrm>
            <a:off x="536575" y="6248400"/>
            <a:ext cx="2054225" cy="457200"/>
          </a:xfrm>
        </p:spPr>
        <p:txBody>
          <a:bodyPr/>
          <a:lstStyle>
            <a:lvl1pPr>
              <a:defRPr smtClean="0"/>
            </a:lvl1pPr>
          </a:lstStyle>
          <a:p>
            <a:pPr>
              <a:defRPr/>
            </a:pPr>
            <a:endParaRPr lang="ru-RU"/>
          </a:p>
        </p:txBody>
      </p:sp>
      <p:sp>
        <p:nvSpPr>
          <p:cNvPr id="9" name="Rectangle 9"/>
          <p:cNvSpPr>
            <a:spLocks noGrp="1" noChangeArrowheads="1"/>
          </p:cNvSpPr>
          <p:nvPr>
            <p:ph type="ftr" sz="quarter" idx="11"/>
          </p:nvPr>
        </p:nvSpPr>
        <p:spPr>
          <a:xfrm>
            <a:off x="3251200" y="6248400"/>
            <a:ext cx="2887663" cy="457200"/>
          </a:xfrm>
        </p:spPr>
        <p:txBody>
          <a:bodyPr/>
          <a:lstStyle>
            <a:lvl1pPr>
              <a:defRPr smtClean="0"/>
            </a:lvl1pPr>
          </a:lstStyle>
          <a:p>
            <a:pPr>
              <a:defRPr/>
            </a:pPr>
            <a:endParaRPr lang="ru-RU"/>
          </a:p>
        </p:txBody>
      </p:sp>
      <p:sp>
        <p:nvSpPr>
          <p:cNvPr id="10" name="Rectangle 10"/>
          <p:cNvSpPr>
            <a:spLocks noGrp="1" noChangeArrowheads="1"/>
          </p:cNvSpPr>
          <p:nvPr>
            <p:ph type="sldNum" sz="quarter" idx="12"/>
          </p:nvPr>
        </p:nvSpPr>
        <p:spPr>
          <a:xfrm>
            <a:off x="6788150" y="6257925"/>
            <a:ext cx="1905000" cy="457200"/>
          </a:xfrm>
        </p:spPr>
        <p:txBody>
          <a:bodyPr/>
          <a:lstStyle>
            <a:lvl1pPr>
              <a:defRPr smtClean="0"/>
            </a:lvl1pPr>
          </a:lstStyle>
          <a:p>
            <a:pPr>
              <a:defRPr/>
            </a:pPr>
            <a:fld id="{EA0ECB31-D2B7-451C-9D24-D2FCCCAB71E1}" type="slidenum">
              <a:rPr lang="ru-RU"/>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3DE3E2B7-AA29-4E07-B544-ED5EFF3C1051}" type="slidenum">
              <a:rPr lang="ru-RU"/>
              <a:pPr>
                <a:defRPr/>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8"/>
          <p:cNvSpPr>
            <a:spLocks noGrp="1" noChangeArrowheads="1"/>
          </p:cNvSpPr>
          <p:nvPr>
            <p:ph type="dt" sz="half" idx="10"/>
          </p:nvPr>
        </p:nvSpPr>
        <p:spPr>
          <a:ln/>
        </p:spPr>
        <p:txBody>
          <a:bodyPr/>
          <a:lstStyle>
            <a:lvl1pPr>
              <a:defRPr/>
            </a:lvl1pPr>
          </a:lstStyle>
          <a:p>
            <a:pPr>
              <a:defRPr/>
            </a:pPr>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B15E240B-AEC4-441A-977A-3179A6A740FE}" type="slidenum">
              <a:rPr lang="ru-RU"/>
              <a:pPr>
                <a:defRPr/>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8"/>
          <p:cNvSpPr>
            <a:spLocks noGrp="1" noChangeArrowheads="1"/>
          </p:cNvSpPr>
          <p:nvPr>
            <p:ph type="dt" sz="half" idx="10"/>
          </p:nvPr>
        </p:nvSpPr>
        <p:spPr>
          <a:ln/>
        </p:spPr>
        <p:txBody>
          <a:bodyPr/>
          <a:lstStyle>
            <a:lvl1pPr>
              <a:defRPr/>
            </a:lvl1pPr>
          </a:lstStyle>
          <a:p>
            <a:pPr>
              <a:defRPr/>
            </a:pPr>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6B8A6BD4-700B-47BD-A76A-C4FA0CC2E015}" type="slidenum">
              <a:rPr lang="ru-RU"/>
              <a:pPr>
                <a:defRPr/>
              </a:pPr>
              <a:t>‹#›</a:t>
            </a:fld>
            <a:endParaRPr lang="ru-R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8"/>
          <p:cNvSpPr>
            <a:spLocks noGrp="1" noChangeArrowheads="1"/>
          </p:cNvSpPr>
          <p:nvPr>
            <p:ph type="dt" sz="half" idx="10"/>
          </p:nvPr>
        </p:nvSpPr>
        <p:spPr>
          <a:ln/>
        </p:spPr>
        <p:txBody>
          <a:bodyPr/>
          <a:lstStyle>
            <a:lvl1pPr>
              <a:defRPr/>
            </a:lvl1pPr>
          </a:lstStyle>
          <a:p>
            <a:pPr>
              <a:defRPr/>
            </a:pPr>
            <a:endParaRPr lang="ru-RU"/>
          </a:p>
        </p:txBody>
      </p:sp>
      <p:sp>
        <p:nvSpPr>
          <p:cNvPr id="8" name="Rectangle 9"/>
          <p:cNvSpPr>
            <a:spLocks noGrp="1" noChangeArrowheads="1"/>
          </p:cNvSpPr>
          <p:nvPr>
            <p:ph type="ftr" sz="quarter" idx="11"/>
          </p:nvPr>
        </p:nvSpPr>
        <p:spPr>
          <a:ln/>
        </p:spPr>
        <p:txBody>
          <a:bodyPr/>
          <a:lstStyle>
            <a:lvl1pPr>
              <a:defRPr/>
            </a:lvl1pPr>
          </a:lstStyle>
          <a:p>
            <a:pPr>
              <a:defRPr/>
            </a:pPr>
            <a:endParaRPr lang="ru-RU"/>
          </a:p>
        </p:txBody>
      </p:sp>
      <p:sp>
        <p:nvSpPr>
          <p:cNvPr id="9" name="Rectangle 10"/>
          <p:cNvSpPr>
            <a:spLocks noGrp="1" noChangeArrowheads="1"/>
          </p:cNvSpPr>
          <p:nvPr>
            <p:ph type="sldNum" sz="quarter" idx="12"/>
          </p:nvPr>
        </p:nvSpPr>
        <p:spPr>
          <a:ln/>
        </p:spPr>
        <p:txBody>
          <a:bodyPr/>
          <a:lstStyle>
            <a:lvl1pPr>
              <a:defRPr/>
            </a:lvl1pPr>
          </a:lstStyle>
          <a:p>
            <a:pPr>
              <a:defRPr/>
            </a:pPr>
            <a:fld id="{37C6D030-4E81-4D86-94B6-49EB3B71B3B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8"/>
          <p:cNvSpPr>
            <a:spLocks noGrp="1" noChangeArrowheads="1"/>
          </p:cNvSpPr>
          <p:nvPr>
            <p:ph type="dt" sz="half" idx="10"/>
          </p:nvPr>
        </p:nvSpPr>
        <p:spPr>
          <a:ln/>
        </p:spPr>
        <p:txBody>
          <a:bodyPr/>
          <a:lstStyle>
            <a:lvl1pPr>
              <a:defRPr/>
            </a:lvl1pPr>
          </a:lstStyle>
          <a:p>
            <a:pPr>
              <a:defRPr/>
            </a:pPr>
            <a:endParaRPr lang="ru-RU"/>
          </a:p>
        </p:txBody>
      </p:sp>
      <p:sp>
        <p:nvSpPr>
          <p:cNvPr id="4" name="Rectangle 9"/>
          <p:cNvSpPr>
            <a:spLocks noGrp="1" noChangeArrowheads="1"/>
          </p:cNvSpPr>
          <p:nvPr>
            <p:ph type="ftr" sz="quarter" idx="11"/>
          </p:nvPr>
        </p:nvSpPr>
        <p:spPr>
          <a:ln/>
        </p:spPr>
        <p:txBody>
          <a:bodyPr/>
          <a:lstStyle>
            <a:lvl1pPr>
              <a:defRPr/>
            </a:lvl1pPr>
          </a:lstStyle>
          <a:p>
            <a:pPr>
              <a:defRPr/>
            </a:pPr>
            <a:endParaRPr lang="ru-RU"/>
          </a:p>
        </p:txBody>
      </p:sp>
      <p:sp>
        <p:nvSpPr>
          <p:cNvPr id="5" name="Rectangle 10"/>
          <p:cNvSpPr>
            <a:spLocks noGrp="1" noChangeArrowheads="1"/>
          </p:cNvSpPr>
          <p:nvPr>
            <p:ph type="sldNum" sz="quarter" idx="12"/>
          </p:nvPr>
        </p:nvSpPr>
        <p:spPr>
          <a:ln/>
        </p:spPr>
        <p:txBody>
          <a:bodyPr/>
          <a:lstStyle>
            <a:lvl1pPr>
              <a:defRPr/>
            </a:lvl1pPr>
          </a:lstStyle>
          <a:p>
            <a:pPr>
              <a:defRPr/>
            </a:pPr>
            <a:fld id="{5ACD5C91-567F-4542-BC42-AAE4AFADBDDE}" type="slidenum">
              <a:rPr lang="ru-RU"/>
              <a:pPr>
                <a:defRPr/>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ru-RU"/>
          </a:p>
        </p:txBody>
      </p:sp>
      <p:sp>
        <p:nvSpPr>
          <p:cNvPr id="3" name="Rectangle 9"/>
          <p:cNvSpPr>
            <a:spLocks noGrp="1" noChangeArrowheads="1"/>
          </p:cNvSpPr>
          <p:nvPr>
            <p:ph type="ftr" sz="quarter" idx="11"/>
          </p:nvPr>
        </p:nvSpPr>
        <p:spPr>
          <a:ln/>
        </p:spPr>
        <p:txBody>
          <a:bodyPr/>
          <a:lstStyle>
            <a:lvl1pPr>
              <a:defRPr/>
            </a:lvl1pPr>
          </a:lstStyle>
          <a:p>
            <a:pPr>
              <a:defRPr/>
            </a:pPr>
            <a:endParaRPr lang="ru-RU"/>
          </a:p>
        </p:txBody>
      </p:sp>
      <p:sp>
        <p:nvSpPr>
          <p:cNvPr id="4" name="Rectangle 10"/>
          <p:cNvSpPr>
            <a:spLocks noGrp="1" noChangeArrowheads="1"/>
          </p:cNvSpPr>
          <p:nvPr>
            <p:ph type="sldNum" sz="quarter" idx="12"/>
          </p:nvPr>
        </p:nvSpPr>
        <p:spPr>
          <a:ln/>
        </p:spPr>
        <p:txBody>
          <a:bodyPr/>
          <a:lstStyle>
            <a:lvl1pPr>
              <a:defRPr/>
            </a:lvl1pPr>
          </a:lstStyle>
          <a:p>
            <a:pPr>
              <a:defRPr/>
            </a:pPr>
            <a:fld id="{E57B0FD1-2DDC-4264-AF7D-76F8B03CCE79}" type="slidenum">
              <a:rPr lang="ru-RU"/>
              <a:pPr>
                <a:defRPr/>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sz="half" idx="10"/>
          </p:nvPr>
        </p:nvSpPr>
        <p:spPr>
          <a:ln/>
        </p:spPr>
        <p:txBody>
          <a:bodyPr/>
          <a:lstStyle>
            <a:lvl1pPr>
              <a:defRPr/>
            </a:lvl1pPr>
          </a:lstStyle>
          <a:p>
            <a:pPr>
              <a:defRPr/>
            </a:pPr>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A76CC465-BE16-4B9E-9EA3-059AB3FCA03E}" type="slidenum">
              <a:rPr lang="ru-RU"/>
              <a:pPr>
                <a:defRPr/>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8"/>
          <p:cNvSpPr>
            <a:spLocks noGrp="1" noChangeArrowheads="1"/>
          </p:cNvSpPr>
          <p:nvPr>
            <p:ph type="dt" sz="half" idx="10"/>
          </p:nvPr>
        </p:nvSpPr>
        <p:spPr>
          <a:ln/>
        </p:spPr>
        <p:txBody>
          <a:bodyPr/>
          <a:lstStyle>
            <a:lvl1pPr>
              <a:defRPr/>
            </a:lvl1pPr>
          </a:lstStyle>
          <a:p>
            <a:pPr>
              <a:defRPr/>
            </a:pPr>
            <a:endParaRPr lang="ru-RU"/>
          </a:p>
        </p:txBody>
      </p:sp>
      <p:sp>
        <p:nvSpPr>
          <p:cNvPr id="6" name="Rectangle 9"/>
          <p:cNvSpPr>
            <a:spLocks noGrp="1" noChangeArrowheads="1"/>
          </p:cNvSpPr>
          <p:nvPr>
            <p:ph type="ftr" sz="quarter" idx="11"/>
          </p:nvPr>
        </p:nvSpPr>
        <p:spPr>
          <a:ln/>
        </p:spPr>
        <p:txBody>
          <a:bodyPr/>
          <a:lstStyle>
            <a:lvl1pPr>
              <a:defRPr/>
            </a:lvl1pPr>
          </a:lstStyle>
          <a:p>
            <a:pPr>
              <a:defRPr/>
            </a:pPr>
            <a:endParaRPr lang="ru-RU"/>
          </a:p>
        </p:txBody>
      </p:sp>
      <p:sp>
        <p:nvSpPr>
          <p:cNvPr id="7" name="Rectangle 10"/>
          <p:cNvSpPr>
            <a:spLocks noGrp="1" noChangeArrowheads="1"/>
          </p:cNvSpPr>
          <p:nvPr>
            <p:ph type="sldNum" sz="quarter" idx="12"/>
          </p:nvPr>
        </p:nvSpPr>
        <p:spPr>
          <a:ln/>
        </p:spPr>
        <p:txBody>
          <a:bodyPr/>
          <a:lstStyle>
            <a:lvl1pPr>
              <a:defRPr/>
            </a:lvl1pPr>
          </a:lstStyle>
          <a:p>
            <a:pPr>
              <a:defRPr/>
            </a:pPr>
            <a:fld id="{5AA1DBD3-DB00-42FE-8F48-D5BF1C8EA027}" type="slidenum">
              <a:rPr lang="ru-RU"/>
              <a:pPr>
                <a:defRPr/>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548FD1D9-E7E3-4224-A049-56B9B0896290}" type="slidenum">
              <a:rPr lang="ru-RU"/>
              <a:pPr>
                <a:defRPr/>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48450" y="473075"/>
            <a:ext cx="2038350" cy="5394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3400" y="473075"/>
            <a:ext cx="5962650" cy="5394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8"/>
          <p:cNvSpPr>
            <a:spLocks noGrp="1" noChangeArrowheads="1"/>
          </p:cNvSpPr>
          <p:nvPr>
            <p:ph type="dt" sz="half" idx="10"/>
          </p:nvPr>
        </p:nvSpPr>
        <p:spPr>
          <a:ln/>
        </p:spPr>
        <p:txBody>
          <a:bodyPr/>
          <a:lstStyle>
            <a:lvl1pPr>
              <a:defRPr/>
            </a:lvl1pPr>
          </a:lstStyle>
          <a:p>
            <a:pPr>
              <a:defRPr/>
            </a:pPr>
            <a:endParaRPr lang="ru-RU"/>
          </a:p>
        </p:txBody>
      </p:sp>
      <p:sp>
        <p:nvSpPr>
          <p:cNvPr id="5" name="Rectangle 9"/>
          <p:cNvSpPr>
            <a:spLocks noGrp="1" noChangeArrowheads="1"/>
          </p:cNvSpPr>
          <p:nvPr>
            <p:ph type="ftr" sz="quarter" idx="11"/>
          </p:nvPr>
        </p:nvSpPr>
        <p:spPr>
          <a:ln/>
        </p:spPr>
        <p:txBody>
          <a:bodyPr/>
          <a:lstStyle>
            <a:lvl1pPr>
              <a:defRPr/>
            </a:lvl1pPr>
          </a:lstStyle>
          <a:p>
            <a:pPr>
              <a:defRPr/>
            </a:pPr>
            <a:endParaRPr lang="ru-RU"/>
          </a:p>
        </p:txBody>
      </p:sp>
      <p:sp>
        <p:nvSpPr>
          <p:cNvPr id="6" name="Rectangle 10"/>
          <p:cNvSpPr>
            <a:spLocks noGrp="1" noChangeArrowheads="1"/>
          </p:cNvSpPr>
          <p:nvPr>
            <p:ph type="sldNum" sz="quarter" idx="12"/>
          </p:nvPr>
        </p:nvSpPr>
        <p:spPr>
          <a:ln/>
        </p:spPr>
        <p:txBody>
          <a:bodyPr/>
          <a:lstStyle>
            <a:lvl1pPr>
              <a:defRPr/>
            </a:lvl1pPr>
          </a:lstStyle>
          <a:p>
            <a:pPr>
              <a:defRPr/>
            </a:pPr>
            <a:fld id="{41A735BA-D912-4AE8-9A9C-61E14114A785}" type="slidenum">
              <a:rPr lang="ru-RU"/>
              <a:pPr>
                <a:defRPr/>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473075"/>
            <a:ext cx="8153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533400" y="1828800"/>
            <a:ext cx="4000500" cy="4038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86300" y="1828800"/>
            <a:ext cx="4000500" cy="1943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86300" y="3924300"/>
            <a:ext cx="4000500" cy="1943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8"/>
          <p:cNvSpPr>
            <a:spLocks noGrp="1" noChangeArrowheads="1"/>
          </p:cNvSpPr>
          <p:nvPr>
            <p:ph type="dt" sz="half" idx="10"/>
          </p:nvPr>
        </p:nvSpPr>
        <p:spPr>
          <a:ln/>
        </p:spPr>
        <p:txBody>
          <a:bodyPr/>
          <a:lstStyle>
            <a:lvl1pPr>
              <a:defRPr/>
            </a:lvl1pPr>
          </a:lstStyle>
          <a:p>
            <a:pPr>
              <a:defRPr/>
            </a:pPr>
            <a:endParaRPr lang="ru-RU"/>
          </a:p>
        </p:txBody>
      </p:sp>
      <p:sp>
        <p:nvSpPr>
          <p:cNvPr id="7" name="Rectangle 9"/>
          <p:cNvSpPr>
            <a:spLocks noGrp="1" noChangeArrowheads="1"/>
          </p:cNvSpPr>
          <p:nvPr>
            <p:ph type="ftr" sz="quarter" idx="11"/>
          </p:nvPr>
        </p:nvSpPr>
        <p:spPr>
          <a:ln/>
        </p:spPr>
        <p:txBody>
          <a:bodyPr/>
          <a:lstStyle>
            <a:lvl1pPr>
              <a:defRPr/>
            </a:lvl1pPr>
          </a:lstStyle>
          <a:p>
            <a:pPr>
              <a:defRPr/>
            </a:pPr>
            <a:endParaRPr lang="ru-RU"/>
          </a:p>
        </p:txBody>
      </p:sp>
      <p:sp>
        <p:nvSpPr>
          <p:cNvPr id="8" name="Rectangle 10"/>
          <p:cNvSpPr>
            <a:spLocks noGrp="1" noChangeArrowheads="1"/>
          </p:cNvSpPr>
          <p:nvPr>
            <p:ph type="sldNum" sz="quarter" idx="12"/>
          </p:nvPr>
        </p:nvSpPr>
        <p:spPr>
          <a:ln/>
        </p:spPr>
        <p:txBody>
          <a:bodyPr/>
          <a:lstStyle>
            <a:lvl1pPr>
              <a:defRPr/>
            </a:lvl1pPr>
          </a:lstStyle>
          <a:p>
            <a:pPr>
              <a:defRPr/>
            </a:pPr>
            <a:fld id="{F2087877-3F48-40D9-8CE8-DE2F5C75142D}" type="slidenum">
              <a:rPr lang="ru-RU"/>
              <a:pPr>
                <a:defRPr/>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473075"/>
            <a:ext cx="81534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533400" y="1828800"/>
            <a:ext cx="4000500" cy="1943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33400" y="3924300"/>
            <a:ext cx="4000500" cy="1943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86300" y="1828800"/>
            <a:ext cx="4000500" cy="4038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8"/>
          <p:cNvSpPr>
            <a:spLocks noGrp="1" noChangeArrowheads="1"/>
          </p:cNvSpPr>
          <p:nvPr>
            <p:ph type="dt" sz="half" idx="10"/>
          </p:nvPr>
        </p:nvSpPr>
        <p:spPr>
          <a:ln/>
        </p:spPr>
        <p:txBody>
          <a:bodyPr/>
          <a:lstStyle>
            <a:lvl1pPr>
              <a:defRPr/>
            </a:lvl1pPr>
          </a:lstStyle>
          <a:p>
            <a:pPr>
              <a:defRPr/>
            </a:pPr>
            <a:endParaRPr lang="ru-RU"/>
          </a:p>
        </p:txBody>
      </p:sp>
      <p:sp>
        <p:nvSpPr>
          <p:cNvPr id="7" name="Rectangle 9"/>
          <p:cNvSpPr>
            <a:spLocks noGrp="1" noChangeArrowheads="1"/>
          </p:cNvSpPr>
          <p:nvPr>
            <p:ph type="ftr" sz="quarter" idx="11"/>
          </p:nvPr>
        </p:nvSpPr>
        <p:spPr>
          <a:ln/>
        </p:spPr>
        <p:txBody>
          <a:bodyPr/>
          <a:lstStyle>
            <a:lvl1pPr>
              <a:defRPr/>
            </a:lvl1pPr>
          </a:lstStyle>
          <a:p>
            <a:pPr>
              <a:defRPr/>
            </a:pPr>
            <a:endParaRPr lang="ru-RU"/>
          </a:p>
        </p:txBody>
      </p:sp>
      <p:sp>
        <p:nvSpPr>
          <p:cNvPr id="8" name="Rectangle 10"/>
          <p:cNvSpPr>
            <a:spLocks noGrp="1" noChangeArrowheads="1"/>
          </p:cNvSpPr>
          <p:nvPr>
            <p:ph type="sldNum" sz="quarter" idx="12"/>
          </p:nvPr>
        </p:nvSpPr>
        <p:spPr>
          <a:ln/>
        </p:spPr>
        <p:txBody>
          <a:bodyPr/>
          <a:lstStyle>
            <a:lvl1pPr>
              <a:defRPr/>
            </a:lvl1pPr>
          </a:lstStyle>
          <a:p>
            <a:pPr>
              <a:defRPr/>
            </a:pPr>
            <a:fld id="{13E4A3A7-FFA9-49C1-8A78-395756ED563D}" type="slidenum">
              <a:rPr lang="ru-RU"/>
              <a:pPr>
                <a:defRPr/>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2413" cy="6856413"/>
            <a:chOff x="0" y="0"/>
            <a:chExt cx="5759" cy="4319"/>
          </a:xfrm>
        </p:grpSpPr>
        <p:sp>
          <p:nvSpPr>
            <p:cNvPr id="5" name="Freeform 3"/>
            <p:cNvSpPr>
              <a:spLocks/>
            </p:cNvSpPr>
            <p:nvPr/>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pPr>
                <a:defRPr/>
              </a:pPr>
              <a:endParaRPr lang="ru-RU"/>
            </a:p>
          </p:txBody>
        </p:sp>
        <p:grpSp>
          <p:nvGrpSpPr>
            <p:cNvPr id="3" name="Group 4"/>
            <p:cNvGrpSpPr>
              <a:grpSpLocks/>
            </p:cNvGrpSpPr>
            <p:nvPr userDrawn="1"/>
          </p:nvGrpSpPr>
          <p:grpSpPr bwMode="auto">
            <a:xfrm>
              <a:off x="0" y="0"/>
              <a:ext cx="5759" cy="4319"/>
              <a:chOff x="0" y="0"/>
              <a:chExt cx="5759" cy="4319"/>
            </a:xfrm>
          </p:grpSpPr>
          <p:sp>
            <p:nvSpPr>
              <p:cNvPr id="7" name="Freeform 5"/>
              <p:cNvSpPr>
                <a:spLocks/>
              </p:cNvSpPr>
              <p:nvPr/>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8" name="Freeform 6"/>
              <p:cNvSpPr>
                <a:spLocks/>
              </p:cNvSpPr>
              <p:nvPr/>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9" name="Freeform 7"/>
              <p:cNvSpPr>
                <a:spLocks/>
              </p:cNvSpPr>
              <p:nvPr/>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10" name="Freeform 8"/>
              <p:cNvSpPr>
                <a:spLocks/>
              </p:cNvSpPr>
              <p:nvPr/>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11" name="Freeform 9"/>
              <p:cNvSpPr>
                <a:spLocks/>
              </p:cNvSpPr>
              <p:nvPr/>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12" name="Freeform 10"/>
              <p:cNvSpPr>
                <a:spLocks/>
              </p:cNvSpPr>
              <p:nvPr/>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13" name="Freeform 11"/>
              <p:cNvSpPr>
                <a:spLocks/>
              </p:cNvSpPr>
              <p:nvPr/>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14" name="Freeform 12"/>
              <p:cNvSpPr>
                <a:spLocks/>
              </p:cNvSpPr>
              <p:nvPr/>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p>
            </p:txBody>
          </p:sp>
          <p:sp>
            <p:nvSpPr>
              <p:cNvPr id="15" name="Freeform 13"/>
              <p:cNvSpPr>
                <a:spLocks/>
              </p:cNvSpPr>
              <p:nvPr/>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p>
            </p:txBody>
          </p:sp>
          <p:sp>
            <p:nvSpPr>
              <p:cNvPr id="16" name="Freeform 14"/>
              <p:cNvSpPr>
                <a:spLocks/>
              </p:cNvSpPr>
              <p:nvPr/>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17" name="Freeform 15"/>
              <p:cNvSpPr>
                <a:spLocks/>
              </p:cNvSpPr>
              <p:nvPr/>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18" name="Freeform 16"/>
              <p:cNvSpPr>
                <a:spLocks/>
              </p:cNvSpPr>
              <p:nvPr/>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19" name="Freeform 17"/>
              <p:cNvSpPr>
                <a:spLocks/>
              </p:cNvSpPr>
              <p:nvPr/>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0" name="Freeform 18"/>
              <p:cNvSpPr>
                <a:spLocks/>
              </p:cNvSpPr>
              <p:nvPr/>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1" name="Freeform 19"/>
              <p:cNvSpPr>
                <a:spLocks/>
              </p:cNvSpPr>
              <p:nvPr/>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2" name="Freeform 20"/>
              <p:cNvSpPr>
                <a:spLocks/>
              </p:cNvSpPr>
              <p:nvPr/>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3" name="Freeform 21"/>
              <p:cNvSpPr>
                <a:spLocks/>
              </p:cNvSpPr>
              <p:nvPr/>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4" name="Freeform 22"/>
              <p:cNvSpPr>
                <a:spLocks/>
              </p:cNvSpPr>
              <p:nvPr/>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25" name="Freeform 23"/>
              <p:cNvSpPr>
                <a:spLocks/>
              </p:cNvSpPr>
              <p:nvPr/>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26" name="Freeform 24"/>
              <p:cNvSpPr>
                <a:spLocks/>
              </p:cNvSpPr>
              <p:nvPr/>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27" name="Freeform 25"/>
              <p:cNvSpPr>
                <a:spLocks/>
              </p:cNvSpPr>
              <p:nvPr/>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28" name="Freeform 26"/>
              <p:cNvSpPr>
                <a:spLocks/>
              </p:cNvSpPr>
              <p:nvPr/>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29" name="Freeform 27"/>
              <p:cNvSpPr>
                <a:spLocks/>
              </p:cNvSpPr>
              <p:nvPr/>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30" name="Freeform 28"/>
              <p:cNvSpPr>
                <a:spLocks/>
              </p:cNvSpPr>
              <p:nvPr/>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31" name="Freeform 29"/>
              <p:cNvSpPr>
                <a:spLocks/>
              </p:cNvSpPr>
              <p:nvPr/>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grpSp>
            <p:nvGrpSpPr>
              <p:cNvPr id="4" name="Group 30"/>
              <p:cNvGrpSpPr>
                <a:grpSpLocks/>
              </p:cNvGrpSpPr>
              <p:nvPr/>
            </p:nvGrpSpPr>
            <p:grpSpPr bwMode="auto">
              <a:xfrm>
                <a:off x="0" y="0"/>
                <a:ext cx="5758" cy="1045"/>
                <a:chOff x="0" y="0"/>
                <a:chExt cx="5758" cy="1045"/>
              </a:xfrm>
            </p:grpSpPr>
            <p:sp>
              <p:nvSpPr>
                <p:cNvPr id="54"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55"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56"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57"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58"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59"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0"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1"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2"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3"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4"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5"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6"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7"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68"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grpSp>
          <p:grpSp>
            <p:nvGrpSpPr>
              <p:cNvPr id="6" name="Group 46"/>
              <p:cNvGrpSpPr>
                <a:grpSpLocks/>
              </p:cNvGrpSpPr>
              <p:nvPr/>
            </p:nvGrpSpPr>
            <p:grpSpPr bwMode="auto">
              <a:xfrm>
                <a:off x="0" y="558"/>
                <a:ext cx="5758" cy="487"/>
                <a:chOff x="0" y="558"/>
                <a:chExt cx="5758" cy="487"/>
              </a:xfrm>
            </p:grpSpPr>
            <p:sp>
              <p:nvSpPr>
                <p:cNvPr id="52"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pPr>
                    <a:defRPr/>
                  </a:pPr>
                  <a:endParaRPr lang="ru-RU"/>
                </a:p>
              </p:txBody>
            </p:sp>
            <p:sp>
              <p:nvSpPr>
                <p:cNvPr id="53"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pPr>
                    <a:defRPr/>
                  </a:pPr>
                  <a:endParaRPr lang="ru-RU"/>
                </a:p>
              </p:txBody>
            </p:sp>
          </p:grpSp>
          <p:grpSp>
            <p:nvGrpSpPr>
              <p:cNvPr id="32" name="Group 49"/>
              <p:cNvGrpSpPr>
                <a:grpSpLocks/>
              </p:cNvGrpSpPr>
              <p:nvPr/>
            </p:nvGrpSpPr>
            <p:grpSpPr bwMode="auto">
              <a:xfrm>
                <a:off x="264" y="1039"/>
                <a:ext cx="5200" cy="3280"/>
                <a:chOff x="264" y="1039"/>
                <a:chExt cx="5200" cy="3280"/>
              </a:xfrm>
            </p:grpSpPr>
            <p:sp>
              <p:nvSpPr>
                <p:cNvPr id="43"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4"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5"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7"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8"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9"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50"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51"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grpSp>
          <p:sp>
            <p:nvSpPr>
              <p:cNvPr id="35" name="Freeform 59"/>
              <p:cNvSpPr>
                <a:spLocks/>
              </p:cNvSpPr>
              <p:nvPr/>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36" name="Freeform 60"/>
              <p:cNvSpPr>
                <a:spLocks/>
              </p:cNvSpPr>
              <p:nvPr/>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pPr>
                  <a:defRPr/>
                </a:pPr>
                <a:endParaRPr lang="ru-RU"/>
              </a:p>
            </p:txBody>
          </p:sp>
          <p:sp>
            <p:nvSpPr>
              <p:cNvPr id="37" name="Freeform 61"/>
              <p:cNvSpPr>
                <a:spLocks/>
              </p:cNvSpPr>
              <p:nvPr/>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pPr>
                  <a:defRPr/>
                </a:pPr>
                <a:endParaRPr lang="ru-RU"/>
              </a:p>
            </p:txBody>
          </p:sp>
          <p:sp>
            <p:nvSpPr>
              <p:cNvPr id="38" name="Freeform 62"/>
              <p:cNvSpPr>
                <a:spLocks/>
              </p:cNvSpPr>
              <p:nvPr/>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pPr>
                  <a:defRPr/>
                </a:pPr>
                <a:endParaRPr lang="ru-RU"/>
              </a:p>
            </p:txBody>
          </p:sp>
          <p:sp>
            <p:nvSpPr>
              <p:cNvPr id="39" name="Freeform 63"/>
              <p:cNvSpPr>
                <a:spLocks/>
              </p:cNvSpPr>
              <p:nvPr/>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0" name="Freeform 64"/>
              <p:cNvSpPr>
                <a:spLocks/>
              </p:cNvSpPr>
              <p:nvPr/>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pPr>
                  <a:defRPr/>
                </a:pPr>
                <a:endParaRPr lang="ru-RU"/>
              </a:p>
            </p:txBody>
          </p:sp>
          <p:sp>
            <p:nvSpPr>
              <p:cNvPr id="41" name="Freeform 65"/>
              <p:cNvSpPr>
                <a:spLocks/>
              </p:cNvSpPr>
              <p:nvPr/>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pPr>
                  <a:defRPr/>
                </a:pPr>
                <a:endParaRPr lang="ru-RU"/>
              </a:p>
            </p:txBody>
          </p:sp>
          <p:sp>
            <p:nvSpPr>
              <p:cNvPr id="42" name="Freeform 66"/>
              <p:cNvSpPr>
                <a:spLocks/>
              </p:cNvSpPr>
              <p:nvPr/>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pPr>
                  <a:defRPr/>
                </a:pPr>
                <a:endParaRPr lang="ru-RU"/>
              </a:p>
            </p:txBody>
          </p:sp>
        </p:grpSp>
      </p:grpSp>
      <p:sp>
        <p:nvSpPr>
          <p:cNvPr id="47171" name="Rectangle 67"/>
          <p:cNvSpPr>
            <a:spLocks noGrp="1" noChangeArrowheads="1"/>
          </p:cNvSpPr>
          <p:nvPr>
            <p:ph type="ctrTitle" sz="quarter"/>
          </p:nvPr>
        </p:nvSpPr>
        <p:spPr>
          <a:xfrm>
            <a:off x="455613" y="1920875"/>
            <a:ext cx="8226425" cy="1736725"/>
          </a:xfrm>
        </p:spPr>
        <p:txBody>
          <a:bodyPr anchor="b"/>
          <a:lstStyle>
            <a:lvl1pPr>
              <a:defRPr sz="5400"/>
            </a:lvl1pPr>
          </a:lstStyle>
          <a:p>
            <a:r>
              <a:rPr lang="ru-RU" smtClean="0"/>
              <a:t>Образец заголовка</a:t>
            </a:r>
            <a:endParaRPr lang="ru-RU"/>
          </a:p>
        </p:txBody>
      </p:sp>
      <p:sp>
        <p:nvSpPr>
          <p:cNvPr id="47172" name="Rectangle 68"/>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69" name="Rectangle 69"/>
          <p:cNvSpPr>
            <a:spLocks noGrp="1" noChangeArrowheads="1"/>
          </p:cNvSpPr>
          <p:nvPr>
            <p:ph type="dt" sz="quarter" idx="10"/>
          </p:nvPr>
        </p:nvSpPr>
        <p:spPr/>
        <p:txBody>
          <a:bodyPr/>
          <a:lstStyle>
            <a:lvl1pPr>
              <a:defRPr smtClean="0"/>
            </a:lvl1pPr>
          </a:lstStyle>
          <a:p>
            <a:pPr>
              <a:defRPr/>
            </a:pPr>
            <a:endParaRPr lang="ru-RU"/>
          </a:p>
        </p:txBody>
      </p:sp>
      <p:sp>
        <p:nvSpPr>
          <p:cNvPr id="70" name="Rectangle 70"/>
          <p:cNvSpPr>
            <a:spLocks noGrp="1" noChangeArrowheads="1"/>
          </p:cNvSpPr>
          <p:nvPr>
            <p:ph type="ftr" sz="quarter" idx="11"/>
          </p:nvPr>
        </p:nvSpPr>
        <p:spPr/>
        <p:txBody>
          <a:bodyPr/>
          <a:lstStyle>
            <a:lvl1pPr>
              <a:defRPr smtClean="0"/>
            </a:lvl1pPr>
          </a:lstStyle>
          <a:p>
            <a:pPr>
              <a:defRPr/>
            </a:pPr>
            <a:endParaRPr lang="ru-RU"/>
          </a:p>
        </p:txBody>
      </p:sp>
      <p:sp>
        <p:nvSpPr>
          <p:cNvPr id="71" name="Rectangle 71"/>
          <p:cNvSpPr>
            <a:spLocks noGrp="1" noChangeArrowheads="1"/>
          </p:cNvSpPr>
          <p:nvPr>
            <p:ph type="sldNum" sz="quarter" idx="12"/>
          </p:nvPr>
        </p:nvSpPr>
        <p:spPr/>
        <p:txBody>
          <a:bodyPr/>
          <a:lstStyle>
            <a:lvl1pPr>
              <a:defRPr smtClean="0"/>
            </a:lvl1pPr>
          </a:lstStyle>
          <a:p>
            <a:pPr>
              <a:defRPr/>
            </a:pPr>
            <a:fld id="{061DAC4C-DE69-41B4-8286-28E08B3723B9}" type="slidenum">
              <a:rPr lang="ru-RU"/>
              <a:pPr>
                <a:defRPr/>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095D435F-6D1E-4D8A-AD36-CB805398D0B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8"/>
          <p:cNvSpPr>
            <a:spLocks noGrp="1" noChangeArrowheads="1"/>
          </p:cNvSpPr>
          <p:nvPr>
            <p:ph type="dt" sz="half" idx="10"/>
          </p:nvPr>
        </p:nvSpPr>
        <p:spPr>
          <a:ln/>
        </p:spPr>
        <p:txBody>
          <a:bodyPr/>
          <a:lstStyle>
            <a:lvl1pPr>
              <a:defRPr/>
            </a:lvl1pPr>
          </a:lstStyle>
          <a:p>
            <a:pPr>
              <a:defRPr/>
            </a:pPr>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4ED38F06-BE0C-4432-A106-D7AF2379F2E4}" type="slidenum">
              <a:rPr lang="ru-RU"/>
              <a:pPr>
                <a:defRPr/>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598613"/>
            <a:ext cx="4037012"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598613"/>
            <a:ext cx="40370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sz="half" idx="10"/>
          </p:nvPr>
        </p:nvSpPr>
        <p:spPr>
          <a:ln/>
        </p:spPr>
        <p:txBody>
          <a:bodyPr/>
          <a:lstStyle>
            <a:lvl1pPr>
              <a:defRPr/>
            </a:lvl1pPr>
          </a:lstStyle>
          <a:p>
            <a:pPr>
              <a:defRPr/>
            </a:pPr>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7C96E972-D7E9-40AD-813C-A4DD49A32EAE}" type="slidenum">
              <a:rPr lang="ru-RU"/>
              <a:pPr>
                <a:defRPr/>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8"/>
          <p:cNvSpPr>
            <a:spLocks noGrp="1" noChangeArrowheads="1"/>
          </p:cNvSpPr>
          <p:nvPr>
            <p:ph type="dt" sz="half" idx="10"/>
          </p:nvPr>
        </p:nvSpPr>
        <p:spPr>
          <a:ln/>
        </p:spPr>
        <p:txBody>
          <a:bodyPr/>
          <a:lstStyle>
            <a:lvl1pPr>
              <a:defRPr/>
            </a:lvl1pPr>
          </a:lstStyle>
          <a:p>
            <a:pPr>
              <a:defRPr/>
            </a:pPr>
            <a:endParaRPr lang="ru-RU"/>
          </a:p>
        </p:txBody>
      </p:sp>
      <p:sp>
        <p:nvSpPr>
          <p:cNvPr id="8" name="Rectangle 69"/>
          <p:cNvSpPr>
            <a:spLocks noGrp="1" noChangeArrowheads="1"/>
          </p:cNvSpPr>
          <p:nvPr>
            <p:ph type="ftr" sz="quarter" idx="11"/>
          </p:nvPr>
        </p:nvSpPr>
        <p:spPr>
          <a:ln/>
        </p:spPr>
        <p:txBody>
          <a:bodyPr/>
          <a:lstStyle>
            <a:lvl1pPr>
              <a:defRPr/>
            </a:lvl1pPr>
          </a:lstStyle>
          <a:p>
            <a:pPr>
              <a:defRPr/>
            </a:pPr>
            <a:endParaRPr lang="ru-RU"/>
          </a:p>
        </p:txBody>
      </p:sp>
      <p:sp>
        <p:nvSpPr>
          <p:cNvPr id="9" name="Rectangle 70"/>
          <p:cNvSpPr>
            <a:spLocks noGrp="1" noChangeArrowheads="1"/>
          </p:cNvSpPr>
          <p:nvPr>
            <p:ph type="sldNum" sz="quarter" idx="12"/>
          </p:nvPr>
        </p:nvSpPr>
        <p:spPr>
          <a:ln/>
        </p:spPr>
        <p:txBody>
          <a:bodyPr/>
          <a:lstStyle>
            <a:lvl1pPr>
              <a:defRPr/>
            </a:lvl1pPr>
          </a:lstStyle>
          <a:p>
            <a:pPr>
              <a:defRPr/>
            </a:pPr>
            <a:fld id="{2994E07C-F7F4-4067-B2F9-09B5F6E5E2D8}" type="slidenum">
              <a:rPr lang="ru-RU"/>
              <a:pPr>
                <a:defRPr/>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8"/>
          <p:cNvSpPr>
            <a:spLocks noGrp="1" noChangeArrowheads="1"/>
          </p:cNvSpPr>
          <p:nvPr>
            <p:ph type="dt" sz="half" idx="10"/>
          </p:nvPr>
        </p:nvSpPr>
        <p:spPr>
          <a:ln/>
        </p:spPr>
        <p:txBody>
          <a:bodyPr/>
          <a:lstStyle>
            <a:lvl1pPr>
              <a:defRPr/>
            </a:lvl1pPr>
          </a:lstStyle>
          <a:p>
            <a:pPr>
              <a:defRPr/>
            </a:pPr>
            <a:endParaRPr lang="ru-RU"/>
          </a:p>
        </p:txBody>
      </p:sp>
      <p:sp>
        <p:nvSpPr>
          <p:cNvPr id="4" name="Rectangle 69"/>
          <p:cNvSpPr>
            <a:spLocks noGrp="1" noChangeArrowheads="1"/>
          </p:cNvSpPr>
          <p:nvPr>
            <p:ph type="ftr" sz="quarter" idx="11"/>
          </p:nvPr>
        </p:nvSpPr>
        <p:spPr>
          <a:ln/>
        </p:spPr>
        <p:txBody>
          <a:bodyPr/>
          <a:lstStyle>
            <a:lvl1pPr>
              <a:defRPr/>
            </a:lvl1pPr>
          </a:lstStyle>
          <a:p>
            <a:pPr>
              <a:defRPr/>
            </a:pPr>
            <a:endParaRPr lang="ru-RU"/>
          </a:p>
        </p:txBody>
      </p:sp>
      <p:sp>
        <p:nvSpPr>
          <p:cNvPr id="5" name="Rectangle 70"/>
          <p:cNvSpPr>
            <a:spLocks noGrp="1" noChangeArrowheads="1"/>
          </p:cNvSpPr>
          <p:nvPr>
            <p:ph type="sldNum" sz="quarter" idx="12"/>
          </p:nvPr>
        </p:nvSpPr>
        <p:spPr>
          <a:ln/>
        </p:spPr>
        <p:txBody>
          <a:bodyPr/>
          <a:lstStyle>
            <a:lvl1pPr>
              <a:defRPr/>
            </a:lvl1pPr>
          </a:lstStyle>
          <a:p>
            <a:pPr>
              <a:defRPr/>
            </a:pPr>
            <a:fld id="{58107362-D80B-46F5-8F50-F057447D645E}" type="slidenum">
              <a:rPr lang="ru-RU"/>
              <a:pPr>
                <a:defRPr/>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8"/>
          <p:cNvSpPr>
            <a:spLocks noGrp="1" noChangeArrowheads="1"/>
          </p:cNvSpPr>
          <p:nvPr>
            <p:ph type="dt" sz="half" idx="10"/>
          </p:nvPr>
        </p:nvSpPr>
        <p:spPr>
          <a:ln/>
        </p:spPr>
        <p:txBody>
          <a:bodyPr/>
          <a:lstStyle>
            <a:lvl1pPr>
              <a:defRPr/>
            </a:lvl1pPr>
          </a:lstStyle>
          <a:p>
            <a:pPr>
              <a:defRPr/>
            </a:pPr>
            <a:endParaRPr lang="ru-RU"/>
          </a:p>
        </p:txBody>
      </p:sp>
      <p:sp>
        <p:nvSpPr>
          <p:cNvPr id="3" name="Rectangle 69"/>
          <p:cNvSpPr>
            <a:spLocks noGrp="1" noChangeArrowheads="1"/>
          </p:cNvSpPr>
          <p:nvPr>
            <p:ph type="ftr" sz="quarter" idx="11"/>
          </p:nvPr>
        </p:nvSpPr>
        <p:spPr>
          <a:ln/>
        </p:spPr>
        <p:txBody>
          <a:bodyPr/>
          <a:lstStyle>
            <a:lvl1pPr>
              <a:defRPr/>
            </a:lvl1pPr>
          </a:lstStyle>
          <a:p>
            <a:pPr>
              <a:defRPr/>
            </a:pPr>
            <a:endParaRPr lang="ru-RU"/>
          </a:p>
        </p:txBody>
      </p:sp>
      <p:sp>
        <p:nvSpPr>
          <p:cNvPr id="4" name="Rectangle 70"/>
          <p:cNvSpPr>
            <a:spLocks noGrp="1" noChangeArrowheads="1"/>
          </p:cNvSpPr>
          <p:nvPr>
            <p:ph type="sldNum" sz="quarter" idx="12"/>
          </p:nvPr>
        </p:nvSpPr>
        <p:spPr>
          <a:ln/>
        </p:spPr>
        <p:txBody>
          <a:bodyPr/>
          <a:lstStyle>
            <a:lvl1pPr>
              <a:defRPr/>
            </a:lvl1pPr>
          </a:lstStyle>
          <a:p>
            <a:pPr>
              <a:defRPr/>
            </a:pPr>
            <a:fld id="{D3DD7B48-BEE5-437D-9DA7-5EECA88ABF1E}" type="slidenum">
              <a:rPr lang="ru-RU"/>
              <a:pPr>
                <a:defRPr/>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sz="half" idx="10"/>
          </p:nvPr>
        </p:nvSpPr>
        <p:spPr>
          <a:ln/>
        </p:spPr>
        <p:txBody>
          <a:bodyPr/>
          <a:lstStyle>
            <a:lvl1pPr>
              <a:defRPr/>
            </a:lvl1pPr>
          </a:lstStyle>
          <a:p>
            <a:pPr>
              <a:defRPr/>
            </a:pPr>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65E18BBC-8962-4A11-BBF7-70BEFD6A2413}" type="slidenum">
              <a:rPr lang="ru-RU"/>
              <a:pPr>
                <a:defRPr/>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sz="half" idx="10"/>
          </p:nvPr>
        </p:nvSpPr>
        <p:spPr>
          <a:ln/>
        </p:spPr>
        <p:txBody>
          <a:bodyPr/>
          <a:lstStyle>
            <a:lvl1pPr>
              <a:defRPr/>
            </a:lvl1pPr>
          </a:lstStyle>
          <a:p>
            <a:pPr>
              <a:defRPr/>
            </a:pPr>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CFF55470-D7E9-4EE5-8889-941F14BEBE34}" type="slidenum">
              <a:rPr lang="ru-RU"/>
              <a:pPr>
                <a:defRPr/>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5DF5630D-A7D9-4998-BA64-D29F91880ED3}" type="slidenum">
              <a:rPr lang="ru-RU"/>
              <a:pPr>
                <a:defRPr/>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3050"/>
            <a:ext cx="2055813" cy="58229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3050"/>
            <a:ext cx="6018212" cy="58229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7BCDF2BE-695B-42F7-815C-5DB483591877}" type="slidenum">
              <a:rPr lang="ru-RU"/>
              <a:pPr>
                <a:defRPr/>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3050"/>
            <a:ext cx="8226425"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5613" y="1598613"/>
            <a:ext cx="8226425"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5613" y="3922713"/>
            <a:ext cx="8226425" cy="21732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sz="half" idx="10"/>
          </p:nvPr>
        </p:nvSpPr>
        <p:spPr>
          <a:ln/>
        </p:spPr>
        <p:txBody>
          <a:bodyPr/>
          <a:lstStyle>
            <a:lvl1pPr>
              <a:defRPr/>
            </a:lvl1pPr>
          </a:lstStyle>
          <a:p>
            <a:pPr>
              <a:defRPr/>
            </a:pPr>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906D782F-27D3-42C9-B6B4-239ACB866E7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3050"/>
            <a:ext cx="8226425"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5613" y="1598613"/>
            <a:ext cx="4037012" cy="44973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5025" y="1598613"/>
            <a:ext cx="4037013"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5025" y="3922713"/>
            <a:ext cx="4037013" cy="21732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68"/>
          <p:cNvSpPr>
            <a:spLocks noGrp="1" noChangeArrowheads="1"/>
          </p:cNvSpPr>
          <p:nvPr>
            <p:ph type="dt" sz="half" idx="10"/>
          </p:nvPr>
        </p:nvSpPr>
        <p:spPr>
          <a:ln/>
        </p:spPr>
        <p:txBody>
          <a:bodyPr/>
          <a:lstStyle>
            <a:lvl1pPr>
              <a:defRPr/>
            </a:lvl1pPr>
          </a:lstStyle>
          <a:p>
            <a:pPr>
              <a:defRPr/>
            </a:pPr>
            <a:endParaRPr lang="ru-RU"/>
          </a:p>
        </p:txBody>
      </p:sp>
      <p:sp>
        <p:nvSpPr>
          <p:cNvPr id="7" name="Rectangle 69"/>
          <p:cNvSpPr>
            <a:spLocks noGrp="1" noChangeArrowheads="1"/>
          </p:cNvSpPr>
          <p:nvPr>
            <p:ph type="ftr" sz="quarter" idx="11"/>
          </p:nvPr>
        </p:nvSpPr>
        <p:spPr>
          <a:ln/>
        </p:spPr>
        <p:txBody>
          <a:bodyPr/>
          <a:lstStyle>
            <a:lvl1pPr>
              <a:defRPr/>
            </a:lvl1pPr>
          </a:lstStyle>
          <a:p>
            <a:pPr>
              <a:defRPr/>
            </a:pPr>
            <a:endParaRPr lang="ru-RU"/>
          </a:p>
        </p:txBody>
      </p:sp>
      <p:sp>
        <p:nvSpPr>
          <p:cNvPr id="8" name="Rectangle 70"/>
          <p:cNvSpPr>
            <a:spLocks noGrp="1" noChangeArrowheads="1"/>
          </p:cNvSpPr>
          <p:nvPr>
            <p:ph type="sldNum" sz="quarter" idx="12"/>
          </p:nvPr>
        </p:nvSpPr>
        <p:spPr>
          <a:ln/>
        </p:spPr>
        <p:txBody>
          <a:bodyPr/>
          <a:lstStyle>
            <a:lvl1pPr>
              <a:defRPr/>
            </a:lvl1pPr>
          </a:lstStyle>
          <a:p>
            <a:pPr>
              <a:defRPr/>
            </a:pPr>
            <a:fld id="{6B6DE883-CF75-47DB-B00D-7757C018D536}" type="slidenum">
              <a:rPr lang="ru-RU"/>
              <a:pPr>
                <a:defRPr/>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AutoShape 2"/>
          <p:cNvSpPr>
            <a:spLocks noChangeArrowheads="1"/>
          </p:cNvSpPr>
          <p:nvPr/>
        </p:nvSpPr>
        <p:spPr bwMode="blackWhite">
          <a:xfrm>
            <a:off x="1600200" y="-2209800"/>
            <a:ext cx="9144000" cy="9067800"/>
          </a:xfrm>
          <a:prstGeom prst="diamond">
            <a:avLst/>
          </a:prstGeom>
          <a:gradFill rotWithShape="0">
            <a:gsLst>
              <a:gs pos="0">
                <a:schemeClr val="bg1"/>
              </a:gs>
              <a:gs pos="100000">
                <a:schemeClr val="accent2"/>
              </a:gs>
            </a:gsLst>
            <a:lin ang="5400000" scaled="1"/>
          </a:gradFill>
          <a:ln w="9525">
            <a:noFill/>
            <a:miter lim="800000"/>
            <a:headEnd/>
            <a:tailEnd/>
          </a:ln>
        </p:spPr>
        <p:txBody>
          <a:bodyPr wrap="none" anchor="ctr"/>
          <a:lstStyle/>
          <a:p>
            <a:pPr algn="ctr">
              <a:spcBef>
                <a:spcPct val="20000"/>
              </a:spcBef>
              <a:buFontTx/>
              <a:buChar char="•"/>
              <a:defRPr/>
            </a:pPr>
            <a:endParaRPr lang="ru-RU" sz="3000">
              <a:latin typeface="Arial" pitchFamily="34" charset="0"/>
            </a:endParaRPr>
          </a:p>
        </p:txBody>
      </p:sp>
      <p:sp>
        <p:nvSpPr>
          <p:cNvPr id="5" name="Rectangle 3"/>
          <p:cNvSpPr>
            <a:spLocks noChangeArrowheads="1"/>
          </p:cNvSpPr>
          <p:nvPr/>
        </p:nvSpPr>
        <p:spPr bwMode="auto">
          <a:xfrm>
            <a:off x="0" y="0"/>
            <a:ext cx="381000" cy="6858000"/>
          </a:xfrm>
          <a:prstGeom prst="rect">
            <a:avLst/>
          </a:prstGeom>
          <a:solidFill>
            <a:schemeClr val="accent1"/>
          </a:solidFill>
          <a:ln w="9525">
            <a:noFill/>
            <a:miter lim="800000"/>
            <a:headEnd/>
            <a:tailEnd/>
          </a:ln>
        </p:spPr>
        <p:txBody>
          <a:bodyPr wrap="none" anchor="ctr"/>
          <a:lstStyle/>
          <a:p>
            <a:pPr algn="ctr">
              <a:spcBef>
                <a:spcPct val="20000"/>
              </a:spcBef>
              <a:buFontTx/>
              <a:buChar char="•"/>
              <a:defRPr/>
            </a:pPr>
            <a:endParaRPr lang="ru-RU" sz="3000">
              <a:latin typeface="Arial" pitchFamily="34" charset="0"/>
            </a:endParaRPr>
          </a:p>
        </p:txBody>
      </p:sp>
      <p:sp>
        <p:nvSpPr>
          <p:cNvPr id="6" name="Rectangle 4"/>
          <p:cNvSpPr>
            <a:spLocks noChangeArrowheads="1"/>
          </p:cNvSpPr>
          <p:nvPr/>
        </p:nvSpPr>
        <p:spPr bwMode="auto">
          <a:xfrm>
            <a:off x="0" y="0"/>
            <a:ext cx="381000" cy="2286000"/>
          </a:xfrm>
          <a:prstGeom prst="rect">
            <a:avLst/>
          </a:prstGeom>
          <a:solidFill>
            <a:schemeClr val="bg2"/>
          </a:solidFill>
          <a:ln w="9525">
            <a:noFill/>
            <a:miter lim="800000"/>
            <a:headEnd/>
            <a:tailEnd/>
          </a:ln>
        </p:spPr>
        <p:txBody>
          <a:bodyPr wrap="none" anchor="ctr"/>
          <a:lstStyle/>
          <a:p>
            <a:pPr algn="ctr">
              <a:spcBef>
                <a:spcPct val="20000"/>
              </a:spcBef>
              <a:defRPr/>
            </a:pPr>
            <a:endParaRPr kumimoji="0" lang="ru-RU" altLang="en-US" sz="3000">
              <a:latin typeface="Arial" pitchFamily="34" charset="0"/>
            </a:endParaRPr>
          </a:p>
        </p:txBody>
      </p:sp>
      <p:sp>
        <p:nvSpPr>
          <p:cNvPr id="56325" name="Rectangle 5"/>
          <p:cNvSpPr>
            <a:spLocks noGrp="1" noChangeArrowheads="1"/>
          </p:cNvSpPr>
          <p:nvPr>
            <p:ph type="ctrTitle"/>
          </p:nvPr>
        </p:nvSpPr>
        <p:spPr>
          <a:xfrm>
            <a:off x="914400" y="1828800"/>
            <a:ext cx="7772400" cy="1143000"/>
          </a:xfrm>
        </p:spPr>
        <p:txBody>
          <a:bodyPr/>
          <a:lstStyle>
            <a:lvl1pPr>
              <a:defRPr/>
            </a:lvl1pPr>
          </a:lstStyle>
          <a:p>
            <a:r>
              <a:rPr lang="ru-RU" altLang="en-US" smtClean="0"/>
              <a:t>Образец заголовка</a:t>
            </a:r>
            <a:endParaRPr lang="ru-RU" altLang="en-US"/>
          </a:p>
        </p:txBody>
      </p:sp>
      <p:sp>
        <p:nvSpPr>
          <p:cNvPr id="56326" name="Rectangle 6"/>
          <p:cNvSpPr>
            <a:spLocks noGrp="1" noChangeArrowheads="1"/>
          </p:cNvSpPr>
          <p:nvPr>
            <p:ph type="subTitle" idx="1"/>
          </p:nvPr>
        </p:nvSpPr>
        <p:spPr>
          <a:xfrm>
            <a:off x="914400" y="3276600"/>
            <a:ext cx="6400800" cy="1752600"/>
          </a:xfrm>
        </p:spPr>
        <p:txBody>
          <a:bodyPr/>
          <a:lstStyle>
            <a:lvl1pPr marL="0" indent="0" algn="ctr">
              <a:buFontTx/>
              <a:buNone/>
              <a:defRPr/>
            </a:lvl1pPr>
          </a:lstStyle>
          <a:p>
            <a:r>
              <a:rPr lang="ru-RU" altLang="en-US" smtClean="0"/>
              <a:t>Образец подзаголовка</a:t>
            </a:r>
            <a:endParaRPr lang="ru-RU" altLang="en-US"/>
          </a:p>
        </p:txBody>
      </p:sp>
      <p:sp>
        <p:nvSpPr>
          <p:cNvPr id="7" name="Rectangle 7"/>
          <p:cNvSpPr>
            <a:spLocks noGrp="1" noChangeArrowheads="1"/>
          </p:cNvSpPr>
          <p:nvPr>
            <p:ph type="dt" sz="half" idx="10"/>
          </p:nvPr>
        </p:nvSpPr>
        <p:spPr/>
        <p:txBody>
          <a:bodyPr/>
          <a:lstStyle>
            <a:lvl1pPr>
              <a:defRPr smtClean="0"/>
            </a:lvl1pPr>
          </a:lstStyle>
          <a:p>
            <a:pPr>
              <a:defRPr/>
            </a:pPr>
            <a:endParaRPr lang="ru-RU" altLang="en-US"/>
          </a:p>
        </p:txBody>
      </p:sp>
      <p:sp>
        <p:nvSpPr>
          <p:cNvPr id="8" name="Rectangle 8"/>
          <p:cNvSpPr>
            <a:spLocks noGrp="1" noChangeArrowheads="1"/>
          </p:cNvSpPr>
          <p:nvPr>
            <p:ph type="ftr" sz="quarter" idx="11"/>
          </p:nvPr>
        </p:nvSpPr>
        <p:spPr/>
        <p:txBody>
          <a:bodyPr/>
          <a:lstStyle>
            <a:lvl1pPr>
              <a:defRPr smtClean="0"/>
            </a:lvl1pPr>
          </a:lstStyle>
          <a:p>
            <a:pPr>
              <a:defRPr/>
            </a:pPr>
            <a:endParaRPr lang="ru-RU" altLang="en-US"/>
          </a:p>
        </p:txBody>
      </p:sp>
      <p:sp>
        <p:nvSpPr>
          <p:cNvPr id="9" name="Rectangle 9"/>
          <p:cNvSpPr>
            <a:spLocks noGrp="1" noChangeArrowheads="1"/>
          </p:cNvSpPr>
          <p:nvPr>
            <p:ph type="sldNum" sz="quarter" idx="12"/>
          </p:nvPr>
        </p:nvSpPr>
        <p:spPr/>
        <p:txBody>
          <a:bodyPr/>
          <a:lstStyle>
            <a:lvl1pPr>
              <a:defRPr smtClean="0"/>
            </a:lvl1pPr>
          </a:lstStyle>
          <a:p>
            <a:pPr>
              <a:defRPr/>
            </a:pPr>
            <a:fld id="{07CA981A-24AD-4D46-A64C-F639BA030C25}" type="slidenum">
              <a:rPr lang="ru-RU" altLang="en-US"/>
              <a:pPr>
                <a:defRPr/>
              </a:pPr>
              <a:t>‹#›</a:t>
            </a:fld>
            <a:endParaRPr lang="ru-RU"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6" name="Rectangle 9"/>
          <p:cNvSpPr>
            <a:spLocks noGrp="1" noChangeArrowheads="1"/>
          </p:cNvSpPr>
          <p:nvPr>
            <p:ph type="sldNum" sz="quarter" idx="12"/>
          </p:nvPr>
        </p:nvSpPr>
        <p:spPr>
          <a:ln/>
        </p:spPr>
        <p:txBody>
          <a:bodyPr/>
          <a:lstStyle>
            <a:lvl1pPr>
              <a:defRPr/>
            </a:lvl1pPr>
          </a:lstStyle>
          <a:p>
            <a:pPr>
              <a:defRPr/>
            </a:pPr>
            <a:fld id="{1E3559A0-B3E8-4894-AF33-D631AA209F72}" type="slidenum">
              <a:rPr lang="ru-RU" altLang="en-US"/>
              <a:pPr>
                <a:defRPr/>
              </a:pPr>
              <a:t>‹#›</a:t>
            </a:fld>
            <a:endParaRPr lang="ru-RU"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6" name="Rectangle 9"/>
          <p:cNvSpPr>
            <a:spLocks noGrp="1" noChangeArrowheads="1"/>
          </p:cNvSpPr>
          <p:nvPr>
            <p:ph type="sldNum" sz="quarter" idx="12"/>
          </p:nvPr>
        </p:nvSpPr>
        <p:spPr>
          <a:ln/>
        </p:spPr>
        <p:txBody>
          <a:bodyPr/>
          <a:lstStyle>
            <a:lvl1pPr>
              <a:defRPr/>
            </a:lvl1pPr>
          </a:lstStyle>
          <a:p>
            <a:pPr>
              <a:defRPr/>
            </a:pPr>
            <a:fld id="{C71597A6-1C88-4601-AF67-9A345427B307}" type="slidenum">
              <a:rPr lang="ru-RU" altLang="en-US"/>
              <a:pPr>
                <a:defRPr/>
              </a:pPr>
              <a:t>‹#›</a:t>
            </a:fld>
            <a:endParaRPr lang="ru-RU"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2286000"/>
            <a:ext cx="36957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62500" y="2286000"/>
            <a:ext cx="36957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7" name="Rectangle 9"/>
          <p:cNvSpPr>
            <a:spLocks noGrp="1" noChangeArrowheads="1"/>
          </p:cNvSpPr>
          <p:nvPr>
            <p:ph type="sldNum" sz="quarter" idx="12"/>
          </p:nvPr>
        </p:nvSpPr>
        <p:spPr>
          <a:ln/>
        </p:spPr>
        <p:txBody>
          <a:bodyPr/>
          <a:lstStyle>
            <a:lvl1pPr>
              <a:defRPr/>
            </a:lvl1pPr>
          </a:lstStyle>
          <a:p>
            <a:pPr>
              <a:defRPr/>
            </a:pPr>
            <a:fld id="{19942130-066E-495A-92F7-1AFE513B0CB7}" type="slidenum">
              <a:rPr lang="ru-RU" altLang="en-US"/>
              <a:pPr>
                <a:defRPr/>
              </a:pPr>
              <a:t>‹#›</a:t>
            </a:fld>
            <a:endParaRPr lang="ru-RU"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9" name="Rectangle 9"/>
          <p:cNvSpPr>
            <a:spLocks noGrp="1" noChangeArrowheads="1"/>
          </p:cNvSpPr>
          <p:nvPr>
            <p:ph type="sldNum" sz="quarter" idx="12"/>
          </p:nvPr>
        </p:nvSpPr>
        <p:spPr>
          <a:ln/>
        </p:spPr>
        <p:txBody>
          <a:bodyPr/>
          <a:lstStyle>
            <a:lvl1pPr>
              <a:defRPr/>
            </a:lvl1pPr>
          </a:lstStyle>
          <a:p>
            <a:pPr>
              <a:defRPr/>
            </a:pPr>
            <a:fld id="{A4433700-23FD-447D-93D3-C96A37129AD4}" type="slidenum">
              <a:rPr lang="ru-RU" altLang="en-US"/>
              <a:pPr>
                <a:defRPr/>
              </a:pPr>
              <a:t>‹#›</a:t>
            </a:fld>
            <a:endParaRPr lang="ru-RU"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5" name="Rectangle 9"/>
          <p:cNvSpPr>
            <a:spLocks noGrp="1" noChangeArrowheads="1"/>
          </p:cNvSpPr>
          <p:nvPr>
            <p:ph type="sldNum" sz="quarter" idx="12"/>
          </p:nvPr>
        </p:nvSpPr>
        <p:spPr>
          <a:ln/>
        </p:spPr>
        <p:txBody>
          <a:bodyPr/>
          <a:lstStyle>
            <a:lvl1pPr>
              <a:defRPr/>
            </a:lvl1pPr>
          </a:lstStyle>
          <a:p>
            <a:pPr>
              <a:defRPr/>
            </a:pPr>
            <a:fld id="{5861EC96-213F-4A7A-9CA5-7760C90C877A}" type="slidenum">
              <a:rPr lang="ru-RU" altLang="en-US"/>
              <a:pPr>
                <a:defRPr/>
              </a:pPr>
              <a:t>‹#›</a:t>
            </a:fld>
            <a:endParaRPr lang="ru-RU"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4" name="Rectangle 9"/>
          <p:cNvSpPr>
            <a:spLocks noGrp="1" noChangeArrowheads="1"/>
          </p:cNvSpPr>
          <p:nvPr>
            <p:ph type="sldNum" sz="quarter" idx="12"/>
          </p:nvPr>
        </p:nvSpPr>
        <p:spPr>
          <a:ln/>
        </p:spPr>
        <p:txBody>
          <a:bodyPr/>
          <a:lstStyle>
            <a:lvl1pPr>
              <a:defRPr/>
            </a:lvl1pPr>
          </a:lstStyle>
          <a:p>
            <a:pPr>
              <a:defRPr/>
            </a:pPr>
            <a:fld id="{11E2483B-3C49-4599-85E5-01186AE0CBA5}" type="slidenum">
              <a:rPr lang="ru-RU" altLang="en-US"/>
              <a:pPr>
                <a:defRPr/>
              </a:pPr>
              <a:t>‹#›</a:t>
            </a:fld>
            <a:endParaRPr lang="ru-RU"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7" name="Rectangle 9"/>
          <p:cNvSpPr>
            <a:spLocks noGrp="1" noChangeArrowheads="1"/>
          </p:cNvSpPr>
          <p:nvPr>
            <p:ph type="sldNum" sz="quarter" idx="12"/>
          </p:nvPr>
        </p:nvSpPr>
        <p:spPr>
          <a:ln/>
        </p:spPr>
        <p:txBody>
          <a:bodyPr/>
          <a:lstStyle>
            <a:lvl1pPr>
              <a:defRPr/>
            </a:lvl1pPr>
          </a:lstStyle>
          <a:p>
            <a:pPr>
              <a:defRPr/>
            </a:pPr>
            <a:fld id="{B070BA6D-E755-40AC-A16A-287583094F94}" type="slidenum">
              <a:rPr lang="ru-RU" altLang="en-US"/>
              <a:pPr>
                <a:defRPr/>
              </a:pPr>
              <a:t>‹#›</a:t>
            </a:fld>
            <a:endParaRPr lang="ru-RU"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7" name="Rectangle 9"/>
          <p:cNvSpPr>
            <a:spLocks noGrp="1" noChangeArrowheads="1"/>
          </p:cNvSpPr>
          <p:nvPr>
            <p:ph type="sldNum" sz="quarter" idx="12"/>
          </p:nvPr>
        </p:nvSpPr>
        <p:spPr>
          <a:ln/>
        </p:spPr>
        <p:txBody>
          <a:bodyPr/>
          <a:lstStyle>
            <a:lvl1pPr>
              <a:defRPr/>
            </a:lvl1pPr>
          </a:lstStyle>
          <a:p>
            <a:pPr>
              <a:defRPr/>
            </a:pPr>
            <a:fld id="{90F8DFFB-5355-444B-A43D-D23B4F8E0125}" type="slidenum">
              <a:rPr lang="ru-RU" altLang="en-US"/>
              <a:pPr>
                <a:defRPr/>
              </a:pPr>
              <a:t>‹#›</a:t>
            </a:fld>
            <a:endParaRPr lang="ru-RU"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B677B3CA-AD5F-438F-AE4B-539AAB63026B}" type="datetimeFigureOut">
              <a:rPr lang="ru-RU" smtClean="0"/>
              <a:pPr/>
              <a:t>08.02.2015</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097ECE70-7374-4E42-BF94-39AAB8BC92A3}"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6" name="Rectangle 9"/>
          <p:cNvSpPr>
            <a:spLocks noGrp="1" noChangeArrowheads="1"/>
          </p:cNvSpPr>
          <p:nvPr>
            <p:ph type="sldNum" sz="quarter" idx="12"/>
          </p:nvPr>
        </p:nvSpPr>
        <p:spPr>
          <a:ln/>
        </p:spPr>
        <p:txBody>
          <a:bodyPr/>
          <a:lstStyle>
            <a:lvl1pPr>
              <a:defRPr/>
            </a:lvl1pPr>
          </a:lstStyle>
          <a:p>
            <a:pPr>
              <a:defRPr/>
            </a:pPr>
            <a:fld id="{61ABD06A-12A0-4121-83AB-DEC3B74125D8}" type="slidenum">
              <a:rPr lang="ru-RU" altLang="en-US"/>
              <a:pPr>
                <a:defRPr/>
              </a:pPr>
              <a:t>‹#›</a:t>
            </a:fld>
            <a:endParaRPr lang="ru-RU"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72250" y="609600"/>
            <a:ext cx="1885950" cy="533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609600"/>
            <a:ext cx="550545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6" name="Rectangle 9"/>
          <p:cNvSpPr>
            <a:spLocks noGrp="1" noChangeArrowheads="1"/>
          </p:cNvSpPr>
          <p:nvPr>
            <p:ph type="sldNum" sz="quarter" idx="12"/>
          </p:nvPr>
        </p:nvSpPr>
        <p:spPr>
          <a:ln/>
        </p:spPr>
        <p:txBody>
          <a:bodyPr/>
          <a:lstStyle>
            <a:lvl1pPr>
              <a:defRPr/>
            </a:lvl1pPr>
          </a:lstStyle>
          <a:p>
            <a:pPr>
              <a:defRPr/>
            </a:pPr>
            <a:fld id="{E600C974-B640-48B4-97B4-21A3791A2AAC}" type="slidenum">
              <a:rPr lang="ru-RU" altLang="en-US"/>
              <a:pPr>
                <a:defRPr/>
              </a:pPr>
              <a:t>‹#›</a:t>
            </a:fld>
            <a:endParaRPr lang="ru-RU"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609600"/>
            <a:ext cx="75438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14400" y="2286000"/>
            <a:ext cx="36957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914400" y="4191000"/>
            <a:ext cx="36957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762500" y="2286000"/>
            <a:ext cx="36957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a:ln/>
        </p:spPr>
        <p:txBody>
          <a:bodyPr/>
          <a:lstStyle>
            <a:lvl1pPr>
              <a:defRPr/>
            </a:lvl1pPr>
          </a:lstStyle>
          <a:p>
            <a:pPr>
              <a:defRPr/>
            </a:pPr>
            <a:endParaRPr lang="ru-RU" altLang="en-US"/>
          </a:p>
        </p:txBody>
      </p:sp>
      <p:sp>
        <p:nvSpPr>
          <p:cNvPr id="7" name="Rectangle 8"/>
          <p:cNvSpPr>
            <a:spLocks noGrp="1" noChangeArrowheads="1"/>
          </p:cNvSpPr>
          <p:nvPr>
            <p:ph type="ftr" sz="quarter" idx="11"/>
          </p:nvPr>
        </p:nvSpPr>
        <p:spPr>
          <a:ln/>
        </p:spPr>
        <p:txBody>
          <a:bodyPr/>
          <a:lstStyle>
            <a:lvl1pPr>
              <a:defRPr/>
            </a:lvl1pPr>
          </a:lstStyle>
          <a:p>
            <a:pPr>
              <a:defRPr/>
            </a:pPr>
            <a:endParaRPr lang="ru-RU" altLang="en-US"/>
          </a:p>
        </p:txBody>
      </p:sp>
      <p:sp>
        <p:nvSpPr>
          <p:cNvPr id="8" name="Rectangle 9"/>
          <p:cNvSpPr>
            <a:spLocks noGrp="1" noChangeArrowheads="1"/>
          </p:cNvSpPr>
          <p:nvPr>
            <p:ph type="sldNum" sz="quarter" idx="12"/>
          </p:nvPr>
        </p:nvSpPr>
        <p:spPr>
          <a:ln/>
        </p:spPr>
        <p:txBody>
          <a:bodyPr/>
          <a:lstStyle>
            <a:lvl1pPr>
              <a:defRPr/>
            </a:lvl1pPr>
          </a:lstStyle>
          <a:p>
            <a:pPr>
              <a:defRPr/>
            </a:pPr>
            <a:fld id="{F5A66714-73DC-4725-A77F-FB2A5052B2DA}" type="slidenum">
              <a:rPr lang="ru-RU" altLang="en-US"/>
              <a:pPr>
                <a:defRPr/>
              </a:pPr>
              <a:t>‹#›</a:t>
            </a:fld>
            <a:endParaRPr lang="ru-RU"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ru-RU"/>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ru-RU"/>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ru-RU"/>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ru-RU"/>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ru-RU"/>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sp>
        <p:nvSpPr>
          <p:cNvPr id="60437" name="Rectangle 21"/>
          <p:cNvSpPr>
            <a:spLocks noGrp="1" noChangeArrowheads="1"/>
          </p:cNvSpPr>
          <p:nvPr>
            <p:ph type="ctrTitle" sz="quarter"/>
          </p:nvPr>
        </p:nvSpPr>
        <p:spPr>
          <a:xfrm>
            <a:off x="685800" y="1828800"/>
            <a:ext cx="7772400" cy="1736725"/>
          </a:xfrm>
        </p:spPr>
        <p:txBody>
          <a:bodyPr/>
          <a:lstStyle>
            <a:lvl1pPr>
              <a:defRPr sz="5400"/>
            </a:lvl1pPr>
          </a:lstStyle>
          <a:p>
            <a:r>
              <a:rPr lang="ru-RU" smtClean="0"/>
              <a:t>Образец заголовка</a:t>
            </a:r>
            <a:endParaRPr lang="ru-RU"/>
          </a:p>
        </p:txBody>
      </p:sp>
      <p:sp>
        <p:nvSpPr>
          <p:cNvPr id="60438"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23" name="Rectangle 23"/>
          <p:cNvSpPr>
            <a:spLocks noGrp="1" noChangeArrowheads="1"/>
          </p:cNvSpPr>
          <p:nvPr>
            <p:ph type="dt" sz="quarter" idx="10"/>
          </p:nvPr>
        </p:nvSpPr>
        <p:spPr/>
        <p:txBody>
          <a:bodyPr/>
          <a:lstStyle>
            <a:lvl1pPr>
              <a:defRPr smtClean="0"/>
            </a:lvl1pPr>
          </a:lstStyle>
          <a:p>
            <a:pPr>
              <a:defRPr/>
            </a:pPr>
            <a:endParaRPr lang="ru-RU"/>
          </a:p>
        </p:txBody>
      </p:sp>
      <p:sp>
        <p:nvSpPr>
          <p:cNvPr id="24" name="Rectangle 24"/>
          <p:cNvSpPr>
            <a:spLocks noGrp="1" noChangeArrowheads="1"/>
          </p:cNvSpPr>
          <p:nvPr>
            <p:ph type="ftr" sz="quarter" idx="11"/>
          </p:nvPr>
        </p:nvSpPr>
        <p:spPr/>
        <p:txBody>
          <a:bodyPr/>
          <a:lstStyle>
            <a:lvl1pPr>
              <a:defRPr smtClean="0"/>
            </a:lvl1pPr>
          </a:lstStyle>
          <a:p>
            <a:pPr>
              <a:defRPr/>
            </a:pPr>
            <a:endParaRPr lang="ru-RU"/>
          </a:p>
        </p:txBody>
      </p:sp>
      <p:sp>
        <p:nvSpPr>
          <p:cNvPr id="25" name="Rectangle 25"/>
          <p:cNvSpPr>
            <a:spLocks noGrp="1" noChangeArrowheads="1"/>
          </p:cNvSpPr>
          <p:nvPr>
            <p:ph type="sldNum" sz="quarter" idx="12"/>
          </p:nvPr>
        </p:nvSpPr>
        <p:spPr/>
        <p:txBody>
          <a:bodyPr/>
          <a:lstStyle>
            <a:lvl1pPr>
              <a:defRPr smtClean="0"/>
            </a:lvl1pPr>
          </a:lstStyle>
          <a:p>
            <a:pPr>
              <a:defRPr/>
            </a:pPr>
            <a:fld id="{EFC632AB-F80B-47DD-AE4F-4822D34DA801}" type="slidenum">
              <a:rPr lang="ru-RU"/>
              <a:pPr>
                <a:defRPr/>
              </a:pPr>
              <a:t>‹#›</a:t>
            </a:fld>
            <a:endParaRPr lang="ru-R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10DB0A5E-4BB6-4A45-8213-DD37585915A8}" type="slidenum">
              <a:rPr lang="ru-RU"/>
              <a:pPr>
                <a:defRPr/>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6FE7B3D4-8FE9-426F-BEC4-085BA07FFFD9}" type="slidenum">
              <a:rPr lang="ru-RU"/>
              <a:pPr>
                <a:defRPr/>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4EC5EE54-E8EE-4384-9954-E2D7859111BA}" type="slidenum">
              <a:rPr lang="ru-RU"/>
              <a:pPr>
                <a:defRPr/>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3"/>
          <p:cNvSpPr>
            <a:spLocks noGrp="1" noChangeArrowheads="1"/>
          </p:cNvSpPr>
          <p:nvPr>
            <p:ph type="dt" sz="half" idx="10"/>
          </p:nvPr>
        </p:nvSpPr>
        <p:spPr>
          <a:ln/>
        </p:spPr>
        <p:txBody>
          <a:bodyPr/>
          <a:lstStyle>
            <a:lvl1pPr>
              <a:defRPr/>
            </a:lvl1pPr>
          </a:lstStyle>
          <a:p>
            <a:pPr>
              <a:defRPr/>
            </a:pPr>
            <a:endParaRPr lang="ru-RU"/>
          </a:p>
        </p:txBody>
      </p:sp>
      <p:sp>
        <p:nvSpPr>
          <p:cNvPr id="8" name="Rectangle 24"/>
          <p:cNvSpPr>
            <a:spLocks noGrp="1" noChangeArrowheads="1"/>
          </p:cNvSpPr>
          <p:nvPr>
            <p:ph type="ftr" sz="quarter" idx="11"/>
          </p:nvPr>
        </p:nvSpPr>
        <p:spPr>
          <a:ln/>
        </p:spPr>
        <p:txBody>
          <a:bodyPr/>
          <a:lstStyle>
            <a:lvl1pPr>
              <a:defRPr/>
            </a:lvl1pPr>
          </a:lstStyle>
          <a:p>
            <a:pPr>
              <a:defRPr/>
            </a:pPr>
            <a:endParaRPr lang="ru-RU"/>
          </a:p>
        </p:txBody>
      </p:sp>
      <p:sp>
        <p:nvSpPr>
          <p:cNvPr id="9" name="Rectangle 25"/>
          <p:cNvSpPr>
            <a:spLocks noGrp="1" noChangeArrowheads="1"/>
          </p:cNvSpPr>
          <p:nvPr>
            <p:ph type="sldNum" sz="quarter" idx="12"/>
          </p:nvPr>
        </p:nvSpPr>
        <p:spPr>
          <a:ln/>
        </p:spPr>
        <p:txBody>
          <a:bodyPr/>
          <a:lstStyle>
            <a:lvl1pPr>
              <a:defRPr/>
            </a:lvl1pPr>
          </a:lstStyle>
          <a:p>
            <a:pPr>
              <a:defRPr/>
            </a:pPr>
            <a:fld id="{1CCADD07-5AD0-4814-93DC-729586BE0496}" type="slidenum">
              <a:rPr lang="ru-RU"/>
              <a:pPr>
                <a:defRPr/>
              </a:pPr>
              <a:t>‹#›</a:t>
            </a:fld>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3"/>
          <p:cNvSpPr>
            <a:spLocks noGrp="1" noChangeArrowheads="1"/>
          </p:cNvSpPr>
          <p:nvPr>
            <p:ph type="dt" sz="half" idx="10"/>
          </p:nvPr>
        </p:nvSpPr>
        <p:spPr>
          <a:ln/>
        </p:spPr>
        <p:txBody>
          <a:bodyPr/>
          <a:lstStyle>
            <a:lvl1pPr>
              <a:defRPr/>
            </a:lvl1pPr>
          </a:lstStyle>
          <a:p>
            <a:pPr>
              <a:defRPr/>
            </a:pPr>
            <a:endParaRPr lang="ru-RU"/>
          </a:p>
        </p:txBody>
      </p:sp>
      <p:sp>
        <p:nvSpPr>
          <p:cNvPr id="4" name="Rectangle 24"/>
          <p:cNvSpPr>
            <a:spLocks noGrp="1" noChangeArrowheads="1"/>
          </p:cNvSpPr>
          <p:nvPr>
            <p:ph type="ftr" sz="quarter" idx="11"/>
          </p:nvPr>
        </p:nvSpPr>
        <p:spPr>
          <a:ln/>
        </p:spPr>
        <p:txBody>
          <a:bodyPr/>
          <a:lstStyle>
            <a:lvl1pPr>
              <a:defRPr/>
            </a:lvl1pPr>
          </a:lstStyle>
          <a:p>
            <a:pPr>
              <a:defRPr/>
            </a:pPr>
            <a:endParaRPr lang="ru-RU"/>
          </a:p>
        </p:txBody>
      </p:sp>
      <p:sp>
        <p:nvSpPr>
          <p:cNvPr id="5" name="Rectangle 25"/>
          <p:cNvSpPr>
            <a:spLocks noGrp="1" noChangeArrowheads="1"/>
          </p:cNvSpPr>
          <p:nvPr>
            <p:ph type="sldNum" sz="quarter" idx="12"/>
          </p:nvPr>
        </p:nvSpPr>
        <p:spPr>
          <a:ln/>
        </p:spPr>
        <p:txBody>
          <a:bodyPr/>
          <a:lstStyle>
            <a:lvl1pPr>
              <a:defRPr/>
            </a:lvl1pPr>
          </a:lstStyle>
          <a:p>
            <a:pPr>
              <a:defRPr/>
            </a:pPr>
            <a:fld id="{EBF211EF-F496-4041-BA36-84E613E68121}" type="slidenum">
              <a:rPr lang="ru-RU"/>
              <a:pPr>
                <a:defRPr/>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ru-RU"/>
          </a:p>
        </p:txBody>
      </p:sp>
      <p:sp>
        <p:nvSpPr>
          <p:cNvPr id="3" name="Rectangle 24"/>
          <p:cNvSpPr>
            <a:spLocks noGrp="1" noChangeArrowheads="1"/>
          </p:cNvSpPr>
          <p:nvPr>
            <p:ph type="ftr" sz="quarter" idx="11"/>
          </p:nvPr>
        </p:nvSpPr>
        <p:spPr>
          <a:ln/>
        </p:spPr>
        <p:txBody>
          <a:bodyPr/>
          <a:lstStyle>
            <a:lvl1pPr>
              <a:defRPr/>
            </a:lvl1pPr>
          </a:lstStyle>
          <a:p>
            <a:pPr>
              <a:defRPr/>
            </a:pPr>
            <a:endParaRPr lang="ru-RU"/>
          </a:p>
        </p:txBody>
      </p:sp>
      <p:sp>
        <p:nvSpPr>
          <p:cNvPr id="4" name="Rectangle 25"/>
          <p:cNvSpPr>
            <a:spLocks noGrp="1" noChangeArrowheads="1"/>
          </p:cNvSpPr>
          <p:nvPr>
            <p:ph type="sldNum" sz="quarter" idx="12"/>
          </p:nvPr>
        </p:nvSpPr>
        <p:spPr>
          <a:ln/>
        </p:spPr>
        <p:txBody>
          <a:bodyPr/>
          <a:lstStyle>
            <a:lvl1pPr>
              <a:defRPr/>
            </a:lvl1pPr>
          </a:lstStyle>
          <a:p>
            <a:pPr>
              <a:defRPr/>
            </a:pPr>
            <a:fld id="{F930C543-66A2-40BF-8057-C8ADC597CCB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theme" Target="../theme/theme1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theme" Target="../theme/theme11.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image" Target="../media/image18.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theme" Target="../theme/theme13.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image" Target="../media/image19.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theme" Target="../theme/theme14.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2" Type="http://schemas.openxmlformats.org/officeDocument/2006/relationships/slideLayout" Target="../slideLayouts/slideLayout143.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image" Target="../media/image20.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image" Target="../media/image21.jpeg"/><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theme" Target="../theme/theme15.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slideLayout" Target="../slideLayouts/slideLayout177.xml"/><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5.xml"/><Relationship Id="rId13" Type="http://schemas.openxmlformats.org/officeDocument/2006/relationships/image" Target="../media/image21.jpeg"/><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7.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theme" Target="../theme/theme18.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6.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10.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14.jpeg"/><Relationship Id="rId4" Type="http://schemas.openxmlformats.org/officeDocument/2006/relationships/slideLayout" Target="../slideLayouts/slideLayout37.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9.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fld id="{B677B3CA-AD5F-438F-AE4B-539AAB63026B}" type="datetimeFigureOut">
              <a:rPr lang="ru-RU" smtClean="0"/>
              <a:pPr/>
              <a:t>08.02.2015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fld id="{097ECE70-7374-4E42-BF94-39AAB8BC92A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934200"/>
            <a:chOff x="0" y="0"/>
            <a:chExt cx="5760" cy="4368"/>
          </a:xfrm>
        </p:grpSpPr>
        <p:sp>
          <p:nvSpPr>
            <p:cNvPr id="5939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5939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5939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5939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5939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5940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5940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5940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5940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ru-RU"/>
            </a:p>
          </p:txBody>
        </p:sp>
        <p:sp>
          <p:nvSpPr>
            <p:cNvPr id="5940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ru-RU"/>
            </a:p>
          </p:txBody>
        </p:sp>
        <p:sp>
          <p:nvSpPr>
            <p:cNvPr id="5940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ru-RU"/>
            </a:p>
          </p:txBody>
        </p:sp>
        <p:sp>
          <p:nvSpPr>
            <p:cNvPr id="5940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5940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5940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ru-RU"/>
            </a:p>
          </p:txBody>
        </p:sp>
        <p:sp>
          <p:nvSpPr>
            <p:cNvPr id="5940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ru-RU"/>
            </a:p>
          </p:txBody>
        </p:sp>
        <p:sp>
          <p:nvSpPr>
            <p:cNvPr id="5941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5941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5941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sp>
        <p:nvSpPr>
          <p:cNvPr id="59413"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9414"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9415"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effectLst>
                  <a:outerShdw blurRad="38100" dist="38100" dir="2700000" algn="tl">
                    <a:srgbClr val="000000"/>
                  </a:outerShdw>
                </a:effectLst>
              </a:defRPr>
            </a:lvl1pPr>
          </a:lstStyle>
          <a:p>
            <a:pPr>
              <a:defRPr/>
            </a:pPr>
            <a:endParaRPr lang="ru-RU"/>
          </a:p>
        </p:txBody>
      </p:sp>
      <p:sp>
        <p:nvSpPr>
          <p:cNvPr id="59416"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effectLst>
                  <a:outerShdw blurRad="38100" dist="38100" dir="2700000" algn="tl">
                    <a:srgbClr val="000000"/>
                  </a:outerShdw>
                </a:effectLst>
              </a:defRPr>
            </a:lvl1pPr>
          </a:lstStyle>
          <a:p>
            <a:pPr>
              <a:defRPr/>
            </a:pPr>
            <a:endParaRPr lang="ru-RU"/>
          </a:p>
        </p:txBody>
      </p:sp>
      <p:sp>
        <p:nvSpPr>
          <p:cNvPr id="59417"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effectLst>
                  <a:outerShdw blurRad="38100" dist="38100" dir="2700000" algn="tl">
                    <a:srgbClr val="000000"/>
                  </a:outerShdw>
                </a:effectLst>
              </a:defRPr>
            </a:lvl1pPr>
          </a:lstStyle>
          <a:p>
            <a:pPr>
              <a:defRPr/>
            </a:pPr>
            <a:fld id="{A147998B-F976-4B87-863F-8A27DD45F172}"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Ls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3491"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34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400" smtClean="0">
                <a:effectLst>
                  <a:outerShdw blurRad="38100" dist="38100" dir="2700000" algn="tl">
                    <a:srgbClr val="000000"/>
                  </a:outerShdw>
                </a:effectLst>
                <a:latin typeface="Arial" pitchFamily="34" charset="0"/>
              </a:defRPr>
            </a:lvl1pPr>
          </a:lstStyle>
          <a:p>
            <a:pPr>
              <a:defRPr/>
            </a:pPr>
            <a:endParaRPr lang="ru-RU"/>
          </a:p>
        </p:txBody>
      </p:sp>
      <p:sp>
        <p:nvSpPr>
          <p:cNvPr id="634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400" smtClean="0">
                <a:effectLst>
                  <a:outerShdw blurRad="38100" dist="38100" dir="2700000" algn="tl">
                    <a:srgbClr val="000000"/>
                  </a:outerShdw>
                </a:effectLst>
                <a:latin typeface="Arial" pitchFamily="34" charset="0"/>
              </a:defRPr>
            </a:lvl1pPr>
          </a:lstStyle>
          <a:p>
            <a:pPr>
              <a:defRPr/>
            </a:pPr>
            <a:endParaRPr lang="ru-RU"/>
          </a:p>
        </p:txBody>
      </p:sp>
      <p:sp>
        <p:nvSpPr>
          <p:cNvPr id="634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smtClean="0">
                <a:effectLst>
                  <a:outerShdw blurRad="38100" dist="38100" dir="2700000" algn="tl">
                    <a:srgbClr val="000000"/>
                  </a:outerShdw>
                </a:effectLst>
                <a:latin typeface="Arial" pitchFamily="34" charset="0"/>
              </a:defRPr>
            </a:lvl1pPr>
          </a:lstStyle>
          <a:p>
            <a:pPr>
              <a:defRPr/>
            </a:pPr>
            <a:fld id="{0C9C2F1B-3472-49D4-A89B-D9E8B38D9C42}"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Lst>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1" fontAlgn="base" hangingPunct="1">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6303963" y="0"/>
            <a:ext cx="2840037" cy="3254375"/>
            <a:chOff x="3115" y="0"/>
            <a:chExt cx="2170" cy="2486"/>
          </a:xfrm>
        </p:grpSpPr>
        <p:grpSp>
          <p:nvGrpSpPr>
            <p:cNvPr id="3" name="Group 3"/>
            <p:cNvGrpSpPr>
              <a:grpSpLocks/>
            </p:cNvGrpSpPr>
            <p:nvPr/>
          </p:nvGrpSpPr>
          <p:grpSpPr bwMode="auto">
            <a:xfrm>
              <a:off x="4080" y="1910"/>
              <a:ext cx="768" cy="576"/>
              <a:chOff x="0" y="0"/>
              <a:chExt cx="768" cy="576"/>
            </a:xfrm>
          </p:grpSpPr>
          <p:sp>
            <p:nvSpPr>
              <p:cNvPr id="67588" name="Oval 4"/>
              <p:cNvSpPr>
                <a:spLocks noChangeArrowheads="1"/>
              </p:cNvSpPr>
              <p:nvPr/>
            </p:nvSpPr>
            <p:spPr bwMode="hidden">
              <a:xfrm>
                <a:off x="1"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67589" name="Oval 5"/>
              <p:cNvSpPr>
                <a:spLocks noChangeArrowheads="1"/>
              </p:cNvSpPr>
              <p:nvPr/>
            </p:nvSpPr>
            <p:spPr bwMode="hidden">
              <a:xfrm>
                <a:off x="276" y="252"/>
                <a:ext cx="186"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4" name="Group 6"/>
            <p:cNvGrpSpPr>
              <a:grpSpLocks/>
            </p:cNvGrpSpPr>
            <p:nvPr/>
          </p:nvGrpSpPr>
          <p:grpSpPr bwMode="auto">
            <a:xfrm>
              <a:off x="4257" y="1103"/>
              <a:ext cx="768" cy="576"/>
              <a:chOff x="0" y="0"/>
              <a:chExt cx="768" cy="576"/>
            </a:xfrm>
          </p:grpSpPr>
          <p:sp>
            <p:nvSpPr>
              <p:cNvPr id="67591" name="Oval 7"/>
              <p:cNvSpPr>
                <a:spLocks noChangeArrowheads="1"/>
              </p:cNvSpPr>
              <p:nvPr/>
            </p:nvSpPr>
            <p:spPr bwMode="hidden">
              <a:xfrm>
                <a:off x="-1" y="1"/>
                <a:ext cx="769"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67592" name="Oval 8"/>
              <p:cNvSpPr>
                <a:spLocks noChangeArrowheads="1"/>
              </p:cNvSpPr>
              <p:nvPr/>
            </p:nvSpPr>
            <p:spPr bwMode="hidden">
              <a:xfrm>
                <a:off x="276" y="253"/>
                <a:ext cx="186"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5" name="Group 9"/>
            <p:cNvGrpSpPr>
              <a:grpSpLocks/>
            </p:cNvGrpSpPr>
            <p:nvPr/>
          </p:nvGrpSpPr>
          <p:grpSpPr bwMode="auto">
            <a:xfrm>
              <a:off x="3134" y="0"/>
              <a:ext cx="768" cy="576"/>
              <a:chOff x="0" y="0"/>
              <a:chExt cx="768" cy="576"/>
            </a:xfrm>
          </p:grpSpPr>
          <p:sp>
            <p:nvSpPr>
              <p:cNvPr id="67594"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67595" name="Oval 11"/>
              <p:cNvSpPr>
                <a:spLocks noChangeArrowheads="1"/>
              </p:cNvSpPr>
              <p:nvPr/>
            </p:nvSpPr>
            <p:spPr bwMode="hidden">
              <a:xfrm>
                <a:off x="276" y="252"/>
                <a:ext cx="186"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6" name="Group 12"/>
            <p:cNvGrpSpPr>
              <a:grpSpLocks/>
            </p:cNvGrpSpPr>
            <p:nvPr/>
          </p:nvGrpSpPr>
          <p:grpSpPr bwMode="auto">
            <a:xfrm>
              <a:off x="3115" y="0"/>
              <a:ext cx="2170" cy="1702"/>
              <a:chOff x="3115" y="0"/>
              <a:chExt cx="2170" cy="1702"/>
            </a:xfrm>
          </p:grpSpPr>
          <p:grpSp>
            <p:nvGrpSpPr>
              <p:cNvPr id="7" name="Group 13"/>
              <p:cNvGrpSpPr>
                <a:grpSpLocks/>
              </p:cNvGrpSpPr>
              <p:nvPr/>
            </p:nvGrpSpPr>
            <p:grpSpPr bwMode="auto">
              <a:xfrm>
                <a:off x="3640" y="308"/>
                <a:ext cx="1145" cy="844"/>
                <a:chOff x="1265" y="814"/>
                <a:chExt cx="2919" cy="2151"/>
              </a:xfrm>
            </p:grpSpPr>
            <p:sp>
              <p:nvSpPr>
                <p:cNvPr id="67598" name="Oval 14"/>
                <p:cNvSpPr>
                  <a:spLocks noChangeArrowheads="1"/>
                </p:cNvSpPr>
                <p:nvPr/>
              </p:nvSpPr>
              <p:spPr bwMode="hidden">
                <a:xfrm>
                  <a:off x="1266"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a:defRPr/>
                  </a:pPr>
                  <a:endParaRPr lang="ru-RU"/>
                </a:p>
              </p:txBody>
            </p:sp>
            <p:sp>
              <p:nvSpPr>
                <p:cNvPr id="67599" name="Oval 15"/>
                <p:cNvSpPr>
                  <a:spLocks noChangeArrowheads="1"/>
                </p:cNvSpPr>
                <p:nvPr/>
              </p:nvSpPr>
              <p:spPr bwMode="hidden">
                <a:xfrm>
                  <a:off x="2382" y="1602"/>
                  <a:ext cx="578" cy="405"/>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a:defRPr/>
                  </a:pPr>
                  <a:endParaRPr lang="ru-RU"/>
                </a:p>
              </p:txBody>
            </p:sp>
          </p:grpSp>
          <p:grpSp>
            <p:nvGrpSpPr>
              <p:cNvPr id="8" name="Group 16"/>
              <p:cNvGrpSpPr>
                <a:grpSpLocks/>
              </p:cNvGrpSpPr>
              <p:nvPr/>
            </p:nvGrpSpPr>
            <p:grpSpPr bwMode="auto">
              <a:xfrm>
                <a:off x="3115" y="0"/>
                <a:ext cx="2145" cy="1702"/>
                <a:chOff x="3115" y="0"/>
                <a:chExt cx="2145" cy="1702"/>
              </a:xfrm>
            </p:grpSpPr>
            <p:grpSp>
              <p:nvGrpSpPr>
                <p:cNvPr id="9" name="Group 17"/>
                <p:cNvGrpSpPr>
                  <a:grpSpLocks/>
                </p:cNvGrpSpPr>
                <p:nvPr/>
              </p:nvGrpSpPr>
              <p:grpSpPr bwMode="auto">
                <a:xfrm>
                  <a:off x="4505" y="589"/>
                  <a:ext cx="493" cy="912"/>
                  <a:chOff x="3471" y="1530"/>
                  <a:chExt cx="1258" cy="2327"/>
                </a:xfrm>
              </p:grpSpPr>
              <p:sp>
                <p:nvSpPr>
                  <p:cNvPr id="67602" name="Freeform 18"/>
                  <p:cNvSpPr>
                    <a:spLocks/>
                  </p:cNvSpPr>
                  <p:nvPr/>
                </p:nvSpPr>
                <p:spPr bwMode="hidden">
                  <a:xfrm rot="2711884">
                    <a:off x="2767" y="2235"/>
                    <a:ext cx="1720"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67603" name="Freeform 19"/>
                  <p:cNvSpPr>
                    <a:spLocks/>
                  </p:cNvSpPr>
                  <p:nvPr/>
                </p:nvSpPr>
                <p:spPr bwMode="hidden">
                  <a:xfrm rot="2711884">
                    <a:off x="4021" y="3148"/>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10" name="Group 20"/>
                <p:cNvGrpSpPr>
                  <a:grpSpLocks/>
                </p:cNvGrpSpPr>
                <p:nvPr/>
              </p:nvGrpSpPr>
              <p:grpSpPr bwMode="auto">
                <a:xfrm>
                  <a:off x="4267" y="781"/>
                  <a:ext cx="966" cy="522"/>
                  <a:chOff x="2864" y="2019"/>
                  <a:chExt cx="2463" cy="1332"/>
                </a:xfrm>
              </p:grpSpPr>
              <p:sp>
                <p:nvSpPr>
                  <p:cNvPr id="67605" name="Freeform 21"/>
                  <p:cNvSpPr>
                    <a:spLocks/>
                  </p:cNvSpPr>
                  <p:nvPr/>
                </p:nvSpPr>
                <p:spPr bwMode="hidden">
                  <a:xfrm rot="2104081">
                    <a:off x="2865" y="2019"/>
                    <a:ext cx="1812"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06" name="Freeform 22"/>
                  <p:cNvSpPr>
                    <a:spLocks/>
                  </p:cNvSpPr>
                  <p:nvPr/>
                </p:nvSpPr>
                <p:spPr bwMode="hidden">
                  <a:xfrm rot="2104081">
                    <a:off x="4352" y="2805"/>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1" name="Group 23"/>
                <p:cNvGrpSpPr>
                  <a:grpSpLocks/>
                </p:cNvGrpSpPr>
                <p:nvPr/>
              </p:nvGrpSpPr>
              <p:grpSpPr bwMode="auto">
                <a:xfrm>
                  <a:off x="4280" y="707"/>
                  <a:ext cx="971" cy="417"/>
                  <a:chOff x="2897" y="1832"/>
                  <a:chExt cx="2477" cy="1064"/>
                </a:xfrm>
              </p:grpSpPr>
              <p:sp>
                <p:nvSpPr>
                  <p:cNvPr id="67608" name="Freeform 24"/>
                  <p:cNvSpPr>
                    <a:spLocks/>
                  </p:cNvSpPr>
                  <p:nvPr/>
                </p:nvSpPr>
                <p:spPr bwMode="hidden">
                  <a:xfrm rot="1582915">
                    <a:off x="2896" y="1832"/>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09" name="Freeform 25"/>
                  <p:cNvSpPr>
                    <a:spLocks/>
                  </p:cNvSpPr>
                  <p:nvPr/>
                </p:nvSpPr>
                <p:spPr bwMode="hidden">
                  <a:xfrm rot="1582915">
                    <a:off x="4443" y="2420"/>
                    <a:ext cx="931" cy="47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2" name="Group 26"/>
                <p:cNvGrpSpPr>
                  <a:grpSpLocks/>
                </p:cNvGrpSpPr>
                <p:nvPr/>
              </p:nvGrpSpPr>
              <p:grpSpPr bwMode="auto">
                <a:xfrm>
                  <a:off x="4291" y="630"/>
                  <a:ext cx="969" cy="364"/>
                  <a:chOff x="2924" y="1636"/>
                  <a:chExt cx="2472" cy="927"/>
                </a:xfrm>
              </p:grpSpPr>
              <p:sp>
                <p:nvSpPr>
                  <p:cNvPr id="67611" name="Freeform 27"/>
                  <p:cNvSpPr>
                    <a:spLocks/>
                  </p:cNvSpPr>
                  <p:nvPr/>
                </p:nvSpPr>
                <p:spPr bwMode="hidden">
                  <a:xfrm rot="1080363">
                    <a:off x="2922" y="1634"/>
                    <a:ext cx="1677" cy="33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12" name="Freeform 28"/>
                  <p:cNvSpPr>
                    <a:spLocks/>
                  </p:cNvSpPr>
                  <p:nvPr/>
                </p:nvSpPr>
                <p:spPr bwMode="hidden">
                  <a:xfrm rot="1080363">
                    <a:off x="4494" y="2036"/>
                    <a:ext cx="900" cy="52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3" name="Group 29"/>
                <p:cNvGrpSpPr>
                  <a:grpSpLocks/>
                </p:cNvGrpSpPr>
                <p:nvPr/>
              </p:nvGrpSpPr>
              <p:grpSpPr bwMode="auto">
                <a:xfrm>
                  <a:off x="4304" y="543"/>
                  <a:ext cx="918" cy="258"/>
                  <a:chOff x="2958" y="1414"/>
                  <a:chExt cx="2342" cy="657"/>
                </a:xfrm>
              </p:grpSpPr>
              <p:sp>
                <p:nvSpPr>
                  <p:cNvPr id="67614" name="Freeform 30"/>
                  <p:cNvSpPr>
                    <a:spLocks/>
                  </p:cNvSpPr>
                  <p:nvPr/>
                </p:nvSpPr>
                <p:spPr bwMode="hidden">
                  <a:xfrm rot="463793">
                    <a:off x="2957" y="1415"/>
                    <a:ext cx="154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15" name="Freeform 31"/>
                  <p:cNvSpPr>
                    <a:spLocks/>
                  </p:cNvSpPr>
                  <p:nvPr/>
                </p:nvSpPr>
                <p:spPr bwMode="hidden">
                  <a:xfrm rot="463793">
                    <a:off x="4470" y="1581"/>
                    <a:ext cx="829" cy="4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4" name="Group 32"/>
                <p:cNvGrpSpPr>
                  <a:grpSpLocks/>
                </p:cNvGrpSpPr>
                <p:nvPr/>
              </p:nvGrpSpPr>
              <p:grpSpPr bwMode="auto">
                <a:xfrm>
                  <a:off x="4314" y="487"/>
                  <a:ext cx="843" cy="134"/>
                  <a:chOff x="2983" y="1269"/>
                  <a:chExt cx="2150" cy="343"/>
                </a:xfrm>
              </p:grpSpPr>
              <p:sp>
                <p:nvSpPr>
                  <p:cNvPr id="67617" name="Freeform 33"/>
                  <p:cNvSpPr>
                    <a:spLocks/>
                  </p:cNvSpPr>
                  <p:nvPr/>
                </p:nvSpPr>
                <p:spPr bwMode="hidden">
                  <a:xfrm rot="-84182">
                    <a:off x="2982" y="1286"/>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18" name="Freeform 34"/>
                  <p:cNvSpPr>
                    <a:spLocks/>
                  </p:cNvSpPr>
                  <p:nvPr/>
                </p:nvSpPr>
                <p:spPr bwMode="hidden">
                  <a:xfrm rot="-84182">
                    <a:off x="4377" y="1267"/>
                    <a:ext cx="755" cy="3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5" name="Group 35"/>
                <p:cNvGrpSpPr>
                  <a:grpSpLocks/>
                </p:cNvGrpSpPr>
                <p:nvPr/>
              </p:nvGrpSpPr>
              <p:grpSpPr bwMode="auto">
                <a:xfrm>
                  <a:off x="4296" y="349"/>
                  <a:ext cx="737" cy="167"/>
                  <a:chOff x="2938" y="917"/>
                  <a:chExt cx="1879" cy="427"/>
                </a:xfrm>
              </p:grpSpPr>
              <p:sp>
                <p:nvSpPr>
                  <p:cNvPr id="67620" name="Freeform 36"/>
                  <p:cNvSpPr>
                    <a:spLocks/>
                  </p:cNvSpPr>
                  <p:nvPr/>
                </p:nvSpPr>
                <p:spPr bwMode="hidden">
                  <a:xfrm rot="-802576">
                    <a:off x="2936" y="1128"/>
                    <a:ext cx="1234"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21" name="Freeform 37"/>
                  <p:cNvSpPr>
                    <a:spLocks/>
                  </p:cNvSpPr>
                  <p:nvPr/>
                </p:nvSpPr>
                <p:spPr bwMode="hidden">
                  <a:xfrm rot="-802576">
                    <a:off x="4154" y="918"/>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16" name="Group 38"/>
                <p:cNvGrpSpPr>
                  <a:grpSpLocks/>
                </p:cNvGrpSpPr>
                <p:nvPr/>
              </p:nvGrpSpPr>
              <p:grpSpPr bwMode="auto">
                <a:xfrm>
                  <a:off x="3394" y="637"/>
                  <a:ext cx="493" cy="912"/>
                  <a:chOff x="637" y="1653"/>
                  <a:chExt cx="1257" cy="2326"/>
                </a:xfrm>
              </p:grpSpPr>
              <p:sp>
                <p:nvSpPr>
                  <p:cNvPr id="67623" name="Freeform 39"/>
                  <p:cNvSpPr>
                    <a:spLocks/>
                  </p:cNvSpPr>
                  <p:nvPr/>
                </p:nvSpPr>
                <p:spPr bwMode="hidden">
                  <a:xfrm rot="18888116" flipH="1">
                    <a:off x="875" y="2357"/>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24" name="Freeform 40"/>
                  <p:cNvSpPr>
                    <a:spLocks/>
                  </p:cNvSpPr>
                  <p:nvPr/>
                </p:nvSpPr>
                <p:spPr bwMode="hidden">
                  <a:xfrm rot="18888116" flipH="1">
                    <a:off x="419" y="3271"/>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17" name="Group 41"/>
                <p:cNvGrpSpPr>
                  <a:grpSpLocks/>
                </p:cNvGrpSpPr>
                <p:nvPr/>
              </p:nvGrpSpPr>
              <p:grpSpPr bwMode="auto">
                <a:xfrm>
                  <a:off x="3142" y="850"/>
                  <a:ext cx="966" cy="522"/>
                  <a:chOff x="-5" y="2196"/>
                  <a:chExt cx="2463" cy="1332"/>
                </a:xfrm>
              </p:grpSpPr>
              <p:sp>
                <p:nvSpPr>
                  <p:cNvPr id="67626" name="Freeform 42"/>
                  <p:cNvSpPr>
                    <a:spLocks/>
                  </p:cNvSpPr>
                  <p:nvPr/>
                </p:nvSpPr>
                <p:spPr bwMode="hidden">
                  <a:xfrm rot="19495919" flipH="1">
                    <a:off x="644" y="2196"/>
                    <a:ext cx="1812"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27" name="Freeform 43"/>
                  <p:cNvSpPr>
                    <a:spLocks/>
                  </p:cNvSpPr>
                  <p:nvPr/>
                </p:nvSpPr>
                <p:spPr bwMode="hidden">
                  <a:xfrm rot="19495919" flipH="1">
                    <a:off x="-6" y="2982"/>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18" name="Group 44"/>
                <p:cNvGrpSpPr>
                  <a:grpSpLocks/>
                </p:cNvGrpSpPr>
                <p:nvPr/>
              </p:nvGrpSpPr>
              <p:grpSpPr bwMode="auto">
                <a:xfrm>
                  <a:off x="3124" y="777"/>
                  <a:ext cx="971" cy="417"/>
                  <a:chOff x="-52" y="2009"/>
                  <a:chExt cx="2477" cy="1064"/>
                </a:xfrm>
              </p:grpSpPr>
              <p:sp>
                <p:nvSpPr>
                  <p:cNvPr id="67629" name="Freeform 45"/>
                  <p:cNvSpPr>
                    <a:spLocks/>
                  </p:cNvSpPr>
                  <p:nvPr/>
                </p:nvSpPr>
                <p:spPr bwMode="hidden">
                  <a:xfrm rot="20017085" flipH="1">
                    <a:off x="689" y="2010"/>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30" name="Freeform 46"/>
                  <p:cNvSpPr>
                    <a:spLocks/>
                  </p:cNvSpPr>
                  <p:nvPr/>
                </p:nvSpPr>
                <p:spPr bwMode="hidden">
                  <a:xfrm rot="20017085" flipH="1">
                    <a:off x="-53" y="2598"/>
                    <a:ext cx="931"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19" name="Group 47"/>
                <p:cNvGrpSpPr>
                  <a:grpSpLocks/>
                </p:cNvGrpSpPr>
                <p:nvPr/>
              </p:nvGrpSpPr>
              <p:grpSpPr bwMode="auto">
                <a:xfrm>
                  <a:off x="3115" y="700"/>
                  <a:ext cx="969" cy="363"/>
                  <a:chOff x="-74" y="1813"/>
                  <a:chExt cx="2472" cy="927"/>
                </a:xfrm>
              </p:grpSpPr>
              <p:sp>
                <p:nvSpPr>
                  <p:cNvPr id="67632" name="Freeform 48"/>
                  <p:cNvSpPr>
                    <a:spLocks/>
                  </p:cNvSpPr>
                  <p:nvPr/>
                </p:nvSpPr>
                <p:spPr bwMode="hidden">
                  <a:xfrm rot="20519637" flipH="1">
                    <a:off x="721" y="1812"/>
                    <a:ext cx="1677" cy="33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33" name="Freeform 49"/>
                  <p:cNvSpPr>
                    <a:spLocks/>
                  </p:cNvSpPr>
                  <p:nvPr/>
                </p:nvSpPr>
                <p:spPr bwMode="hidden">
                  <a:xfrm rot="20519637" flipH="1">
                    <a:off x="-74" y="2212"/>
                    <a:ext cx="900"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20" name="Group 50"/>
                <p:cNvGrpSpPr>
                  <a:grpSpLocks/>
                </p:cNvGrpSpPr>
                <p:nvPr/>
              </p:nvGrpSpPr>
              <p:grpSpPr bwMode="auto">
                <a:xfrm>
                  <a:off x="3153" y="613"/>
                  <a:ext cx="918" cy="257"/>
                  <a:chOff x="22" y="1591"/>
                  <a:chExt cx="2342" cy="657"/>
                </a:xfrm>
              </p:grpSpPr>
              <p:sp>
                <p:nvSpPr>
                  <p:cNvPr id="67635" name="Freeform 51"/>
                  <p:cNvSpPr>
                    <a:spLocks/>
                  </p:cNvSpPr>
                  <p:nvPr/>
                </p:nvSpPr>
                <p:spPr bwMode="hidden">
                  <a:xfrm rot="21136207" flipH="1">
                    <a:off x="819" y="1589"/>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36" name="Freeform 52"/>
                  <p:cNvSpPr>
                    <a:spLocks/>
                  </p:cNvSpPr>
                  <p:nvPr/>
                </p:nvSpPr>
                <p:spPr bwMode="hidden">
                  <a:xfrm rot="21136207" flipH="1">
                    <a:off x="21" y="1757"/>
                    <a:ext cx="829"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21" name="Group 53"/>
                <p:cNvGrpSpPr>
                  <a:grpSpLocks/>
                </p:cNvGrpSpPr>
                <p:nvPr/>
              </p:nvGrpSpPr>
              <p:grpSpPr bwMode="auto">
                <a:xfrm>
                  <a:off x="3218" y="556"/>
                  <a:ext cx="843" cy="134"/>
                  <a:chOff x="189" y="1446"/>
                  <a:chExt cx="2150" cy="343"/>
                </a:xfrm>
              </p:grpSpPr>
              <p:sp>
                <p:nvSpPr>
                  <p:cNvPr id="67638" name="Freeform 54"/>
                  <p:cNvSpPr>
                    <a:spLocks/>
                  </p:cNvSpPr>
                  <p:nvPr/>
                </p:nvSpPr>
                <p:spPr bwMode="hidden">
                  <a:xfrm rot="84182" flipH="1">
                    <a:off x="935" y="1463"/>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39" name="Freeform 55"/>
                  <p:cNvSpPr>
                    <a:spLocks/>
                  </p:cNvSpPr>
                  <p:nvPr/>
                </p:nvSpPr>
                <p:spPr bwMode="hidden">
                  <a:xfrm rot="84182" flipH="1">
                    <a:off x="189" y="1444"/>
                    <a:ext cx="755" cy="3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22" name="Group 56"/>
                <p:cNvGrpSpPr>
                  <a:grpSpLocks/>
                </p:cNvGrpSpPr>
                <p:nvPr/>
              </p:nvGrpSpPr>
              <p:grpSpPr bwMode="auto">
                <a:xfrm>
                  <a:off x="3342" y="418"/>
                  <a:ext cx="737" cy="167"/>
                  <a:chOff x="505" y="1094"/>
                  <a:chExt cx="1879" cy="427"/>
                </a:xfrm>
              </p:grpSpPr>
              <p:sp>
                <p:nvSpPr>
                  <p:cNvPr id="67641" name="Freeform 57"/>
                  <p:cNvSpPr>
                    <a:spLocks/>
                  </p:cNvSpPr>
                  <p:nvPr/>
                </p:nvSpPr>
                <p:spPr bwMode="hidden">
                  <a:xfrm rot="802576" flipH="1">
                    <a:off x="1151" y="1306"/>
                    <a:ext cx="1234"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42" name="Freeform 58"/>
                  <p:cNvSpPr>
                    <a:spLocks/>
                  </p:cNvSpPr>
                  <p:nvPr/>
                </p:nvSpPr>
                <p:spPr bwMode="hidden">
                  <a:xfrm rot="802576" flipH="1">
                    <a:off x="505" y="1095"/>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3" name="Group 59"/>
                <p:cNvGrpSpPr>
                  <a:grpSpLocks/>
                </p:cNvGrpSpPr>
                <p:nvPr/>
              </p:nvGrpSpPr>
              <p:grpSpPr bwMode="auto">
                <a:xfrm>
                  <a:off x="3386" y="341"/>
                  <a:ext cx="725" cy="218"/>
                  <a:chOff x="616" y="899"/>
                  <a:chExt cx="1850" cy="554"/>
                </a:xfrm>
              </p:grpSpPr>
              <p:sp>
                <p:nvSpPr>
                  <p:cNvPr id="67644" name="Freeform 60"/>
                  <p:cNvSpPr>
                    <a:spLocks/>
                  </p:cNvSpPr>
                  <p:nvPr/>
                </p:nvSpPr>
                <p:spPr bwMode="hidden">
                  <a:xfrm rot="1277471" flipH="1">
                    <a:off x="1231" y="1237"/>
                    <a:ext cx="1235"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45" name="Freeform 61"/>
                  <p:cNvSpPr>
                    <a:spLocks/>
                  </p:cNvSpPr>
                  <p:nvPr/>
                </p:nvSpPr>
                <p:spPr bwMode="hidden">
                  <a:xfrm rot="1277471" flipH="1">
                    <a:off x="615" y="898"/>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4" name="Group 62"/>
                <p:cNvGrpSpPr>
                  <a:grpSpLocks/>
                </p:cNvGrpSpPr>
                <p:nvPr/>
              </p:nvGrpSpPr>
              <p:grpSpPr bwMode="auto">
                <a:xfrm>
                  <a:off x="3472" y="231"/>
                  <a:ext cx="693" cy="291"/>
                  <a:chOff x="3472" y="231"/>
                  <a:chExt cx="693" cy="291"/>
                </a:xfrm>
              </p:grpSpPr>
              <p:sp>
                <p:nvSpPr>
                  <p:cNvPr id="67647" name="Freeform 63"/>
                  <p:cNvSpPr>
                    <a:spLocks/>
                  </p:cNvSpPr>
                  <p:nvPr/>
                </p:nvSpPr>
                <p:spPr bwMode="hidden">
                  <a:xfrm rot="2028410" flipH="1">
                    <a:off x="3680"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48" name="Freeform 64"/>
                  <p:cNvSpPr>
                    <a:spLocks/>
                  </p:cNvSpPr>
                  <p:nvPr/>
                </p:nvSpPr>
                <p:spPr bwMode="hidden">
                  <a:xfrm rot="2028410" flipH="1">
                    <a:off x="3472" y="23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5" name="Group 65"/>
                <p:cNvGrpSpPr>
                  <a:grpSpLocks/>
                </p:cNvGrpSpPr>
                <p:nvPr/>
              </p:nvGrpSpPr>
              <p:grpSpPr bwMode="auto">
                <a:xfrm>
                  <a:off x="3554" y="118"/>
                  <a:ext cx="664" cy="349"/>
                  <a:chOff x="3554" y="118"/>
                  <a:chExt cx="664" cy="349"/>
                </a:xfrm>
              </p:grpSpPr>
              <p:sp>
                <p:nvSpPr>
                  <p:cNvPr id="67650" name="Freeform 66"/>
                  <p:cNvSpPr>
                    <a:spLocks/>
                  </p:cNvSpPr>
                  <p:nvPr/>
                </p:nvSpPr>
                <p:spPr bwMode="hidden">
                  <a:xfrm rot="2664424" flipH="1">
                    <a:off x="3728" y="383"/>
                    <a:ext cx="490"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51" name="Freeform 67"/>
                  <p:cNvSpPr>
                    <a:spLocks/>
                  </p:cNvSpPr>
                  <p:nvPr/>
                </p:nvSpPr>
                <p:spPr bwMode="hidden">
                  <a:xfrm rot="2664424" flipH="1">
                    <a:off x="3554" y="118"/>
                    <a:ext cx="263"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6" name="Group 68"/>
                <p:cNvGrpSpPr>
                  <a:grpSpLocks/>
                </p:cNvGrpSpPr>
                <p:nvPr/>
              </p:nvGrpSpPr>
              <p:grpSpPr bwMode="auto">
                <a:xfrm>
                  <a:off x="3784" y="30"/>
                  <a:ext cx="305" cy="593"/>
                  <a:chOff x="1633" y="104"/>
                  <a:chExt cx="778" cy="1512"/>
                </a:xfrm>
              </p:grpSpPr>
              <p:sp>
                <p:nvSpPr>
                  <p:cNvPr id="67653" name="Freeform 69"/>
                  <p:cNvSpPr>
                    <a:spLocks/>
                  </p:cNvSpPr>
                  <p:nvPr/>
                </p:nvSpPr>
                <p:spPr bwMode="hidden">
                  <a:xfrm rot="3473776" flipH="1">
                    <a:off x="1752" y="958"/>
                    <a:ext cx="1101" cy="21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54" name="Freeform 70"/>
                  <p:cNvSpPr>
                    <a:spLocks/>
                  </p:cNvSpPr>
                  <p:nvPr/>
                </p:nvSpPr>
                <p:spPr bwMode="hidden">
                  <a:xfrm rot="3473776" flipH="1">
                    <a:off x="1505" y="231"/>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7" name="Group 71"/>
                <p:cNvGrpSpPr>
                  <a:grpSpLocks/>
                </p:cNvGrpSpPr>
                <p:nvPr/>
              </p:nvGrpSpPr>
              <p:grpSpPr bwMode="auto">
                <a:xfrm>
                  <a:off x="3903" y="0"/>
                  <a:ext cx="248" cy="601"/>
                  <a:chOff x="1935" y="28"/>
                  <a:chExt cx="634" cy="1534"/>
                </a:xfrm>
              </p:grpSpPr>
              <p:sp>
                <p:nvSpPr>
                  <p:cNvPr id="67656" name="Freeform 72"/>
                  <p:cNvSpPr>
                    <a:spLocks/>
                  </p:cNvSpPr>
                  <p:nvPr/>
                </p:nvSpPr>
                <p:spPr bwMode="hidden">
                  <a:xfrm rot="4126480" flipH="1">
                    <a:off x="1932" y="924"/>
                    <a:ext cx="1059"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57" name="Freeform 73"/>
                  <p:cNvSpPr>
                    <a:spLocks/>
                  </p:cNvSpPr>
                  <p:nvPr/>
                </p:nvSpPr>
                <p:spPr bwMode="hidden">
                  <a:xfrm rot="4126480" flipH="1">
                    <a:off x="1820"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grpSp>
              <p:nvGrpSpPr>
                <p:cNvPr id="28" name="Group 74"/>
                <p:cNvGrpSpPr>
                  <a:grpSpLocks/>
                </p:cNvGrpSpPr>
                <p:nvPr/>
              </p:nvGrpSpPr>
              <p:grpSpPr bwMode="auto">
                <a:xfrm>
                  <a:off x="4251" y="252"/>
                  <a:ext cx="723" cy="222"/>
                  <a:chOff x="2822" y="672"/>
                  <a:chExt cx="1845" cy="566"/>
                </a:xfrm>
              </p:grpSpPr>
              <p:sp>
                <p:nvSpPr>
                  <p:cNvPr id="67659" name="Freeform 75"/>
                  <p:cNvSpPr>
                    <a:spLocks/>
                  </p:cNvSpPr>
                  <p:nvPr/>
                </p:nvSpPr>
                <p:spPr bwMode="hidden">
                  <a:xfrm rot="-1325434">
                    <a:off x="2820" y="1022"/>
                    <a:ext cx="1232"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60" name="Freeform 76"/>
                  <p:cNvSpPr>
                    <a:spLocks/>
                  </p:cNvSpPr>
                  <p:nvPr/>
                </p:nvSpPr>
                <p:spPr bwMode="hidden">
                  <a:xfrm rot="-1325434">
                    <a:off x="4003" y="673"/>
                    <a:ext cx="662"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29" name="Group 77"/>
                <p:cNvGrpSpPr>
                  <a:grpSpLocks/>
                </p:cNvGrpSpPr>
                <p:nvPr/>
              </p:nvGrpSpPr>
              <p:grpSpPr bwMode="auto">
                <a:xfrm>
                  <a:off x="4196" y="163"/>
                  <a:ext cx="699" cy="282"/>
                  <a:chOff x="2683" y="445"/>
                  <a:chExt cx="1781" cy="717"/>
                </a:xfrm>
              </p:grpSpPr>
              <p:sp>
                <p:nvSpPr>
                  <p:cNvPr id="67662" name="Freeform 78"/>
                  <p:cNvSpPr>
                    <a:spLocks/>
                  </p:cNvSpPr>
                  <p:nvPr/>
                </p:nvSpPr>
                <p:spPr bwMode="hidden">
                  <a:xfrm rot="-1921064">
                    <a:off x="2682" y="946"/>
                    <a:ext cx="1233"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63" name="Freeform 79"/>
                  <p:cNvSpPr>
                    <a:spLocks/>
                  </p:cNvSpPr>
                  <p:nvPr/>
                </p:nvSpPr>
                <p:spPr bwMode="hidden">
                  <a:xfrm rot="-1921064">
                    <a:off x="3801" y="444"/>
                    <a:ext cx="661"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sp>
              <p:nvSpPr>
                <p:cNvPr id="67664"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a:defRPr/>
                  </a:pPr>
                  <a:endParaRPr lang="ru-RU"/>
                </a:p>
              </p:txBody>
            </p:sp>
            <p:sp>
              <p:nvSpPr>
                <p:cNvPr id="67665" name="Freeform 81"/>
                <p:cNvSpPr>
                  <a:spLocks/>
                </p:cNvSpPr>
                <p:nvPr/>
              </p:nvSpPr>
              <p:spPr bwMode="hidden">
                <a:xfrm rot="4578755" flipH="1">
                  <a:off x="3977" y="77"/>
                  <a:ext cx="216" cy="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a:defRPr/>
                  </a:pPr>
                  <a:endParaRPr lang="ru-RU"/>
                </a:p>
              </p:txBody>
            </p:sp>
            <p:grpSp>
              <p:nvGrpSpPr>
                <p:cNvPr id="30" name="Group 82"/>
                <p:cNvGrpSpPr>
                  <a:grpSpLocks/>
                </p:cNvGrpSpPr>
                <p:nvPr/>
              </p:nvGrpSpPr>
              <p:grpSpPr bwMode="auto">
                <a:xfrm>
                  <a:off x="4242" y="5"/>
                  <a:ext cx="251" cy="596"/>
                  <a:chOff x="2800" y="41"/>
                  <a:chExt cx="640" cy="1520"/>
                </a:xfrm>
              </p:grpSpPr>
              <p:sp>
                <p:nvSpPr>
                  <p:cNvPr id="67667" name="Freeform 83"/>
                  <p:cNvSpPr>
                    <a:spLocks/>
                  </p:cNvSpPr>
                  <p:nvPr/>
                </p:nvSpPr>
                <p:spPr bwMode="hidden">
                  <a:xfrm rot="-3857755">
                    <a:off x="2362" y="936"/>
                    <a:ext cx="1061"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68" name="Freeform 84"/>
                  <p:cNvSpPr>
                    <a:spLocks/>
                  </p:cNvSpPr>
                  <p:nvPr/>
                </p:nvSpPr>
                <p:spPr bwMode="hidden">
                  <a:xfrm rot="-3857755">
                    <a:off x="3011" y="181"/>
                    <a:ext cx="569" cy="2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31" name="Group 85"/>
                <p:cNvGrpSpPr>
                  <a:grpSpLocks/>
                </p:cNvGrpSpPr>
                <p:nvPr/>
              </p:nvGrpSpPr>
              <p:grpSpPr bwMode="auto">
                <a:xfrm>
                  <a:off x="4295" y="53"/>
                  <a:ext cx="398" cy="574"/>
                  <a:chOff x="2934" y="163"/>
                  <a:chExt cx="1017" cy="1464"/>
                </a:xfrm>
              </p:grpSpPr>
              <p:sp>
                <p:nvSpPr>
                  <p:cNvPr id="67670" name="Freeform 86"/>
                  <p:cNvSpPr>
                    <a:spLocks/>
                  </p:cNvSpPr>
                  <p:nvPr/>
                </p:nvSpPr>
                <p:spPr bwMode="hidden">
                  <a:xfrm rot="-2777260">
                    <a:off x="2493" y="915"/>
                    <a:ext cx="1154"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71" name="Freeform 87"/>
                  <p:cNvSpPr>
                    <a:spLocks/>
                  </p:cNvSpPr>
                  <p:nvPr/>
                </p:nvSpPr>
                <p:spPr bwMode="hidden">
                  <a:xfrm rot="-2777260">
                    <a:off x="3431" y="262"/>
                    <a:ext cx="619" cy="4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67649" name="Group 88"/>
                <p:cNvGrpSpPr>
                  <a:grpSpLocks/>
                </p:cNvGrpSpPr>
                <p:nvPr/>
              </p:nvGrpSpPr>
              <p:grpSpPr bwMode="auto">
                <a:xfrm>
                  <a:off x="4215" y="2"/>
                  <a:ext cx="95" cy="567"/>
                  <a:chOff x="2730" y="32"/>
                  <a:chExt cx="243" cy="1448"/>
                </a:xfrm>
              </p:grpSpPr>
              <p:sp>
                <p:nvSpPr>
                  <p:cNvPr id="67673" name="Freeform 89"/>
                  <p:cNvSpPr>
                    <a:spLocks/>
                  </p:cNvSpPr>
                  <p:nvPr/>
                </p:nvSpPr>
                <p:spPr bwMode="hidden">
                  <a:xfrm rot="-4903748">
                    <a:off x="2297" y="959"/>
                    <a:ext cx="954" cy="8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74" name="Freeform 90"/>
                  <p:cNvSpPr>
                    <a:spLocks/>
                  </p:cNvSpPr>
                  <p:nvPr/>
                </p:nvSpPr>
                <p:spPr bwMode="hidden">
                  <a:xfrm rot="-4903748">
                    <a:off x="2650" y="222"/>
                    <a:ext cx="511" cy="13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a:defRPr/>
                    </a:pPr>
                    <a:endParaRPr lang="ru-RU"/>
                  </a:p>
                </p:txBody>
              </p:sp>
            </p:grpSp>
            <p:grpSp>
              <p:nvGrpSpPr>
                <p:cNvPr id="67652" name="Group 91"/>
                <p:cNvGrpSpPr>
                  <a:grpSpLocks/>
                </p:cNvGrpSpPr>
                <p:nvPr/>
              </p:nvGrpSpPr>
              <p:grpSpPr bwMode="auto">
                <a:xfrm>
                  <a:off x="3514" y="683"/>
                  <a:ext cx="425" cy="960"/>
                  <a:chOff x="943" y="1769"/>
                  <a:chExt cx="1085" cy="2450"/>
                </a:xfrm>
              </p:grpSpPr>
              <p:sp>
                <p:nvSpPr>
                  <p:cNvPr id="67676" name="Freeform 92"/>
                  <p:cNvSpPr>
                    <a:spLocks/>
                  </p:cNvSpPr>
                  <p:nvPr/>
                </p:nvSpPr>
                <p:spPr bwMode="hidden">
                  <a:xfrm rot="18335692" flipH="1">
                    <a:off x="1009" y="2474"/>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77" name="Freeform 93"/>
                  <p:cNvSpPr>
                    <a:spLocks/>
                  </p:cNvSpPr>
                  <p:nvPr/>
                </p:nvSpPr>
                <p:spPr bwMode="hidden">
                  <a:xfrm rot="18335692" flipH="1">
                    <a:off x="725" y="3509"/>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7655" name="Group 94"/>
                <p:cNvGrpSpPr>
                  <a:grpSpLocks/>
                </p:cNvGrpSpPr>
                <p:nvPr/>
              </p:nvGrpSpPr>
              <p:grpSpPr bwMode="auto">
                <a:xfrm>
                  <a:off x="3715" y="748"/>
                  <a:ext cx="300" cy="930"/>
                  <a:chOff x="1455" y="1936"/>
                  <a:chExt cx="766" cy="2373"/>
                </a:xfrm>
              </p:grpSpPr>
              <p:sp>
                <p:nvSpPr>
                  <p:cNvPr id="67679" name="Freeform 95"/>
                  <p:cNvSpPr>
                    <a:spLocks/>
                  </p:cNvSpPr>
                  <p:nvPr/>
                </p:nvSpPr>
                <p:spPr bwMode="hidden">
                  <a:xfrm rot="17542885" flipH="1">
                    <a:off x="1268" y="2577"/>
                    <a:ext cx="159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80" name="Freeform 96"/>
                  <p:cNvSpPr>
                    <a:spLocks/>
                  </p:cNvSpPr>
                  <p:nvPr/>
                </p:nvSpPr>
                <p:spPr bwMode="hidden">
                  <a:xfrm rot="17542885" flipH="1">
                    <a:off x="1274" y="3635"/>
                    <a:ext cx="854"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7658" name="Group 97"/>
                <p:cNvGrpSpPr>
                  <a:grpSpLocks/>
                </p:cNvGrpSpPr>
                <p:nvPr/>
              </p:nvGrpSpPr>
              <p:grpSpPr bwMode="auto">
                <a:xfrm rot="88588">
                  <a:off x="3923" y="769"/>
                  <a:ext cx="180" cy="913"/>
                  <a:chOff x="1956" y="1990"/>
                  <a:chExt cx="492" cy="2604"/>
                </a:xfrm>
              </p:grpSpPr>
              <p:sp>
                <p:nvSpPr>
                  <p:cNvPr id="67682" name="Freeform 98"/>
                  <p:cNvSpPr>
                    <a:spLocks/>
                  </p:cNvSpPr>
                  <p:nvPr/>
                </p:nvSpPr>
                <p:spPr bwMode="hidden">
                  <a:xfrm rot="16782062" flipH="1">
                    <a:off x="1438" y="2692"/>
                    <a:ext cx="1712" cy="30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67683" name="Freeform 99"/>
                  <p:cNvSpPr>
                    <a:spLocks/>
                  </p:cNvSpPr>
                  <p:nvPr/>
                </p:nvSpPr>
                <p:spPr bwMode="hidden">
                  <a:xfrm rot="16782062" flipH="1">
                    <a:off x="1730" y="3897"/>
                    <a:ext cx="917" cy="47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7661" name="Group 100"/>
                <p:cNvGrpSpPr>
                  <a:grpSpLocks/>
                </p:cNvGrpSpPr>
                <p:nvPr/>
              </p:nvGrpSpPr>
              <p:grpSpPr bwMode="auto">
                <a:xfrm>
                  <a:off x="4451" y="662"/>
                  <a:ext cx="442" cy="951"/>
                  <a:chOff x="3334" y="1717"/>
                  <a:chExt cx="1125" cy="2426"/>
                </a:xfrm>
              </p:grpSpPr>
              <p:sp>
                <p:nvSpPr>
                  <p:cNvPr id="67685" name="Freeform 101"/>
                  <p:cNvSpPr>
                    <a:spLocks/>
                  </p:cNvSpPr>
                  <p:nvPr/>
                </p:nvSpPr>
                <p:spPr bwMode="hidden">
                  <a:xfrm rot="3144576">
                    <a:off x="2627" y="2423"/>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67686" name="Freeform 102"/>
                  <p:cNvSpPr>
                    <a:spLocks/>
                  </p:cNvSpPr>
                  <p:nvPr/>
                </p:nvSpPr>
                <p:spPr bwMode="hidden">
                  <a:xfrm rot="3144576">
                    <a:off x="3752" y="3435"/>
                    <a:ext cx="925" cy="4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7666" name="Group 103"/>
                <p:cNvGrpSpPr>
                  <a:grpSpLocks/>
                </p:cNvGrpSpPr>
                <p:nvPr/>
              </p:nvGrpSpPr>
              <p:grpSpPr bwMode="auto">
                <a:xfrm>
                  <a:off x="4391" y="721"/>
                  <a:ext cx="347" cy="951"/>
                  <a:chOff x="3181" y="1866"/>
                  <a:chExt cx="883" cy="2426"/>
                </a:xfrm>
              </p:grpSpPr>
              <p:sp>
                <p:nvSpPr>
                  <p:cNvPr id="67688" name="Freeform 104"/>
                  <p:cNvSpPr>
                    <a:spLocks/>
                  </p:cNvSpPr>
                  <p:nvPr/>
                </p:nvSpPr>
                <p:spPr bwMode="hidden">
                  <a:xfrm rot="3745735">
                    <a:off x="2506" y="2539"/>
                    <a:ext cx="1649"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67689" name="Freeform 105"/>
                  <p:cNvSpPr>
                    <a:spLocks/>
                  </p:cNvSpPr>
                  <p:nvPr/>
                </p:nvSpPr>
                <p:spPr bwMode="hidden">
                  <a:xfrm rot="3745735">
                    <a:off x="3387" y="3613"/>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grpSp>
            <p:grpSp>
              <p:nvGrpSpPr>
                <p:cNvPr id="67669" name="Group 106"/>
                <p:cNvGrpSpPr>
                  <a:grpSpLocks/>
                </p:cNvGrpSpPr>
                <p:nvPr/>
              </p:nvGrpSpPr>
              <p:grpSpPr bwMode="auto">
                <a:xfrm>
                  <a:off x="4323" y="767"/>
                  <a:ext cx="243" cy="935"/>
                  <a:chOff x="3006" y="1983"/>
                  <a:chExt cx="619" cy="2386"/>
                </a:xfrm>
              </p:grpSpPr>
              <p:sp>
                <p:nvSpPr>
                  <p:cNvPr id="67691" name="Freeform 107"/>
                  <p:cNvSpPr>
                    <a:spLocks/>
                  </p:cNvSpPr>
                  <p:nvPr/>
                </p:nvSpPr>
                <p:spPr bwMode="hidden">
                  <a:xfrm rot="4286818">
                    <a:off x="2328" y="2659"/>
                    <a:ext cx="1600" cy="2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67692" name="Freeform 108"/>
                  <p:cNvSpPr>
                    <a:spLocks/>
                  </p:cNvSpPr>
                  <p:nvPr/>
                </p:nvSpPr>
                <p:spPr bwMode="hidden">
                  <a:xfrm rot="4286818">
                    <a:off x="3001" y="3744"/>
                    <a:ext cx="86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nvGrpSpPr>
                <p:cNvPr id="67672" name="Group 109"/>
                <p:cNvGrpSpPr>
                  <a:grpSpLocks/>
                </p:cNvGrpSpPr>
                <p:nvPr/>
              </p:nvGrpSpPr>
              <p:grpSpPr bwMode="auto">
                <a:xfrm>
                  <a:off x="4249" y="813"/>
                  <a:ext cx="159" cy="870"/>
                  <a:chOff x="2819" y="2101"/>
                  <a:chExt cx="405" cy="2219"/>
                </a:xfrm>
              </p:grpSpPr>
              <p:sp>
                <p:nvSpPr>
                  <p:cNvPr id="67694" name="Freeform 110"/>
                  <p:cNvSpPr>
                    <a:spLocks/>
                  </p:cNvSpPr>
                  <p:nvPr/>
                </p:nvSpPr>
                <p:spPr bwMode="hidden">
                  <a:xfrm rot="4898956">
                    <a:off x="2208" y="2711"/>
                    <a:ext cx="1469" cy="2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a:defRPr/>
                    </a:pPr>
                    <a:endParaRPr lang="ru-RU"/>
                  </a:p>
                </p:txBody>
              </p:sp>
              <p:sp>
                <p:nvSpPr>
                  <p:cNvPr id="67695" name="Freeform 111"/>
                  <p:cNvSpPr>
                    <a:spLocks/>
                  </p:cNvSpPr>
                  <p:nvPr/>
                </p:nvSpPr>
                <p:spPr bwMode="hidden">
                  <a:xfrm rot="4898956">
                    <a:off x="2637" y="3730"/>
                    <a:ext cx="78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nvGrpSpPr>
                <p:cNvPr id="67675" name="Group 112"/>
                <p:cNvGrpSpPr>
                  <a:grpSpLocks/>
                </p:cNvGrpSpPr>
                <p:nvPr/>
              </p:nvGrpSpPr>
              <p:grpSpPr bwMode="auto">
                <a:xfrm>
                  <a:off x="4045" y="826"/>
                  <a:ext cx="167" cy="857"/>
                  <a:chOff x="2287" y="2135"/>
                  <a:chExt cx="426" cy="2185"/>
                </a:xfrm>
              </p:grpSpPr>
              <p:sp>
                <p:nvSpPr>
                  <p:cNvPr id="67697" name="Freeform 113"/>
                  <p:cNvSpPr>
                    <a:spLocks/>
                  </p:cNvSpPr>
                  <p:nvPr/>
                </p:nvSpPr>
                <p:spPr bwMode="hidden">
                  <a:xfrm rot="5755659">
                    <a:off x="1902" y="2759"/>
                    <a:ext cx="1435"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a:defRPr/>
                    </a:pPr>
                    <a:endParaRPr lang="ru-RU"/>
                  </a:p>
                </p:txBody>
              </p:sp>
              <p:sp>
                <p:nvSpPr>
                  <p:cNvPr id="67698" name="Freeform 114"/>
                  <p:cNvSpPr>
                    <a:spLocks/>
                  </p:cNvSpPr>
                  <p:nvPr/>
                </p:nvSpPr>
                <p:spPr bwMode="hidden">
                  <a:xfrm rot="5755659">
                    <a:off x="2050" y="3786"/>
                    <a:ext cx="770" cy="29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a:defRPr/>
                    </a:pPr>
                    <a:endParaRPr lang="ru-RU"/>
                  </a:p>
                </p:txBody>
              </p:sp>
            </p:grpSp>
          </p:grpSp>
          <p:sp>
            <p:nvSpPr>
              <p:cNvPr id="67699" name="Freeform 115"/>
              <p:cNvSpPr>
                <a:spLocks/>
              </p:cNvSpPr>
              <p:nvPr/>
            </p:nvSpPr>
            <p:spPr bwMode="hidden">
              <a:xfrm flipH="1">
                <a:off x="3873" y="934"/>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67700" name="Arc 116"/>
              <p:cNvSpPr>
                <a:spLocks/>
              </p:cNvSpPr>
              <p:nvPr/>
            </p:nvSpPr>
            <p:spPr bwMode="hidden">
              <a:xfrm flipH="1">
                <a:off x="3527" y="725"/>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a:defRPr/>
                </a:pPr>
                <a:endParaRPr lang="ru-RU"/>
              </a:p>
            </p:txBody>
          </p:sp>
          <p:sp>
            <p:nvSpPr>
              <p:cNvPr id="67701"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a:defRPr/>
                </a:pPr>
                <a:endParaRPr lang="ru-RU"/>
              </a:p>
            </p:txBody>
          </p:sp>
          <p:sp>
            <p:nvSpPr>
              <p:cNvPr id="67702" name="Arc 118"/>
              <p:cNvSpPr>
                <a:spLocks/>
              </p:cNvSpPr>
              <p:nvPr/>
            </p:nvSpPr>
            <p:spPr bwMode="hidden">
              <a:xfrm flipH="1">
                <a:off x="3612" y="580"/>
                <a:ext cx="486"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a:defRPr/>
                </a:pPr>
                <a:endParaRPr lang="ru-RU"/>
              </a:p>
            </p:txBody>
          </p:sp>
          <p:sp>
            <p:nvSpPr>
              <p:cNvPr id="67703" name="Arc 119"/>
              <p:cNvSpPr>
                <a:spLocks/>
              </p:cNvSpPr>
              <p:nvPr/>
            </p:nvSpPr>
            <p:spPr bwMode="hidden">
              <a:xfrm flipH="1">
                <a:off x="3267" y="628"/>
                <a:ext cx="791" cy="931"/>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a:defRPr/>
                </a:pPr>
                <a:endParaRPr lang="ru-RU"/>
              </a:p>
            </p:txBody>
          </p:sp>
          <p:sp>
            <p:nvSpPr>
              <p:cNvPr id="67704"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a:defRPr/>
                </a:pPr>
                <a:endParaRPr lang="ru-RU"/>
              </a:p>
            </p:txBody>
          </p:sp>
          <p:sp>
            <p:nvSpPr>
              <p:cNvPr id="67705"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ru-RU"/>
              </a:p>
            </p:txBody>
          </p:sp>
          <p:sp>
            <p:nvSpPr>
              <p:cNvPr id="67706" name="Arc 122"/>
              <p:cNvSpPr>
                <a:spLocks/>
              </p:cNvSpPr>
              <p:nvPr/>
            </p:nvSpPr>
            <p:spPr bwMode="hidden">
              <a:xfrm>
                <a:off x="4269" y="585"/>
                <a:ext cx="393"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a:defRPr/>
                </a:pPr>
                <a:endParaRPr lang="ru-RU"/>
              </a:p>
            </p:txBody>
          </p:sp>
          <p:sp>
            <p:nvSpPr>
              <p:cNvPr id="67707" name="Arc 123"/>
              <p:cNvSpPr>
                <a:spLocks/>
              </p:cNvSpPr>
              <p:nvPr/>
            </p:nvSpPr>
            <p:spPr bwMode="hidden">
              <a:xfrm>
                <a:off x="4302"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a:defRPr/>
                </a:pPr>
                <a:endParaRPr lang="ru-RU"/>
              </a:p>
            </p:txBody>
          </p:sp>
          <p:sp>
            <p:nvSpPr>
              <p:cNvPr id="67708" name="Freeform 124"/>
              <p:cNvSpPr>
                <a:spLocks/>
              </p:cNvSpPr>
              <p:nvPr/>
            </p:nvSpPr>
            <p:spPr bwMode="hidden">
              <a:xfrm>
                <a:off x="4410" y="1033"/>
                <a:ext cx="189"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67709" name="Freeform 125"/>
              <p:cNvSpPr>
                <a:spLocks/>
              </p:cNvSpPr>
              <p:nvPr/>
            </p:nvSpPr>
            <p:spPr bwMode="hidden">
              <a:xfrm rot="19660755" flipV="1">
                <a:off x="4114" y="843"/>
                <a:ext cx="172" cy="32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sp>
            <p:nvSpPr>
              <p:cNvPr id="67710"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a:defRPr/>
                </a:pPr>
                <a:endParaRPr lang="ru-RU"/>
              </a:p>
            </p:txBody>
          </p:sp>
          <p:sp>
            <p:nvSpPr>
              <p:cNvPr id="67711" name="Arc 127"/>
              <p:cNvSpPr>
                <a:spLocks/>
              </p:cNvSpPr>
              <p:nvPr/>
            </p:nvSpPr>
            <p:spPr bwMode="hidden">
              <a:xfrm flipH="1">
                <a:off x="3426" y="122"/>
                <a:ext cx="724"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a:defRPr/>
                </a:pPr>
                <a:endParaRPr lang="ru-RU"/>
              </a:p>
            </p:txBody>
          </p:sp>
          <p:sp>
            <p:nvSpPr>
              <p:cNvPr id="67712" name="Arc 128"/>
              <p:cNvSpPr>
                <a:spLocks/>
              </p:cNvSpPr>
              <p:nvPr/>
            </p:nvSpPr>
            <p:spPr bwMode="hidden">
              <a:xfrm>
                <a:off x="4199" y="502"/>
                <a:ext cx="298" cy="903"/>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a:defRPr/>
                </a:pPr>
                <a:endParaRPr lang="ru-RU"/>
              </a:p>
            </p:txBody>
          </p:sp>
          <p:sp>
            <p:nvSpPr>
              <p:cNvPr id="67713" name="Freeform 129"/>
              <p:cNvSpPr>
                <a:spLocks/>
              </p:cNvSpPr>
              <p:nvPr/>
            </p:nvSpPr>
            <p:spPr bwMode="hidden">
              <a:xfrm flipH="1">
                <a:off x="3307" y="981"/>
                <a:ext cx="426"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67714" name="Freeform 130"/>
              <p:cNvSpPr>
                <a:spLocks/>
              </p:cNvSpPr>
              <p:nvPr/>
            </p:nvSpPr>
            <p:spPr bwMode="hidden">
              <a:xfrm flipH="1">
                <a:off x="3507" y="350"/>
                <a:ext cx="273"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67715"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67716"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a:defRPr/>
                </a:pPr>
                <a:endParaRPr lang="ru-RU"/>
              </a:p>
            </p:txBody>
          </p:sp>
          <p:sp>
            <p:nvSpPr>
              <p:cNvPr id="67717" name="Freeform 133"/>
              <p:cNvSpPr>
                <a:spLocks/>
              </p:cNvSpPr>
              <p:nvPr/>
            </p:nvSpPr>
            <p:spPr bwMode="hidden">
              <a:xfrm>
                <a:off x="4636" y="576"/>
                <a:ext cx="594" cy="41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67718" name="Freeform 134"/>
              <p:cNvSpPr>
                <a:spLocks/>
              </p:cNvSpPr>
              <p:nvPr/>
            </p:nvSpPr>
            <p:spPr bwMode="hidden">
              <a:xfrm>
                <a:off x="4658" y="132"/>
                <a:ext cx="260" cy="56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a:defRPr/>
                </a:pPr>
                <a:endParaRPr lang="ru-RU"/>
              </a:p>
            </p:txBody>
          </p:sp>
          <p:sp>
            <p:nvSpPr>
              <p:cNvPr id="67719" name="Freeform 135"/>
              <p:cNvSpPr>
                <a:spLocks/>
              </p:cNvSpPr>
              <p:nvPr/>
            </p:nvSpPr>
            <p:spPr bwMode="hidden">
              <a:xfrm rot="20253369">
                <a:off x="4401" y="599"/>
                <a:ext cx="175"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sp>
            <p:nvSpPr>
              <p:cNvPr id="67720" name="Freeform 136"/>
              <p:cNvSpPr>
                <a:spLocks/>
              </p:cNvSpPr>
              <p:nvPr/>
            </p:nvSpPr>
            <p:spPr bwMode="hidden">
              <a:xfrm rot="1346631" flipH="1">
                <a:off x="3783" y="589"/>
                <a:ext cx="172" cy="33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a:defRPr/>
                </a:pPr>
                <a:endParaRPr lang="ru-RU"/>
              </a:p>
            </p:txBody>
          </p:sp>
        </p:grpSp>
      </p:grpSp>
      <p:sp>
        <p:nvSpPr>
          <p:cNvPr id="15363"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5364"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7723"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atin typeface="+mn-lt"/>
              </a:defRPr>
            </a:lvl1pPr>
          </a:lstStyle>
          <a:p>
            <a:pPr>
              <a:defRPr/>
            </a:pPr>
            <a:endParaRPr lang="ru-RU"/>
          </a:p>
        </p:txBody>
      </p:sp>
      <p:sp>
        <p:nvSpPr>
          <p:cNvPr id="67724"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atin typeface="+mn-lt"/>
              </a:defRPr>
            </a:lvl1pPr>
          </a:lstStyle>
          <a:p>
            <a:pPr>
              <a:defRPr/>
            </a:pPr>
            <a:endParaRPr lang="ru-RU"/>
          </a:p>
        </p:txBody>
      </p:sp>
      <p:sp>
        <p:nvSpPr>
          <p:cNvPr id="67725"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atin typeface="+mn-lt"/>
              </a:defRPr>
            </a:lvl1pPr>
          </a:lstStyle>
          <a:p>
            <a:pPr>
              <a:defRPr/>
            </a:pPr>
            <a:fld id="{25AB2740-B3D8-4614-819B-E811D5B8E24A}"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rial Black" pitchFamily="34" charset="0"/>
        </a:defRPr>
      </a:lvl2pPr>
      <a:lvl3pPr algn="l" rtl="0" eaLnBrk="1" fontAlgn="base" hangingPunct="1">
        <a:spcBef>
          <a:spcPct val="0"/>
        </a:spcBef>
        <a:spcAft>
          <a:spcPct val="0"/>
        </a:spcAft>
        <a:defRPr sz="4400">
          <a:solidFill>
            <a:schemeClr val="tx2"/>
          </a:solidFill>
          <a:latin typeface="Arial Black" pitchFamily="34" charset="0"/>
        </a:defRPr>
      </a:lvl3pPr>
      <a:lvl4pPr algn="l" rtl="0" eaLnBrk="1" fontAlgn="base" hangingPunct="1">
        <a:spcBef>
          <a:spcPct val="0"/>
        </a:spcBef>
        <a:spcAft>
          <a:spcPct val="0"/>
        </a:spcAft>
        <a:defRPr sz="4400">
          <a:solidFill>
            <a:schemeClr val="tx2"/>
          </a:solidFill>
          <a:latin typeface="Arial Black" pitchFamily="34" charset="0"/>
        </a:defRPr>
      </a:lvl4pPr>
      <a:lvl5pPr algn="l" rtl="0" eaLnBrk="1" fontAlgn="base" hangingPunct="1">
        <a:spcBef>
          <a:spcPct val="0"/>
        </a:spcBef>
        <a:spcAft>
          <a:spcPct val="0"/>
        </a:spcAft>
        <a:defRPr sz="4400">
          <a:solidFill>
            <a:schemeClr val="tx2"/>
          </a:solidFill>
          <a:latin typeface="Arial Black" pitchFamily="34" charset="0"/>
        </a:defRPr>
      </a:lvl5pPr>
      <a:lvl6pPr marL="457200" algn="l" rtl="0" eaLnBrk="1" fontAlgn="base" hangingPunct="1">
        <a:spcBef>
          <a:spcPct val="0"/>
        </a:spcBef>
        <a:spcAft>
          <a:spcPct val="0"/>
        </a:spcAft>
        <a:defRPr sz="4400">
          <a:solidFill>
            <a:schemeClr val="tx2"/>
          </a:solidFill>
          <a:latin typeface="Arial Black" pitchFamily="34" charset="0"/>
        </a:defRPr>
      </a:lvl6pPr>
      <a:lvl7pPr marL="914400" algn="l" rtl="0" eaLnBrk="1" fontAlgn="base" hangingPunct="1">
        <a:spcBef>
          <a:spcPct val="0"/>
        </a:spcBef>
        <a:spcAft>
          <a:spcPct val="0"/>
        </a:spcAft>
        <a:defRPr sz="4400">
          <a:solidFill>
            <a:schemeClr val="tx2"/>
          </a:solidFill>
          <a:latin typeface="Arial Black" pitchFamily="34" charset="0"/>
        </a:defRPr>
      </a:lvl7pPr>
      <a:lvl8pPr marL="1371600" algn="l" rtl="0" eaLnBrk="1" fontAlgn="base" hangingPunct="1">
        <a:spcBef>
          <a:spcPct val="0"/>
        </a:spcBef>
        <a:spcAft>
          <a:spcPct val="0"/>
        </a:spcAft>
        <a:defRPr sz="4400">
          <a:solidFill>
            <a:schemeClr val="tx2"/>
          </a:solidFill>
          <a:latin typeface="Arial Black" pitchFamily="34" charset="0"/>
        </a:defRPr>
      </a:lvl8pPr>
      <a:lvl9pPr marL="1828800" algn="l" rtl="0" eaLnBrk="1" fontAlgn="base" hangingPunct="1">
        <a:spcBef>
          <a:spcPct val="0"/>
        </a:spcBef>
        <a:spcAft>
          <a:spcPct val="0"/>
        </a:spcAft>
        <a:defRPr sz="44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folHlink"/>
        </a:buClr>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4pPr>
      <a:lvl5pPr marL="20574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5pPr>
      <a:lvl6pPr marL="25146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6pPr>
      <a:lvl7pPr marL="29718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7pPr>
      <a:lvl8pPr marL="34290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8pPr>
      <a:lvl9pPr marL="3886200" indent="-228600" algn="l" rtl="0" eaLnBrk="1" fontAlgn="base" hangingPunct="1">
        <a:spcBef>
          <a:spcPct val="20000"/>
        </a:spcBef>
        <a:spcAft>
          <a:spcPct val="0"/>
        </a:spcAft>
        <a:buFont typeface="Times New Roman" pitchFamily="18" charset="0"/>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763" y="0"/>
            <a:ext cx="1728787" cy="6865938"/>
            <a:chOff x="3" y="0"/>
            <a:chExt cx="1089" cy="4325"/>
          </a:xfrm>
        </p:grpSpPr>
        <p:sp>
          <p:nvSpPr>
            <p:cNvPr id="80899" name="Arc 3"/>
            <p:cNvSpPr>
              <a:spLocks/>
            </p:cNvSpPr>
            <p:nvPr/>
          </p:nvSpPr>
          <p:spPr bwMode="auto">
            <a:xfrm>
              <a:off x="3" y="293"/>
              <a:ext cx="252" cy="4032"/>
            </a:xfrm>
            <a:custGeom>
              <a:avLst/>
              <a:gdLst>
                <a:gd name="G0" fmla="+- 21600 0 0"/>
                <a:gd name="G1" fmla="+- 21600 0 0"/>
                <a:gd name="G2" fmla="+- 21600 0 0"/>
                <a:gd name="T0" fmla="*/ 21600 w 21600"/>
                <a:gd name="T1" fmla="*/ 43200 h 43200"/>
                <a:gd name="T2" fmla="*/ 21600 w 21600"/>
                <a:gd name="T3" fmla="*/ 0 h 43200"/>
                <a:gd name="T4" fmla="*/ 21600 w 21600"/>
                <a:gd name="T5" fmla="*/ 21600 h 43200"/>
              </a:gdLst>
              <a:ahLst/>
              <a:cxnLst>
                <a:cxn ang="0">
                  <a:pos x="T0" y="T1"/>
                </a:cxn>
                <a:cxn ang="0">
                  <a:pos x="T2" y="T3"/>
                </a:cxn>
                <a:cxn ang="0">
                  <a:pos x="T4" y="T5"/>
                </a:cxn>
              </a:cxnLst>
              <a:rect l="0" t="0" r="r" b="b"/>
              <a:pathLst>
                <a:path w="21600" h="43200" fill="none" extrusionOk="0">
                  <a:moveTo>
                    <a:pt x="21600" y="43200"/>
                  </a:moveTo>
                  <a:cubicBezTo>
                    <a:pt x="9670" y="43200"/>
                    <a:pt x="0" y="33529"/>
                    <a:pt x="0" y="21600"/>
                  </a:cubicBezTo>
                  <a:cubicBezTo>
                    <a:pt x="-1" y="9670"/>
                    <a:pt x="9670" y="0"/>
                    <a:pt x="21599" y="0"/>
                  </a:cubicBezTo>
                </a:path>
                <a:path w="21600" h="43200" stroke="0" extrusionOk="0">
                  <a:moveTo>
                    <a:pt x="21600" y="43200"/>
                  </a:moveTo>
                  <a:cubicBezTo>
                    <a:pt x="9670" y="43200"/>
                    <a:pt x="0" y="33529"/>
                    <a:pt x="0" y="21600"/>
                  </a:cubicBezTo>
                  <a:cubicBezTo>
                    <a:pt x="-1" y="9670"/>
                    <a:pt x="9670" y="0"/>
                    <a:pt x="21599" y="0"/>
                  </a:cubicBezTo>
                  <a:lnTo>
                    <a:pt x="2160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a:defRPr/>
              </a:pPr>
              <a:endParaRPr lang="ru-RU"/>
            </a:p>
          </p:txBody>
        </p:sp>
        <p:sp>
          <p:nvSpPr>
            <p:cNvPr id="80900" name="Arc 4"/>
            <p:cNvSpPr>
              <a:spLocks/>
            </p:cNvSpPr>
            <p:nvPr/>
          </p:nvSpPr>
          <p:spPr bwMode="auto">
            <a:xfrm>
              <a:off x="840" y="293"/>
              <a:ext cx="252" cy="4032"/>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a:defRPr/>
              </a:pPr>
              <a:endParaRPr lang="ru-RU"/>
            </a:p>
          </p:txBody>
        </p:sp>
        <p:sp>
          <p:nvSpPr>
            <p:cNvPr id="80901" name="Rectangle 5"/>
            <p:cNvSpPr>
              <a:spLocks noChangeArrowheads="1"/>
            </p:cNvSpPr>
            <p:nvPr/>
          </p:nvSpPr>
          <p:spPr bwMode="auto">
            <a:xfrm>
              <a:off x="204" y="0"/>
              <a:ext cx="672" cy="4319"/>
            </a:xfrm>
            <a:prstGeom prst="rect">
              <a:avLst/>
            </a:prstGeom>
            <a:blipFill dpi="0" rotWithShape="0">
              <a:blip r:embed="rId14" cstate="print"/>
              <a:srcRect/>
              <a:tile tx="0" ty="0" sx="100000" sy="100000" flip="none" algn="tl"/>
            </a:blipFill>
            <a:ln w="9525">
              <a:noFill/>
              <a:miter lim="800000"/>
              <a:headEnd/>
              <a:tailEnd/>
            </a:ln>
            <a:effectLst/>
          </p:spPr>
          <p:txBody>
            <a:bodyPr/>
            <a:lstStyle/>
            <a:p>
              <a:pPr>
                <a:defRPr/>
              </a:pPr>
              <a:endParaRPr lang="ru-RU"/>
            </a:p>
          </p:txBody>
        </p:sp>
        <p:sp>
          <p:nvSpPr>
            <p:cNvPr id="80902" name="AutoShape 6"/>
            <p:cNvSpPr>
              <a:spLocks noChangeArrowheads="1"/>
            </p:cNvSpPr>
            <p:nvPr/>
          </p:nvSpPr>
          <p:spPr bwMode="auto">
            <a:xfrm rot="6000000">
              <a:off x="348" y="372"/>
              <a:ext cx="456" cy="360"/>
            </a:xfrm>
            <a:prstGeom prst="triangle">
              <a:avLst>
                <a:gd name="adj" fmla="val 49995"/>
              </a:avLst>
            </a:prstGeom>
            <a:gradFill rotWithShape="0">
              <a:gsLst>
                <a:gs pos="0">
                  <a:schemeClr val="accent1"/>
                </a:gs>
                <a:gs pos="100000">
                  <a:schemeClr val="hlink"/>
                </a:gs>
              </a:gsLst>
              <a:lin ang="0" scaled="1"/>
            </a:gradFill>
            <a:ln w="9525">
              <a:noFill/>
              <a:miter lim="800000"/>
              <a:headEnd/>
              <a:tailEnd/>
            </a:ln>
            <a:effectLst>
              <a:outerShdw dist="107763" dir="2700000" algn="ctr" rotWithShape="0">
                <a:schemeClr val="bg2"/>
              </a:outerShdw>
            </a:effectLst>
          </p:spPr>
          <p:txBody>
            <a:bodyPr/>
            <a:lstStyle/>
            <a:p>
              <a:pPr>
                <a:defRPr/>
              </a:pPr>
              <a:endParaRPr lang="ru-RU"/>
            </a:p>
          </p:txBody>
        </p:sp>
      </p:grpSp>
      <p:sp>
        <p:nvSpPr>
          <p:cNvPr id="16387" name="Rectangle 7"/>
          <p:cNvSpPr>
            <a:spLocks noGrp="1" noChangeArrowheads="1"/>
          </p:cNvSpPr>
          <p:nvPr>
            <p:ph type="title"/>
          </p:nvPr>
        </p:nvSpPr>
        <p:spPr bwMode="auto">
          <a:xfrm>
            <a:off x="1370013" y="247650"/>
            <a:ext cx="7772400" cy="1143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ru-RU" smtClean="0"/>
              <a:t>Образец заголовка</a:t>
            </a:r>
          </a:p>
        </p:txBody>
      </p:sp>
      <p:sp>
        <p:nvSpPr>
          <p:cNvPr id="16388" name="Rectangle 8"/>
          <p:cNvSpPr>
            <a:spLocks noGrp="1" noChangeArrowheads="1"/>
          </p:cNvSpPr>
          <p:nvPr>
            <p:ph type="body" idx="1"/>
          </p:nvPr>
        </p:nvSpPr>
        <p:spPr bwMode="auto">
          <a:xfrm>
            <a:off x="1370013" y="16764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0905" name="Rectangle 9"/>
          <p:cNvSpPr>
            <a:spLocks noGrp="1" noChangeArrowheads="1"/>
          </p:cNvSpPr>
          <p:nvPr>
            <p:ph type="dt" sz="half" idx="2"/>
          </p:nvPr>
        </p:nvSpPr>
        <p:spPr bwMode="auto">
          <a:xfrm>
            <a:off x="457200" y="64008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400" smtClean="0"/>
            </a:lvl1pPr>
          </a:lstStyle>
          <a:p>
            <a:pPr>
              <a:defRPr/>
            </a:pPr>
            <a:endParaRPr lang="ru-RU"/>
          </a:p>
        </p:txBody>
      </p:sp>
      <p:sp>
        <p:nvSpPr>
          <p:cNvPr id="80906" name="Rectangle 10"/>
          <p:cNvSpPr>
            <a:spLocks noGrp="1" noChangeArrowheads="1"/>
          </p:cNvSpPr>
          <p:nvPr>
            <p:ph type="ftr" sz="quarter" idx="3"/>
          </p:nvPr>
        </p:nvSpPr>
        <p:spPr bwMode="auto">
          <a:xfrm>
            <a:off x="4267200" y="64008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smtClean="0"/>
            </a:lvl1pPr>
          </a:lstStyle>
          <a:p>
            <a:pPr>
              <a:defRPr/>
            </a:pPr>
            <a:endParaRPr lang="ru-RU"/>
          </a:p>
        </p:txBody>
      </p:sp>
      <p:sp>
        <p:nvSpPr>
          <p:cNvPr id="80907" name="Rectangle 11"/>
          <p:cNvSpPr>
            <a:spLocks noGrp="1" noChangeArrowheads="1"/>
          </p:cNvSpPr>
          <p:nvPr>
            <p:ph type="sldNum" sz="quarter" idx="4"/>
          </p:nvPr>
        </p:nvSpPr>
        <p:spPr bwMode="auto">
          <a:xfrm>
            <a:off x="7237413"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smtClean="0"/>
            </a:lvl1pPr>
          </a:lstStyle>
          <a:p>
            <a:pPr>
              <a:defRPr/>
            </a:pPr>
            <a:fld id="{1143B25C-5ED9-4F1D-B35E-D6F6E841332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pitchFamily="18" charset="0"/>
        </a:defRPr>
      </a:lvl2pPr>
      <a:lvl3pPr algn="l" rtl="0" eaLnBrk="1" fontAlgn="base" hangingPunct="1">
        <a:spcBef>
          <a:spcPct val="0"/>
        </a:spcBef>
        <a:spcAft>
          <a:spcPct val="0"/>
        </a:spcAft>
        <a:defRPr sz="4400">
          <a:solidFill>
            <a:schemeClr val="tx2"/>
          </a:solidFill>
          <a:latin typeface="Times New Roman" pitchFamily="18" charset="0"/>
        </a:defRPr>
      </a:lvl3pPr>
      <a:lvl4pPr algn="l" rtl="0" eaLnBrk="1" fontAlgn="base" hangingPunct="1">
        <a:spcBef>
          <a:spcPct val="0"/>
        </a:spcBef>
        <a:spcAft>
          <a:spcPct val="0"/>
        </a:spcAft>
        <a:defRPr sz="4400">
          <a:solidFill>
            <a:schemeClr val="tx2"/>
          </a:solidFill>
          <a:latin typeface="Times New Roman" pitchFamily="18" charset="0"/>
        </a:defRPr>
      </a:lvl4pPr>
      <a:lvl5pPr algn="l" rtl="0" eaLnBrk="1" fontAlgn="base" hangingPunct="1">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b="1">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b="1">
          <a:solidFill>
            <a:schemeClr val="tx1"/>
          </a:solidFill>
          <a:latin typeface="+mn-lt"/>
        </a:defRPr>
      </a:lvl2pPr>
      <a:lvl3pPr marL="1143000" indent="-228600" algn="l" rtl="0" eaLnBrk="1" fontAlgn="base" hangingPunct="1">
        <a:spcBef>
          <a:spcPct val="20000"/>
        </a:spcBef>
        <a:spcAft>
          <a:spcPct val="0"/>
        </a:spcAft>
        <a:buChar char="•"/>
        <a:defRPr sz="2400" b="1">
          <a:solidFill>
            <a:schemeClr val="tx1"/>
          </a:solidFill>
          <a:latin typeface="+mn-lt"/>
        </a:defRPr>
      </a:lvl3pPr>
      <a:lvl4pPr marL="1600200" indent="-228600" algn="l" rtl="0" eaLnBrk="1" fontAlgn="base" hangingPunct="1">
        <a:spcBef>
          <a:spcPct val="20000"/>
        </a:spcBef>
        <a:spcAft>
          <a:spcPct val="0"/>
        </a:spcAft>
        <a:buChar char="–"/>
        <a:defRPr sz="2000" b="1">
          <a:solidFill>
            <a:schemeClr val="tx1"/>
          </a:solidFill>
          <a:latin typeface="+mn-lt"/>
        </a:defRPr>
      </a:lvl4pPr>
      <a:lvl5pPr marL="2057400" indent="-228600" algn="l" rtl="0" eaLnBrk="1" fontAlgn="base" hangingPunct="1">
        <a:spcBef>
          <a:spcPct val="20000"/>
        </a:spcBef>
        <a:spcAft>
          <a:spcPct val="0"/>
        </a:spcAft>
        <a:buChar char="•"/>
        <a:defRPr sz="2000" b="1">
          <a:solidFill>
            <a:schemeClr val="tx1"/>
          </a:solidFill>
          <a:latin typeface="+mn-l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1">
                <a:gamma/>
                <a:shade val="46275"/>
                <a:invGamma/>
              </a:schemeClr>
            </a:gs>
          </a:gsLst>
          <a:lin ang="270000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96888" y="1308100"/>
            <a:ext cx="10429876" cy="5908675"/>
            <a:chOff x="-313" y="824"/>
            <a:chExt cx="6570" cy="3722"/>
          </a:xfrm>
        </p:grpSpPr>
        <p:sp>
          <p:nvSpPr>
            <p:cNvPr id="113667"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68"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69"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0"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1"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2"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3"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4"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5"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6"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7"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8"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79"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80"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81" name="Rectangle 17"/>
            <p:cNvSpPr>
              <a:spLocks noChangeArrowheads="1"/>
            </p:cNvSpPr>
            <p:nvPr userDrawn="1"/>
          </p:nvSpPr>
          <p:spPr bwMode="hidden">
            <a:xfrm rot="18603245" flipV="1">
              <a:off x="4053" y="3503"/>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defRPr/>
              </a:pPr>
              <a:endParaRPr kumimoji="0" lang="ru-RU">
                <a:effectLst>
                  <a:outerShdw blurRad="38100" dist="38100" dir="2700000" algn="tl">
                    <a:srgbClr val="000000"/>
                  </a:outerShdw>
                </a:effectLst>
                <a:latin typeface="Arial" pitchFamily="34" charset="0"/>
              </a:endParaRPr>
            </a:p>
          </p:txBody>
        </p:sp>
        <p:sp>
          <p:nvSpPr>
            <p:cNvPr id="113682"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a:defRPr/>
              </a:pPr>
              <a:endParaRPr kumimoji="0" lang="ru-RU">
                <a:effectLst>
                  <a:outerShdw blurRad="38100" dist="38100" dir="2700000" algn="tl">
                    <a:srgbClr val="000000"/>
                  </a:outerShdw>
                </a:effectLst>
                <a:latin typeface="Arial" pitchFamily="34" charset="0"/>
              </a:endParaRPr>
            </a:p>
          </p:txBody>
        </p:sp>
        <p:sp>
          <p:nvSpPr>
            <p:cNvPr id="113683"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4"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5"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6"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7"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8"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89"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0"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91"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92"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93"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a:defRPr/>
              </a:pPr>
              <a:endParaRPr kumimoji="0" lang="ru-RU">
                <a:effectLst>
                  <a:outerShdw blurRad="38100" dist="38100" dir="2700000" algn="tl">
                    <a:srgbClr val="000000"/>
                  </a:outerShdw>
                </a:effectLst>
                <a:latin typeface="Arial" pitchFamily="34" charset="0"/>
              </a:endParaRPr>
            </a:p>
          </p:txBody>
        </p:sp>
        <p:sp>
          <p:nvSpPr>
            <p:cNvPr id="113694"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5"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6"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7"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8"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a:defRPr/>
              </a:pPr>
              <a:endParaRPr kumimoji="0" lang="ru-RU">
                <a:effectLst>
                  <a:outerShdw blurRad="38100" dist="38100" dir="2700000" algn="tl">
                    <a:srgbClr val="000000"/>
                  </a:outerShdw>
                </a:effectLst>
                <a:latin typeface="Arial" pitchFamily="34" charset="0"/>
              </a:endParaRPr>
            </a:p>
          </p:txBody>
        </p:sp>
        <p:sp>
          <p:nvSpPr>
            <p:cNvPr id="113699"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0"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01"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2"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3"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4"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5"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06"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07"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08"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09"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0"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1"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12"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3"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4"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5"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6"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a:defRPr/>
              </a:pPr>
              <a:endParaRPr lang="ru-RU"/>
            </a:p>
          </p:txBody>
        </p:sp>
        <p:sp>
          <p:nvSpPr>
            <p:cNvPr id="113717"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a:defRPr/>
              </a:pPr>
              <a:endParaRPr lang="ru-RU"/>
            </a:p>
          </p:txBody>
        </p:sp>
        <p:sp>
          <p:nvSpPr>
            <p:cNvPr id="113718"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19"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20"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21"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22"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3"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4"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5"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6"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7"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28"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29"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30"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31"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32"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33"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34"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35"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36"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37"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38"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39"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0"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1"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42"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3"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4"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5"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46"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747"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748"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49"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750"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51"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52"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53"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54"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55"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56"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57"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58"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59"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0"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1"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2"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3"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4"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5"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6"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7"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68"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769"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770"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3771"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3772"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73"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a:defRPr/>
              </a:pPr>
              <a:endParaRPr lang="ru-RU"/>
            </a:p>
          </p:txBody>
        </p:sp>
        <p:sp>
          <p:nvSpPr>
            <p:cNvPr id="113774"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775"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76"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77"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778"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79"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80"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81"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82"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83"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784"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85"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86"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87"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88"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89"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a:defRPr/>
              </a:pPr>
              <a:endParaRPr lang="ru-RU"/>
            </a:p>
          </p:txBody>
        </p:sp>
        <p:sp>
          <p:nvSpPr>
            <p:cNvPr id="113790"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791"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792"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93"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794"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95"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96"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97"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98"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799"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00"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01"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802"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803"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804"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805"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06"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807"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a:defRPr/>
              </a:pPr>
              <a:endParaRPr lang="ru-RU"/>
            </a:p>
          </p:txBody>
        </p:sp>
        <p:sp>
          <p:nvSpPr>
            <p:cNvPr id="113808"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809"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10"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11"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812"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13"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14"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15"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a:defRPr/>
              </a:pPr>
              <a:endParaRPr lang="ru-RU"/>
            </a:p>
          </p:txBody>
        </p:sp>
        <p:sp>
          <p:nvSpPr>
            <p:cNvPr id="113816"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17"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18"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19"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0"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1"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2"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3"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4"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5"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6"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7"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8"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29"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0"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1"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2"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a:defRPr/>
              </a:pPr>
              <a:endParaRPr lang="ru-RU"/>
            </a:p>
          </p:txBody>
        </p:sp>
        <p:sp>
          <p:nvSpPr>
            <p:cNvPr id="113833"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a:defRPr/>
              </a:pPr>
              <a:endParaRPr lang="ru-RU"/>
            </a:p>
          </p:txBody>
        </p:sp>
        <p:sp>
          <p:nvSpPr>
            <p:cNvPr id="113834"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835"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836"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7"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8"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39"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0"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1"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2"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3"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4"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45"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46"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47"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48"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49"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0"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1"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2"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3"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pPr>
                <a:defRPr/>
              </a:pPr>
              <a:endParaRPr lang="ru-RU"/>
            </a:p>
          </p:txBody>
        </p:sp>
        <p:sp>
          <p:nvSpPr>
            <p:cNvPr id="113854"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5"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6"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a:defRPr/>
              </a:pPr>
              <a:endParaRPr lang="ru-RU"/>
            </a:p>
          </p:txBody>
        </p:sp>
        <p:sp>
          <p:nvSpPr>
            <p:cNvPr id="113857"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3858"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3859"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a:defRPr/>
              </a:pPr>
              <a:endParaRPr lang="ru-RU"/>
            </a:p>
          </p:txBody>
        </p:sp>
        <p:sp>
          <p:nvSpPr>
            <p:cNvPr id="113860"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1"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2"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a:defRPr/>
              </a:pPr>
              <a:endParaRPr lang="ru-RU"/>
            </a:p>
          </p:txBody>
        </p:sp>
        <p:sp>
          <p:nvSpPr>
            <p:cNvPr id="113863"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a:defRPr/>
              </a:pPr>
              <a:endParaRPr lang="ru-RU"/>
            </a:p>
          </p:txBody>
        </p:sp>
        <p:sp>
          <p:nvSpPr>
            <p:cNvPr id="113864"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5"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6"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a:defRPr/>
              </a:pPr>
              <a:endParaRPr lang="ru-RU"/>
            </a:p>
          </p:txBody>
        </p:sp>
        <p:sp>
          <p:nvSpPr>
            <p:cNvPr id="113867"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8"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69"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a:defRPr/>
              </a:pPr>
              <a:endParaRPr lang="ru-RU"/>
            </a:p>
          </p:txBody>
        </p:sp>
        <p:sp>
          <p:nvSpPr>
            <p:cNvPr id="113870"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1"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2"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3"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4"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5"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a:defRPr/>
              </a:pPr>
              <a:endParaRPr lang="ru-RU"/>
            </a:p>
          </p:txBody>
        </p:sp>
        <p:sp>
          <p:nvSpPr>
            <p:cNvPr id="113876"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a:defRPr/>
              </a:pPr>
              <a:endParaRPr lang="ru-RU"/>
            </a:p>
          </p:txBody>
        </p:sp>
        <p:sp>
          <p:nvSpPr>
            <p:cNvPr id="113877"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a:defRPr/>
              </a:pPr>
              <a:endParaRPr lang="ru-RU"/>
            </a:p>
          </p:txBody>
        </p:sp>
        <p:sp>
          <p:nvSpPr>
            <p:cNvPr id="113878"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a:defRPr/>
              </a:pPr>
              <a:endParaRPr lang="ru-RU"/>
            </a:p>
          </p:txBody>
        </p:sp>
        <p:sp>
          <p:nvSpPr>
            <p:cNvPr id="113879"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a:defRPr/>
              </a:pPr>
              <a:endParaRPr lang="ru-RU"/>
            </a:p>
          </p:txBody>
        </p:sp>
        <p:sp>
          <p:nvSpPr>
            <p:cNvPr id="113880"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a:defRPr/>
              </a:pPr>
              <a:endParaRPr lang="ru-RU"/>
            </a:p>
          </p:txBody>
        </p:sp>
        <p:sp>
          <p:nvSpPr>
            <p:cNvPr id="113881"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a:defRPr/>
              </a:pPr>
              <a:endParaRPr lang="ru-RU"/>
            </a:p>
          </p:txBody>
        </p:sp>
      </p:grpSp>
      <p:sp>
        <p:nvSpPr>
          <p:cNvPr id="113882" name="Rectangle 21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smtClean="0">
                <a:effectLst>
                  <a:outerShdw blurRad="38100" dist="38100" dir="2700000" algn="tl">
                    <a:srgbClr val="000000"/>
                  </a:outerShdw>
                </a:effectLst>
                <a:latin typeface="+mn-lt"/>
              </a:defRPr>
            </a:lvl1pPr>
          </a:lstStyle>
          <a:p>
            <a:pPr>
              <a:defRPr/>
            </a:pPr>
            <a:fld id="{4E5DDF3D-7AE5-41AE-BCC0-5304BBBB3559}" type="slidenum">
              <a:rPr lang="ru-RU"/>
              <a:pPr>
                <a:defRPr/>
              </a:pPr>
              <a:t>‹#›</a:t>
            </a:fld>
            <a:endParaRPr lang="ru-RU"/>
          </a:p>
        </p:txBody>
      </p:sp>
      <p:sp>
        <p:nvSpPr>
          <p:cNvPr id="113883" name="Rectangle 2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smtClean="0">
                <a:effectLst>
                  <a:outerShdw blurRad="38100" dist="38100" dir="2700000" algn="tl">
                    <a:srgbClr val="000000"/>
                  </a:outerShdw>
                </a:effectLst>
                <a:latin typeface="+mn-lt"/>
              </a:defRPr>
            </a:lvl1pPr>
          </a:lstStyle>
          <a:p>
            <a:pPr>
              <a:defRPr/>
            </a:pPr>
            <a:endParaRPr lang="ru-RU"/>
          </a:p>
        </p:txBody>
      </p:sp>
      <p:sp>
        <p:nvSpPr>
          <p:cNvPr id="113884" name="Rectangle 220"/>
          <p:cNvSpPr>
            <a:spLocks noGrp="1" noChangeArrowheads="1"/>
          </p:cNvSpPr>
          <p:nvPr>
            <p:ph type="ftr" sz="quarter" idx="3"/>
          </p:nvPr>
        </p:nvSpPr>
        <p:spPr bwMode="auto">
          <a:xfrm>
            <a:off x="31242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200" smtClean="0">
                <a:effectLst>
                  <a:outerShdw blurRad="38100" dist="38100" dir="2700000" algn="tl">
                    <a:srgbClr val="000000"/>
                  </a:outerShdw>
                </a:effectLst>
                <a:latin typeface="+mn-lt"/>
              </a:defRPr>
            </a:lvl1pPr>
          </a:lstStyle>
          <a:p>
            <a:pPr>
              <a:defRPr/>
            </a:pPr>
            <a:endParaRPr lang="ru-RU"/>
          </a:p>
        </p:txBody>
      </p:sp>
      <p:sp>
        <p:nvSpPr>
          <p:cNvPr id="113885" name="Rectangle 221"/>
          <p:cNvSpPr>
            <a:spLocks noGrp="1" noChangeArrowheads="1"/>
          </p:cNvSpPr>
          <p:nvPr>
            <p:ph type="body" idx="1"/>
          </p:nvPr>
        </p:nvSpPr>
        <p:spPr bwMode="auto">
          <a:xfrm>
            <a:off x="457200" y="1600200"/>
            <a:ext cx="8229600" cy="4533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13886" name="Rectangle 22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Tree>
  </p:cSld>
  <p:clrMap bg1="dk2" tx1="lt1" bg2="dk1" tx2="lt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ransition/>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hlink"/>
        </a:buClr>
        <a:buFont typeface="Wingdings"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Font typeface="Wingdings" pitchFamily="2" charset="2"/>
        <a:buBlip>
          <a:blip r:embed="rId14"/>
        </a:buBlip>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117762"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ru-RU" sz="2400"/>
          </a:p>
        </p:txBody>
      </p:sp>
      <p:grpSp>
        <p:nvGrpSpPr>
          <p:cNvPr id="2" name="Group 3"/>
          <p:cNvGrpSpPr>
            <a:grpSpLocks/>
          </p:cNvGrpSpPr>
          <p:nvPr/>
        </p:nvGrpSpPr>
        <p:grpSpPr bwMode="auto">
          <a:xfrm>
            <a:off x="152400" y="374650"/>
            <a:ext cx="1525588" cy="1227138"/>
            <a:chOff x="96" y="236"/>
            <a:chExt cx="961" cy="773"/>
          </a:xfrm>
        </p:grpSpPr>
        <p:sp>
          <p:nvSpPr>
            <p:cNvPr id="117764" name="Freeform 4"/>
            <p:cNvSpPr>
              <a:spLocks/>
            </p:cNvSpPr>
            <p:nvPr/>
          </p:nvSpPr>
          <p:spPr bwMode="auto">
            <a:xfrm>
              <a:off x="738" y="495"/>
              <a:ext cx="319" cy="319"/>
            </a:xfrm>
            <a:custGeom>
              <a:avLst/>
              <a:gdLst/>
              <a:ahLst/>
              <a:cxnLst>
                <a:cxn ang="0">
                  <a:pos x="318" y="198"/>
                </a:cxn>
                <a:cxn ang="0">
                  <a:pos x="318" y="318"/>
                </a:cxn>
                <a:cxn ang="0">
                  <a:pos x="1" y="99"/>
                </a:cxn>
                <a:cxn ang="0">
                  <a:pos x="0" y="108"/>
                </a:cxn>
                <a:cxn ang="0">
                  <a:pos x="46" y="0"/>
                </a:cxn>
                <a:cxn ang="0">
                  <a:pos x="318" y="198"/>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ru-RU"/>
            </a:p>
          </p:txBody>
        </p:sp>
        <p:sp>
          <p:nvSpPr>
            <p:cNvPr id="117765" name="Freeform 5"/>
            <p:cNvSpPr>
              <a:spLocks/>
            </p:cNvSpPr>
            <p:nvPr/>
          </p:nvSpPr>
          <p:spPr bwMode="auto">
            <a:xfrm>
              <a:off x="96" y="495"/>
              <a:ext cx="319" cy="319"/>
            </a:xfrm>
            <a:custGeom>
              <a:avLst/>
              <a:gdLst/>
              <a:ahLst/>
              <a:cxnLst>
                <a:cxn ang="0">
                  <a:pos x="0" y="198"/>
                </a:cxn>
                <a:cxn ang="0">
                  <a:pos x="0" y="318"/>
                </a:cxn>
                <a:cxn ang="0">
                  <a:pos x="316" y="99"/>
                </a:cxn>
                <a:cxn ang="0">
                  <a:pos x="318" y="108"/>
                </a:cxn>
                <a:cxn ang="0">
                  <a:pos x="271" y="0"/>
                </a:cxn>
                <a:cxn ang="0">
                  <a:pos x="0" y="198"/>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ru-RU"/>
            </a:p>
          </p:txBody>
        </p:sp>
        <p:grpSp>
          <p:nvGrpSpPr>
            <p:cNvPr id="3" name="Group 6"/>
            <p:cNvGrpSpPr>
              <a:grpSpLocks/>
            </p:cNvGrpSpPr>
            <p:nvPr/>
          </p:nvGrpSpPr>
          <p:grpSpPr bwMode="auto">
            <a:xfrm>
              <a:off x="152" y="236"/>
              <a:ext cx="823" cy="773"/>
              <a:chOff x="152" y="236"/>
              <a:chExt cx="823" cy="773"/>
            </a:xfrm>
          </p:grpSpPr>
          <p:sp>
            <p:nvSpPr>
              <p:cNvPr id="11776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3" cstate="print"/>
                <a:srcRect/>
                <a:tile tx="0" ty="0" sx="100000" sy="100000" flip="none" algn="tl"/>
              </a:blipFill>
              <a:ln w="12700" cap="sq">
                <a:solidFill>
                  <a:srgbClr val="006633"/>
                </a:solidFill>
                <a:miter lim="800000"/>
                <a:headEnd/>
                <a:tailEnd/>
              </a:ln>
              <a:effectLst/>
            </p:spPr>
            <p:txBody>
              <a:bodyPr/>
              <a:lstStyle/>
              <a:p>
                <a:pPr>
                  <a:defRPr/>
                </a:pPr>
                <a:endParaRPr lang="ru-RU"/>
              </a:p>
            </p:txBody>
          </p:sp>
          <p:sp>
            <p:nvSpPr>
              <p:cNvPr id="117768" name="Freeform 8"/>
              <p:cNvSpPr>
                <a:spLocks/>
              </p:cNvSpPr>
              <p:nvPr/>
            </p:nvSpPr>
            <p:spPr bwMode="auto">
              <a:xfrm>
                <a:off x="152" y="236"/>
                <a:ext cx="412" cy="773"/>
              </a:xfrm>
              <a:custGeom>
                <a:avLst/>
                <a:gdLst/>
                <a:ahLst/>
                <a:cxnLst>
                  <a:cxn ang="0">
                    <a:pos x="411" y="772"/>
                  </a:cxn>
                  <a:cxn ang="0">
                    <a:pos x="411" y="637"/>
                  </a:cxn>
                  <a:cxn ang="0">
                    <a:pos x="127" y="75"/>
                  </a:cxn>
                  <a:cxn ang="0">
                    <a:pos x="0" y="0"/>
                  </a:cxn>
                  <a:cxn ang="0">
                    <a:pos x="411" y="772"/>
                  </a:cxn>
                </a:cxnLst>
                <a:rect l="0" t="0" r="r" b="b"/>
                <a:pathLst>
                  <a:path w="412" h="773">
                    <a:moveTo>
                      <a:pt x="411" y="772"/>
                    </a:moveTo>
                    <a:lnTo>
                      <a:pt x="411" y="637"/>
                    </a:lnTo>
                    <a:lnTo>
                      <a:pt x="127" y="75"/>
                    </a:lnTo>
                    <a:lnTo>
                      <a:pt x="0" y="0"/>
                    </a:lnTo>
                    <a:lnTo>
                      <a:pt x="411" y="772"/>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17769" name="Freeform 9"/>
              <p:cNvSpPr>
                <a:spLocks/>
              </p:cNvSpPr>
              <p:nvPr/>
            </p:nvSpPr>
            <p:spPr bwMode="auto">
              <a:xfrm>
                <a:off x="152" y="236"/>
                <a:ext cx="823" cy="77"/>
              </a:xfrm>
              <a:custGeom>
                <a:avLst/>
                <a:gdLst/>
                <a:ahLst/>
                <a:cxnLst>
                  <a:cxn ang="0">
                    <a:pos x="0" y="0"/>
                  </a:cxn>
                  <a:cxn ang="0">
                    <a:pos x="127" y="76"/>
                  </a:cxn>
                  <a:cxn ang="0">
                    <a:pos x="712" y="76"/>
                  </a:cxn>
                  <a:cxn ang="0">
                    <a:pos x="822" y="0"/>
                  </a:cxn>
                  <a:cxn ang="0">
                    <a:pos x="0" y="0"/>
                  </a:cxn>
                </a:cxnLst>
                <a:rect l="0" t="0" r="r" b="b"/>
                <a:pathLst>
                  <a:path w="823" h="77">
                    <a:moveTo>
                      <a:pt x="0" y="0"/>
                    </a:moveTo>
                    <a:lnTo>
                      <a:pt x="127" y="76"/>
                    </a:lnTo>
                    <a:lnTo>
                      <a:pt x="712" y="76"/>
                    </a:lnTo>
                    <a:lnTo>
                      <a:pt x="822"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17770" name="Freeform 10"/>
              <p:cNvSpPr>
                <a:spLocks/>
              </p:cNvSpPr>
              <p:nvPr/>
            </p:nvSpPr>
            <p:spPr bwMode="auto">
              <a:xfrm>
                <a:off x="563" y="236"/>
                <a:ext cx="412" cy="773"/>
              </a:xfrm>
              <a:custGeom>
                <a:avLst/>
                <a:gdLst/>
                <a:ahLst/>
                <a:cxnLst>
                  <a:cxn ang="0">
                    <a:pos x="0" y="772"/>
                  </a:cxn>
                  <a:cxn ang="0">
                    <a:pos x="0" y="637"/>
                  </a:cxn>
                  <a:cxn ang="0">
                    <a:pos x="283" y="75"/>
                  </a:cxn>
                  <a:cxn ang="0">
                    <a:pos x="411" y="0"/>
                  </a:cxn>
                  <a:cxn ang="0">
                    <a:pos x="0" y="772"/>
                  </a:cxn>
                </a:cxnLst>
                <a:rect l="0" t="0" r="r" b="b"/>
                <a:pathLst>
                  <a:path w="412" h="773">
                    <a:moveTo>
                      <a:pt x="0" y="772"/>
                    </a:moveTo>
                    <a:lnTo>
                      <a:pt x="0" y="637"/>
                    </a:lnTo>
                    <a:lnTo>
                      <a:pt x="283" y="75"/>
                    </a:lnTo>
                    <a:lnTo>
                      <a:pt x="411" y="0"/>
                    </a:lnTo>
                    <a:lnTo>
                      <a:pt x="0" y="772"/>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grpSp>
        <p:sp>
          <p:nvSpPr>
            <p:cNvPr id="117771"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ru-RU"/>
            </a:p>
          </p:txBody>
        </p:sp>
      </p:grpSp>
      <p:sp>
        <p:nvSpPr>
          <p:cNvPr id="18436" name="Rectangle 12"/>
          <p:cNvSpPr>
            <a:spLocks noGrp="1" noChangeArrowheads="1"/>
          </p:cNvSpPr>
          <p:nvPr>
            <p:ph type="title"/>
          </p:nvPr>
        </p:nvSpPr>
        <p:spPr bwMode="auto">
          <a:xfrm>
            <a:off x="1905000" y="228600"/>
            <a:ext cx="7086600" cy="1447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18437" name="Rectangle 13"/>
          <p:cNvSpPr>
            <a:spLocks noGrp="1" noChangeArrowheads="1"/>
          </p:cNvSpPr>
          <p:nvPr>
            <p:ph type="body" idx="1"/>
          </p:nvPr>
        </p:nvSpPr>
        <p:spPr bwMode="auto">
          <a:xfrm>
            <a:off x="661988" y="19050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17774"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400" smtClean="0"/>
            </a:lvl1pPr>
          </a:lstStyle>
          <a:p>
            <a:pPr>
              <a:defRPr/>
            </a:pPr>
            <a:endParaRPr lang="ru-RU"/>
          </a:p>
        </p:txBody>
      </p:sp>
      <p:sp>
        <p:nvSpPr>
          <p:cNvPr id="117775"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smtClean="0"/>
            </a:lvl1pPr>
          </a:lstStyle>
          <a:p>
            <a:pPr>
              <a:defRPr/>
            </a:pPr>
            <a:endParaRPr lang="ru-RU"/>
          </a:p>
        </p:txBody>
      </p:sp>
      <p:sp>
        <p:nvSpPr>
          <p:cNvPr id="117776"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smtClean="0"/>
            </a:lvl1pPr>
          </a:lstStyle>
          <a:p>
            <a:pPr>
              <a:defRPr/>
            </a:pPr>
            <a:fld id="{B5C544C0-0D59-46E6-887E-8F08D18A7481}"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pitchFamily="18" charset="0"/>
        </a:defRPr>
      </a:lvl2pPr>
      <a:lvl3pPr algn="l" rtl="0" eaLnBrk="1" fontAlgn="base" hangingPunct="1">
        <a:spcBef>
          <a:spcPct val="0"/>
        </a:spcBef>
        <a:spcAft>
          <a:spcPct val="0"/>
        </a:spcAft>
        <a:defRPr sz="4400">
          <a:solidFill>
            <a:schemeClr val="tx2"/>
          </a:solidFill>
          <a:latin typeface="Times New Roman" pitchFamily="18" charset="0"/>
        </a:defRPr>
      </a:lvl3pPr>
      <a:lvl4pPr algn="l" rtl="0" eaLnBrk="1" fontAlgn="base" hangingPunct="1">
        <a:spcBef>
          <a:spcPct val="0"/>
        </a:spcBef>
        <a:spcAft>
          <a:spcPct val="0"/>
        </a:spcAft>
        <a:defRPr sz="4400">
          <a:solidFill>
            <a:schemeClr val="tx2"/>
          </a:solidFill>
          <a:latin typeface="Times New Roman" pitchFamily="18" charset="0"/>
        </a:defRPr>
      </a:lvl4pPr>
      <a:lvl5pPr algn="l" rtl="0" eaLnBrk="1" fontAlgn="base" hangingPunct="1">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4146"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ru-RU"/>
          </a:p>
        </p:txBody>
      </p:sp>
      <p:grpSp>
        <p:nvGrpSpPr>
          <p:cNvPr id="2" name="Group 3"/>
          <p:cNvGrpSpPr>
            <a:grpSpLocks/>
          </p:cNvGrpSpPr>
          <p:nvPr/>
        </p:nvGrpSpPr>
        <p:grpSpPr bwMode="auto">
          <a:xfrm>
            <a:off x="3175" y="4267200"/>
            <a:ext cx="9140825" cy="2590800"/>
            <a:chOff x="2" y="2688"/>
            <a:chExt cx="5758" cy="1632"/>
          </a:xfrm>
        </p:grpSpPr>
        <p:sp>
          <p:nvSpPr>
            <p:cNvPr id="134148"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grpSp>
          <p:nvGrpSpPr>
            <p:cNvPr id="3" name="Group 5"/>
            <p:cNvGrpSpPr>
              <a:grpSpLocks/>
            </p:cNvGrpSpPr>
            <p:nvPr userDrawn="1"/>
          </p:nvGrpSpPr>
          <p:grpSpPr bwMode="auto">
            <a:xfrm>
              <a:off x="3528" y="3715"/>
              <a:ext cx="792" cy="521"/>
              <a:chOff x="3527" y="3715"/>
              <a:chExt cx="792" cy="521"/>
            </a:xfrm>
          </p:grpSpPr>
          <p:sp>
            <p:nvSpPr>
              <p:cNvPr id="134150"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ru-RU"/>
              </a:p>
            </p:txBody>
          </p:sp>
          <p:sp>
            <p:nvSpPr>
              <p:cNvPr id="134151"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ru-RU"/>
              </a:p>
            </p:txBody>
          </p:sp>
          <p:sp>
            <p:nvSpPr>
              <p:cNvPr id="134152"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134153"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134154"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134155"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ru-RU"/>
              </a:p>
            </p:txBody>
          </p:sp>
          <p:sp>
            <p:nvSpPr>
              <p:cNvPr id="134156"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ru-RU"/>
              </a:p>
            </p:txBody>
          </p:sp>
          <p:sp>
            <p:nvSpPr>
              <p:cNvPr id="134157"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134158"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ru-RU"/>
              </a:p>
            </p:txBody>
          </p:sp>
          <p:sp>
            <p:nvSpPr>
              <p:cNvPr id="134159"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ru-RU"/>
              </a:p>
            </p:txBody>
          </p:sp>
          <p:sp>
            <p:nvSpPr>
              <p:cNvPr id="134160"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4" name="Group 17"/>
            <p:cNvGrpSpPr>
              <a:grpSpLocks/>
            </p:cNvGrpSpPr>
            <p:nvPr userDrawn="1"/>
          </p:nvGrpSpPr>
          <p:grpSpPr bwMode="auto">
            <a:xfrm>
              <a:off x="1776" y="3631"/>
              <a:ext cx="1626" cy="683"/>
              <a:chOff x="1776" y="3631"/>
              <a:chExt cx="1626" cy="683"/>
            </a:xfrm>
          </p:grpSpPr>
          <p:sp>
            <p:nvSpPr>
              <p:cNvPr id="134162"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ru-RU"/>
              </a:p>
            </p:txBody>
          </p:sp>
          <p:sp>
            <p:nvSpPr>
              <p:cNvPr id="134163"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ru-RU"/>
              </a:p>
            </p:txBody>
          </p:sp>
          <p:sp>
            <p:nvSpPr>
              <p:cNvPr id="134164"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ru-RU"/>
              </a:p>
            </p:txBody>
          </p:sp>
          <p:sp>
            <p:nvSpPr>
              <p:cNvPr id="134165"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134166"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134167"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134168"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ru-RU"/>
              </a:p>
            </p:txBody>
          </p:sp>
          <p:sp>
            <p:nvSpPr>
              <p:cNvPr id="134169"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ru-RU"/>
              </a:p>
            </p:txBody>
          </p:sp>
          <p:sp>
            <p:nvSpPr>
              <p:cNvPr id="134170"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ru-RU"/>
              </a:p>
            </p:txBody>
          </p:sp>
          <p:sp>
            <p:nvSpPr>
              <p:cNvPr id="134171"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ru-RU"/>
              </a:p>
            </p:txBody>
          </p:sp>
          <p:sp>
            <p:nvSpPr>
              <p:cNvPr id="134172"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ru-RU"/>
              </a:p>
            </p:txBody>
          </p:sp>
          <p:sp>
            <p:nvSpPr>
              <p:cNvPr id="134173"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ru-RU"/>
              </a:p>
            </p:txBody>
          </p:sp>
          <p:sp>
            <p:nvSpPr>
              <p:cNvPr id="134174"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ru-RU"/>
              </a:p>
            </p:txBody>
          </p:sp>
          <p:sp>
            <p:nvSpPr>
              <p:cNvPr id="134175"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ru-RU"/>
              </a:p>
            </p:txBody>
          </p:sp>
          <p:sp>
            <p:nvSpPr>
              <p:cNvPr id="134176"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134177"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134178"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134179"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ru-RU"/>
              </a:p>
            </p:txBody>
          </p:sp>
        </p:grpSp>
        <p:grpSp>
          <p:nvGrpSpPr>
            <p:cNvPr id="5" name="Group 36"/>
            <p:cNvGrpSpPr>
              <a:grpSpLocks/>
            </p:cNvGrpSpPr>
            <p:nvPr userDrawn="1"/>
          </p:nvGrpSpPr>
          <p:grpSpPr bwMode="auto">
            <a:xfrm>
              <a:off x="4128" y="3360"/>
              <a:ext cx="1351" cy="821"/>
              <a:chOff x="4128" y="3360"/>
              <a:chExt cx="1351" cy="821"/>
            </a:xfrm>
          </p:grpSpPr>
          <p:sp>
            <p:nvSpPr>
              <p:cNvPr id="134181"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134182"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134183"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ru-RU"/>
              </a:p>
            </p:txBody>
          </p:sp>
          <p:sp>
            <p:nvSpPr>
              <p:cNvPr id="134184"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134185"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134186"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134187"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134188"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ru-RU"/>
              </a:p>
            </p:txBody>
          </p:sp>
          <p:sp>
            <p:nvSpPr>
              <p:cNvPr id="134189"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ru-RU"/>
              </a:p>
            </p:txBody>
          </p:sp>
          <p:sp>
            <p:nvSpPr>
              <p:cNvPr id="134190"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134191"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134192"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ru-RU"/>
              </a:p>
            </p:txBody>
          </p:sp>
          <p:sp>
            <p:nvSpPr>
              <p:cNvPr id="134193"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134194"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134195"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134196"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134197"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6" name="Group 54"/>
            <p:cNvGrpSpPr>
              <a:grpSpLocks/>
            </p:cNvGrpSpPr>
            <p:nvPr userDrawn="1"/>
          </p:nvGrpSpPr>
          <p:grpSpPr bwMode="auto">
            <a:xfrm>
              <a:off x="5280" y="3024"/>
              <a:ext cx="425" cy="258"/>
              <a:chOff x="5280" y="3024"/>
              <a:chExt cx="425" cy="258"/>
            </a:xfrm>
          </p:grpSpPr>
          <p:sp>
            <p:nvSpPr>
              <p:cNvPr id="134199"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4200"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4201"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4202"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4203"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34204"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34205"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nvGrpSpPr>
              <p:cNvPr id="7" name="Group 62"/>
              <p:cNvGrpSpPr>
                <a:grpSpLocks/>
              </p:cNvGrpSpPr>
              <p:nvPr/>
            </p:nvGrpSpPr>
            <p:grpSpPr bwMode="auto">
              <a:xfrm>
                <a:off x="5381" y="3085"/>
                <a:ext cx="227" cy="132"/>
                <a:chOff x="5381" y="3085"/>
                <a:chExt cx="227" cy="132"/>
              </a:xfrm>
            </p:grpSpPr>
            <p:sp>
              <p:nvSpPr>
                <p:cNvPr id="134207"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134208"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sp>
              <p:nvSpPr>
                <p:cNvPr id="134209"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134210"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grpSp>
        </p:grpSp>
      </p:grpSp>
      <p:sp>
        <p:nvSpPr>
          <p:cNvPr id="134211"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134212"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34213"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400" smtClean="0">
                <a:effectLst>
                  <a:outerShdw blurRad="38100" dist="38100" dir="2700000" algn="tl">
                    <a:srgbClr val="000000"/>
                  </a:outerShdw>
                </a:effectLst>
                <a:latin typeface="+mn-lt"/>
              </a:defRPr>
            </a:lvl1pPr>
          </a:lstStyle>
          <a:p>
            <a:pPr>
              <a:defRPr/>
            </a:pPr>
            <a:endParaRPr lang="ru-RU"/>
          </a:p>
        </p:txBody>
      </p:sp>
      <p:sp>
        <p:nvSpPr>
          <p:cNvPr id="134214"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400" smtClean="0">
                <a:effectLst>
                  <a:outerShdw blurRad="38100" dist="38100" dir="2700000" algn="tl">
                    <a:srgbClr val="000000"/>
                  </a:outerShdw>
                </a:effectLst>
                <a:latin typeface="+mn-lt"/>
              </a:defRPr>
            </a:lvl1pPr>
          </a:lstStyle>
          <a:p>
            <a:pPr>
              <a:defRPr/>
            </a:pPr>
            <a:endParaRPr lang="ru-RU"/>
          </a:p>
        </p:txBody>
      </p:sp>
      <p:sp>
        <p:nvSpPr>
          <p:cNvPr id="134215"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smtClean="0">
                <a:effectLst>
                  <a:outerShdw blurRad="38100" dist="38100" dir="2700000" algn="tl">
                    <a:srgbClr val="000000"/>
                  </a:outerShdw>
                </a:effectLst>
                <a:latin typeface="+mn-lt"/>
              </a:defRPr>
            </a:lvl1pPr>
          </a:lstStyle>
          <a:p>
            <a:pPr>
              <a:defRPr/>
            </a:pPr>
            <a:fld id="{0EEA7836-5920-41BC-99BC-5861F4B57B6A}"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1" fontAlgn="base" hangingPunct="1">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1361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ru-RU" sz="2400"/>
          </a:p>
        </p:txBody>
      </p:sp>
      <p:grpSp>
        <p:nvGrpSpPr>
          <p:cNvPr id="2" name="Group 3"/>
          <p:cNvGrpSpPr>
            <a:grpSpLocks/>
          </p:cNvGrpSpPr>
          <p:nvPr/>
        </p:nvGrpSpPr>
        <p:grpSpPr bwMode="auto">
          <a:xfrm>
            <a:off x="152400" y="374650"/>
            <a:ext cx="1525588" cy="1227138"/>
            <a:chOff x="96" y="236"/>
            <a:chExt cx="961" cy="773"/>
          </a:xfrm>
        </p:grpSpPr>
        <p:sp>
          <p:nvSpPr>
            <p:cNvPr id="136196" name="Freeform 4"/>
            <p:cNvSpPr>
              <a:spLocks/>
            </p:cNvSpPr>
            <p:nvPr/>
          </p:nvSpPr>
          <p:spPr bwMode="auto">
            <a:xfrm>
              <a:off x="738" y="495"/>
              <a:ext cx="319" cy="319"/>
            </a:xfrm>
            <a:custGeom>
              <a:avLst/>
              <a:gdLst/>
              <a:ahLst/>
              <a:cxnLst>
                <a:cxn ang="0">
                  <a:pos x="318" y="198"/>
                </a:cxn>
                <a:cxn ang="0">
                  <a:pos x="318" y="318"/>
                </a:cxn>
                <a:cxn ang="0">
                  <a:pos x="1" y="99"/>
                </a:cxn>
                <a:cxn ang="0">
                  <a:pos x="0" y="108"/>
                </a:cxn>
                <a:cxn ang="0">
                  <a:pos x="46" y="0"/>
                </a:cxn>
                <a:cxn ang="0">
                  <a:pos x="318" y="198"/>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ru-RU"/>
            </a:p>
          </p:txBody>
        </p:sp>
        <p:sp>
          <p:nvSpPr>
            <p:cNvPr id="136197" name="Freeform 5"/>
            <p:cNvSpPr>
              <a:spLocks/>
            </p:cNvSpPr>
            <p:nvPr/>
          </p:nvSpPr>
          <p:spPr bwMode="auto">
            <a:xfrm>
              <a:off x="96" y="495"/>
              <a:ext cx="319" cy="319"/>
            </a:xfrm>
            <a:custGeom>
              <a:avLst/>
              <a:gdLst/>
              <a:ahLst/>
              <a:cxnLst>
                <a:cxn ang="0">
                  <a:pos x="0" y="198"/>
                </a:cxn>
                <a:cxn ang="0">
                  <a:pos x="0" y="318"/>
                </a:cxn>
                <a:cxn ang="0">
                  <a:pos x="316" y="99"/>
                </a:cxn>
                <a:cxn ang="0">
                  <a:pos x="318" y="108"/>
                </a:cxn>
                <a:cxn ang="0">
                  <a:pos x="271" y="0"/>
                </a:cxn>
                <a:cxn ang="0">
                  <a:pos x="0" y="198"/>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ru-RU"/>
            </a:p>
          </p:txBody>
        </p:sp>
        <p:grpSp>
          <p:nvGrpSpPr>
            <p:cNvPr id="3" name="Group 6"/>
            <p:cNvGrpSpPr>
              <a:grpSpLocks/>
            </p:cNvGrpSpPr>
            <p:nvPr/>
          </p:nvGrpSpPr>
          <p:grpSpPr bwMode="auto">
            <a:xfrm>
              <a:off x="152" y="236"/>
              <a:ext cx="823" cy="773"/>
              <a:chOff x="152" y="236"/>
              <a:chExt cx="823" cy="773"/>
            </a:xfrm>
          </p:grpSpPr>
          <p:sp>
            <p:nvSpPr>
              <p:cNvPr id="136199"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3" cstate="print"/>
                <a:srcRect/>
                <a:tile tx="0" ty="0" sx="100000" sy="100000" flip="none" algn="tl"/>
              </a:blipFill>
              <a:ln w="12700" cap="sq">
                <a:solidFill>
                  <a:srgbClr val="006633"/>
                </a:solidFill>
                <a:miter lim="800000"/>
                <a:headEnd/>
                <a:tailEnd/>
              </a:ln>
              <a:effectLst/>
            </p:spPr>
            <p:txBody>
              <a:bodyPr/>
              <a:lstStyle/>
              <a:p>
                <a:pPr>
                  <a:defRPr/>
                </a:pPr>
                <a:endParaRPr lang="ru-RU"/>
              </a:p>
            </p:txBody>
          </p:sp>
          <p:sp>
            <p:nvSpPr>
              <p:cNvPr id="136200" name="Freeform 8"/>
              <p:cNvSpPr>
                <a:spLocks/>
              </p:cNvSpPr>
              <p:nvPr/>
            </p:nvSpPr>
            <p:spPr bwMode="auto">
              <a:xfrm>
                <a:off x="152" y="236"/>
                <a:ext cx="412" cy="773"/>
              </a:xfrm>
              <a:custGeom>
                <a:avLst/>
                <a:gdLst/>
                <a:ahLst/>
                <a:cxnLst>
                  <a:cxn ang="0">
                    <a:pos x="411" y="772"/>
                  </a:cxn>
                  <a:cxn ang="0">
                    <a:pos x="411" y="637"/>
                  </a:cxn>
                  <a:cxn ang="0">
                    <a:pos x="127" y="75"/>
                  </a:cxn>
                  <a:cxn ang="0">
                    <a:pos x="0" y="0"/>
                  </a:cxn>
                  <a:cxn ang="0">
                    <a:pos x="411" y="772"/>
                  </a:cxn>
                </a:cxnLst>
                <a:rect l="0" t="0" r="r" b="b"/>
                <a:pathLst>
                  <a:path w="412" h="773">
                    <a:moveTo>
                      <a:pt x="411" y="772"/>
                    </a:moveTo>
                    <a:lnTo>
                      <a:pt x="411" y="637"/>
                    </a:lnTo>
                    <a:lnTo>
                      <a:pt x="127" y="75"/>
                    </a:lnTo>
                    <a:lnTo>
                      <a:pt x="0" y="0"/>
                    </a:lnTo>
                    <a:lnTo>
                      <a:pt x="411" y="772"/>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36201" name="Freeform 9"/>
              <p:cNvSpPr>
                <a:spLocks/>
              </p:cNvSpPr>
              <p:nvPr/>
            </p:nvSpPr>
            <p:spPr bwMode="auto">
              <a:xfrm>
                <a:off x="152" y="236"/>
                <a:ext cx="823" cy="77"/>
              </a:xfrm>
              <a:custGeom>
                <a:avLst/>
                <a:gdLst/>
                <a:ahLst/>
                <a:cxnLst>
                  <a:cxn ang="0">
                    <a:pos x="0" y="0"/>
                  </a:cxn>
                  <a:cxn ang="0">
                    <a:pos x="127" y="76"/>
                  </a:cxn>
                  <a:cxn ang="0">
                    <a:pos x="712" y="76"/>
                  </a:cxn>
                  <a:cxn ang="0">
                    <a:pos x="822" y="0"/>
                  </a:cxn>
                  <a:cxn ang="0">
                    <a:pos x="0" y="0"/>
                  </a:cxn>
                </a:cxnLst>
                <a:rect l="0" t="0" r="r" b="b"/>
                <a:pathLst>
                  <a:path w="823" h="77">
                    <a:moveTo>
                      <a:pt x="0" y="0"/>
                    </a:moveTo>
                    <a:lnTo>
                      <a:pt x="127" y="76"/>
                    </a:lnTo>
                    <a:lnTo>
                      <a:pt x="712" y="76"/>
                    </a:lnTo>
                    <a:lnTo>
                      <a:pt x="822"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sp>
            <p:nvSpPr>
              <p:cNvPr id="136202" name="Freeform 10"/>
              <p:cNvSpPr>
                <a:spLocks/>
              </p:cNvSpPr>
              <p:nvPr/>
            </p:nvSpPr>
            <p:spPr bwMode="auto">
              <a:xfrm>
                <a:off x="563" y="236"/>
                <a:ext cx="412" cy="773"/>
              </a:xfrm>
              <a:custGeom>
                <a:avLst/>
                <a:gdLst/>
                <a:ahLst/>
                <a:cxnLst>
                  <a:cxn ang="0">
                    <a:pos x="0" y="772"/>
                  </a:cxn>
                  <a:cxn ang="0">
                    <a:pos x="0" y="637"/>
                  </a:cxn>
                  <a:cxn ang="0">
                    <a:pos x="283" y="75"/>
                  </a:cxn>
                  <a:cxn ang="0">
                    <a:pos x="411" y="0"/>
                  </a:cxn>
                  <a:cxn ang="0">
                    <a:pos x="0" y="772"/>
                  </a:cxn>
                </a:cxnLst>
                <a:rect l="0" t="0" r="r" b="b"/>
                <a:pathLst>
                  <a:path w="412" h="773">
                    <a:moveTo>
                      <a:pt x="0" y="772"/>
                    </a:moveTo>
                    <a:lnTo>
                      <a:pt x="0" y="637"/>
                    </a:lnTo>
                    <a:lnTo>
                      <a:pt x="283" y="75"/>
                    </a:lnTo>
                    <a:lnTo>
                      <a:pt x="411" y="0"/>
                    </a:lnTo>
                    <a:lnTo>
                      <a:pt x="0" y="772"/>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ru-RU"/>
              </a:p>
            </p:txBody>
          </p:sp>
        </p:grpSp>
        <p:sp>
          <p:nvSpPr>
            <p:cNvPr id="1362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ru-RU"/>
            </a:p>
          </p:txBody>
        </p:sp>
      </p:grpSp>
      <p:sp>
        <p:nvSpPr>
          <p:cNvPr id="20484" name="Rectangle 12"/>
          <p:cNvSpPr>
            <a:spLocks noGrp="1" noChangeArrowheads="1"/>
          </p:cNvSpPr>
          <p:nvPr>
            <p:ph type="title"/>
          </p:nvPr>
        </p:nvSpPr>
        <p:spPr bwMode="auto">
          <a:xfrm>
            <a:off x="1905000" y="228600"/>
            <a:ext cx="7086600" cy="1447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20485" name="Rectangle 13"/>
          <p:cNvSpPr>
            <a:spLocks noGrp="1" noChangeArrowheads="1"/>
          </p:cNvSpPr>
          <p:nvPr>
            <p:ph type="body" idx="1"/>
          </p:nvPr>
        </p:nvSpPr>
        <p:spPr bwMode="auto">
          <a:xfrm>
            <a:off x="661988" y="19050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36206"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400" smtClean="0"/>
            </a:lvl1pPr>
          </a:lstStyle>
          <a:p>
            <a:pPr>
              <a:defRPr/>
            </a:pPr>
            <a:endParaRPr lang="ru-RU"/>
          </a:p>
        </p:txBody>
      </p:sp>
      <p:sp>
        <p:nvSpPr>
          <p:cNvPr id="136207"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smtClean="0"/>
            </a:lvl1pPr>
          </a:lstStyle>
          <a:p>
            <a:pPr>
              <a:defRPr/>
            </a:pPr>
            <a:endParaRPr lang="ru-RU"/>
          </a:p>
        </p:txBody>
      </p:sp>
      <p:sp>
        <p:nvSpPr>
          <p:cNvPr id="136208"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smtClean="0"/>
            </a:lvl1pPr>
          </a:lstStyle>
          <a:p>
            <a:pPr>
              <a:defRPr/>
            </a:pPr>
            <a:fld id="{70FE7FA1-D43F-48E7-AD21-3CDB29628225}"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pitchFamily="18" charset="0"/>
        </a:defRPr>
      </a:lvl2pPr>
      <a:lvl3pPr algn="l" rtl="0" eaLnBrk="1" fontAlgn="base" hangingPunct="1">
        <a:spcBef>
          <a:spcPct val="0"/>
        </a:spcBef>
        <a:spcAft>
          <a:spcPct val="0"/>
        </a:spcAft>
        <a:defRPr sz="4400">
          <a:solidFill>
            <a:schemeClr val="tx2"/>
          </a:solidFill>
          <a:latin typeface="Times New Roman" pitchFamily="18" charset="0"/>
        </a:defRPr>
      </a:lvl3pPr>
      <a:lvl4pPr algn="l" rtl="0" eaLnBrk="1" fontAlgn="base" hangingPunct="1">
        <a:spcBef>
          <a:spcPct val="0"/>
        </a:spcBef>
        <a:spcAft>
          <a:spcPct val="0"/>
        </a:spcAft>
        <a:defRPr sz="4400">
          <a:solidFill>
            <a:schemeClr val="tx2"/>
          </a:solidFill>
          <a:latin typeface="Times New Roman" pitchFamily="18" charset="0"/>
        </a:defRPr>
      </a:lvl4pPr>
      <a:lvl5pPr algn="l" rtl="0" eaLnBrk="1" fontAlgn="base" hangingPunct="1">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9525"/>
            <a:ext cx="1557338" cy="6878638"/>
            <a:chOff x="0" y="-6"/>
            <a:chExt cx="981" cy="4333"/>
          </a:xfrm>
        </p:grpSpPr>
        <p:sp>
          <p:nvSpPr>
            <p:cNvPr id="141315" name="Rectangle 3"/>
            <p:cNvSpPr>
              <a:spLocks noChangeArrowheads="1"/>
            </p:cNvSpPr>
            <p:nvPr/>
          </p:nvSpPr>
          <p:spPr bwMode="auto">
            <a:xfrm>
              <a:off x="453" y="2151"/>
              <a:ext cx="114"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a:lstStyle/>
            <a:p>
              <a:pPr>
                <a:defRPr/>
              </a:pPr>
              <a:endParaRPr lang="ru-RU"/>
            </a:p>
          </p:txBody>
        </p:sp>
        <p:sp>
          <p:nvSpPr>
            <p:cNvPr id="141316" name="Rectangle 4"/>
            <p:cNvSpPr>
              <a:spLocks noChangeArrowheads="1"/>
            </p:cNvSpPr>
            <p:nvPr/>
          </p:nvSpPr>
          <p:spPr bwMode="auto">
            <a:xfrm>
              <a:off x="0" y="2151"/>
              <a:ext cx="221"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141317" name="Rectangle 5"/>
            <p:cNvSpPr>
              <a:spLocks noChangeArrowheads="1"/>
            </p:cNvSpPr>
            <p:nvPr/>
          </p:nvSpPr>
          <p:spPr bwMode="auto">
            <a:xfrm>
              <a:off x="222" y="2151"/>
              <a:ext cx="231"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a:lstStyle/>
            <a:p>
              <a:pPr>
                <a:defRPr/>
              </a:pPr>
              <a:endParaRPr lang="ru-RU"/>
            </a:p>
          </p:txBody>
        </p:sp>
        <p:sp>
          <p:nvSpPr>
            <p:cNvPr id="141318" name="Rectangle 6"/>
            <p:cNvSpPr>
              <a:spLocks noChangeArrowheads="1"/>
            </p:cNvSpPr>
            <p:nvPr/>
          </p:nvSpPr>
          <p:spPr bwMode="auto">
            <a:xfrm>
              <a:off x="567" y="2160"/>
              <a:ext cx="204" cy="2161"/>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141319" name="Freeform 7"/>
            <p:cNvSpPr>
              <a:spLocks/>
            </p:cNvSpPr>
            <p:nvPr/>
          </p:nvSpPr>
          <p:spPr bwMode="auto">
            <a:xfrm>
              <a:off x="222" y="2636"/>
              <a:ext cx="344" cy="647"/>
            </a:xfrm>
            <a:custGeom>
              <a:avLst/>
              <a:gdLst/>
              <a:ahLst/>
              <a:cxnLst>
                <a:cxn ang="0">
                  <a:pos x="343" y="52"/>
                </a:cxn>
                <a:cxn ang="0">
                  <a:pos x="343" y="194"/>
                </a:cxn>
                <a:cxn ang="0">
                  <a:pos x="335" y="188"/>
                </a:cxn>
                <a:cxn ang="0">
                  <a:pos x="315" y="188"/>
                </a:cxn>
                <a:cxn ang="0">
                  <a:pos x="300" y="194"/>
                </a:cxn>
                <a:cxn ang="0">
                  <a:pos x="284" y="209"/>
                </a:cxn>
                <a:cxn ang="0">
                  <a:pos x="242" y="261"/>
                </a:cxn>
                <a:cxn ang="0">
                  <a:pos x="146" y="366"/>
                </a:cxn>
                <a:cxn ang="0">
                  <a:pos x="50" y="475"/>
                </a:cxn>
                <a:cxn ang="0">
                  <a:pos x="30" y="505"/>
                </a:cxn>
                <a:cxn ang="0">
                  <a:pos x="17" y="535"/>
                </a:cxn>
                <a:cxn ang="0">
                  <a:pos x="10" y="582"/>
                </a:cxn>
                <a:cxn ang="0">
                  <a:pos x="0" y="646"/>
                </a:cxn>
                <a:cxn ang="0">
                  <a:pos x="0" y="365"/>
                </a:cxn>
                <a:cxn ang="0">
                  <a:pos x="5" y="392"/>
                </a:cxn>
                <a:cxn ang="0">
                  <a:pos x="10" y="404"/>
                </a:cxn>
                <a:cxn ang="0">
                  <a:pos x="20" y="410"/>
                </a:cxn>
                <a:cxn ang="0">
                  <a:pos x="30" y="413"/>
                </a:cxn>
                <a:cxn ang="0">
                  <a:pos x="45" y="413"/>
                </a:cxn>
                <a:cxn ang="0">
                  <a:pos x="60" y="407"/>
                </a:cxn>
                <a:cxn ang="0">
                  <a:pos x="257" y="190"/>
                </a:cxn>
                <a:cxn ang="0">
                  <a:pos x="297" y="138"/>
                </a:cxn>
                <a:cxn ang="0">
                  <a:pos x="312" y="111"/>
                </a:cxn>
                <a:cxn ang="0">
                  <a:pos x="325" y="84"/>
                </a:cxn>
                <a:cxn ang="0">
                  <a:pos x="335" y="39"/>
                </a:cxn>
                <a:cxn ang="0">
                  <a:pos x="343" y="0"/>
                </a:cxn>
                <a:cxn ang="0">
                  <a:pos x="343" y="117"/>
                </a:cxn>
              </a:cxnLst>
              <a:rect l="0" t="0" r="r" b="b"/>
              <a:pathLst>
                <a:path w="344" h="647">
                  <a:moveTo>
                    <a:pt x="343" y="52"/>
                  </a:moveTo>
                  <a:lnTo>
                    <a:pt x="343" y="194"/>
                  </a:lnTo>
                  <a:lnTo>
                    <a:pt x="335" y="188"/>
                  </a:lnTo>
                  <a:lnTo>
                    <a:pt x="315" y="188"/>
                  </a:lnTo>
                  <a:lnTo>
                    <a:pt x="300" y="194"/>
                  </a:lnTo>
                  <a:lnTo>
                    <a:pt x="284" y="209"/>
                  </a:lnTo>
                  <a:lnTo>
                    <a:pt x="242" y="261"/>
                  </a:lnTo>
                  <a:lnTo>
                    <a:pt x="146" y="366"/>
                  </a:lnTo>
                  <a:lnTo>
                    <a:pt x="50" y="475"/>
                  </a:lnTo>
                  <a:lnTo>
                    <a:pt x="30" y="505"/>
                  </a:lnTo>
                  <a:lnTo>
                    <a:pt x="17" y="535"/>
                  </a:lnTo>
                  <a:lnTo>
                    <a:pt x="10" y="582"/>
                  </a:lnTo>
                  <a:lnTo>
                    <a:pt x="0" y="646"/>
                  </a:lnTo>
                  <a:lnTo>
                    <a:pt x="0" y="365"/>
                  </a:lnTo>
                  <a:lnTo>
                    <a:pt x="5" y="392"/>
                  </a:lnTo>
                  <a:lnTo>
                    <a:pt x="10" y="404"/>
                  </a:lnTo>
                  <a:lnTo>
                    <a:pt x="20" y="410"/>
                  </a:lnTo>
                  <a:lnTo>
                    <a:pt x="30" y="413"/>
                  </a:lnTo>
                  <a:lnTo>
                    <a:pt x="45" y="413"/>
                  </a:lnTo>
                  <a:lnTo>
                    <a:pt x="60" y="407"/>
                  </a:lnTo>
                  <a:lnTo>
                    <a:pt x="257" y="190"/>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0" name="Freeform 8"/>
            <p:cNvSpPr>
              <a:spLocks/>
            </p:cNvSpPr>
            <p:nvPr/>
          </p:nvSpPr>
          <p:spPr bwMode="auto">
            <a:xfrm>
              <a:off x="222" y="2908"/>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1" name="Freeform 9"/>
            <p:cNvSpPr>
              <a:spLocks/>
            </p:cNvSpPr>
            <p:nvPr/>
          </p:nvSpPr>
          <p:spPr bwMode="auto">
            <a:xfrm>
              <a:off x="222" y="3165"/>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2" name="Freeform 10"/>
            <p:cNvSpPr>
              <a:spLocks/>
            </p:cNvSpPr>
            <p:nvPr/>
          </p:nvSpPr>
          <p:spPr bwMode="auto">
            <a:xfrm>
              <a:off x="222" y="3420"/>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3" name="Freeform 11"/>
            <p:cNvSpPr>
              <a:spLocks/>
            </p:cNvSpPr>
            <p:nvPr/>
          </p:nvSpPr>
          <p:spPr bwMode="auto">
            <a:xfrm>
              <a:off x="222" y="3677"/>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4" name="Freeform 12"/>
            <p:cNvSpPr>
              <a:spLocks/>
            </p:cNvSpPr>
            <p:nvPr/>
          </p:nvSpPr>
          <p:spPr bwMode="auto">
            <a:xfrm>
              <a:off x="301" y="3932"/>
              <a:ext cx="265" cy="392"/>
            </a:xfrm>
            <a:custGeom>
              <a:avLst/>
              <a:gdLst/>
              <a:ahLst/>
              <a:cxnLst>
                <a:cxn ang="0">
                  <a:pos x="264" y="52"/>
                </a:cxn>
                <a:cxn ang="0">
                  <a:pos x="264" y="194"/>
                </a:cxn>
                <a:cxn ang="0">
                  <a:pos x="256" y="188"/>
                </a:cxn>
                <a:cxn ang="0">
                  <a:pos x="236" y="188"/>
                </a:cxn>
                <a:cxn ang="0">
                  <a:pos x="221" y="194"/>
                </a:cxn>
                <a:cxn ang="0">
                  <a:pos x="205" y="209"/>
                </a:cxn>
                <a:cxn ang="0">
                  <a:pos x="162" y="261"/>
                </a:cxn>
                <a:cxn ang="0">
                  <a:pos x="66" y="366"/>
                </a:cxn>
                <a:cxn ang="0">
                  <a:pos x="45" y="391"/>
                </a:cxn>
                <a:cxn ang="0">
                  <a:pos x="0" y="391"/>
                </a:cxn>
                <a:cxn ang="0">
                  <a:pos x="178" y="190"/>
                </a:cxn>
                <a:cxn ang="0">
                  <a:pos x="218" y="138"/>
                </a:cxn>
                <a:cxn ang="0">
                  <a:pos x="233" y="111"/>
                </a:cxn>
                <a:cxn ang="0">
                  <a:pos x="246" y="84"/>
                </a:cxn>
                <a:cxn ang="0">
                  <a:pos x="256" y="39"/>
                </a:cxn>
                <a:cxn ang="0">
                  <a:pos x="264" y="0"/>
                </a:cxn>
                <a:cxn ang="0">
                  <a:pos x="264" y="117"/>
                </a:cxn>
              </a:cxnLst>
              <a:rect l="0" t="0" r="r" b="b"/>
              <a:pathLst>
                <a:path w="265" h="392">
                  <a:moveTo>
                    <a:pt x="264" y="52"/>
                  </a:moveTo>
                  <a:lnTo>
                    <a:pt x="264" y="194"/>
                  </a:lnTo>
                  <a:lnTo>
                    <a:pt x="256" y="188"/>
                  </a:lnTo>
                  <a:lnTo>
                    <a:pt x="236" y="188"/>
                  </a:lnTo>
                  <a:lnTo>
                    <a:pt x="221" y="194"/>
                  </a:lnTo>
                  <a:lnTo>
                    <a:pt x="205" y="209"/>
                  </a:lnTo>
                  <a:lnTo>
                    <a:pt x="162" y="261"/>
                  </a:lnTo>
                  <a:lnTo>
                    <a:pt x="66" y="366"/>
                  </a:lnTo>
                  <a:lnTo>
                    <a:pt x="45" y="391"/>
                  </a:lnTo>
                  <a:lnTo>
                    <a:pt x="0" y="391"/>
                  </a:lnTo>
                  <a:lnTo>
                    <a:pt x="178" y="190"/>
                  </a:lnTo>
                  <a:lnTo>
                    <a:pt x="218" y="138"/>
                  </a:lnTo>
                  <a:lnTo>
                    <a:pt x="233" y="111"/>
                  </a:lnTo>
                  <a:lnTo>
                    <a:pt x="246" y="84"/>
                  </a:lnTo>
                  <a:lnTo>
                    <a:pt x="256" y="39"/>
                  </a:lnTo>
                  <a:lnTo>
                    <a:pt x="264" y="0"/>
                  </a:lnTo>
                  <a:lnTo>
                    <a:pt x="264"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5" name="Freeform 13"/>
            <p:cNvSpPr>
              <a:spLocks/>
            </p:cNvSpPr>
            <p:nvPr/>
          </p:nvSpPr>
          <p:spPr bwMode="auto">
            <a:xfrm>
              <a:off x="222" y="2366"/>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6" name="Freeform 14"/>
            <p:cNvSpPr>
              <a:spLocks/>
            </p:cNvSpPr>
            <p:nvPr/>
          </p:nvSpPr>
          <p:spPr bwMode="auto">
            <a:xfrm>
              <a:off x="222" y="2151"/>
              <a:ext cx="346" cy="575"/>
            </a:xfrm>
            <a:custGeom>
              <a:avLst/>
              <a:gdLst/>
              <a:ahLst/>
              <a:cxnLst>
                <a:cxn ang="0">
                  <a:pos x="345" y="0"/>
                </a:cxn>
                <a:cxn ang="0">
                  <a:pos x="343" y="122"/>
                </a:cxn>
                <a:cxn ang="0">
                  <a:pos x="336" y="116"/>
                </a:cxn>
                <a:cxn ang="0">
                  <a:pos x="315" y="116"/>
                </a:cxn>
                <a:cxn ang="0">
                  <a:pos x="300" y="122"/>
                </a:cxn>
                <a:cxn ang="0">
                  <a:pos x="285" y="137"/>
                </a:cxn>
                <a:cxn ang="0">
                  <a:pos x="242" y="188"/>
                </a:cxn>
                <a:cxn ang="0">
                  <a:pos x="146" y="294"/>
                </a:cxn>
                <a:cxn ang="0">
                  <a:pos x="50" y="403"/>
                </a:cxn>
                <a:cxn ang="0">
                  <a:pos x="30" y="433"/>
                </a:cxn>
                <a:cxn ang="0">
                  <a:pos x="17" y="463"/>
                </a:cxn>
                <a:cxn ang="0">
                  <a:pos x="10" y="510"/>
                </a:cxn>
                <a:cxn ang="0">
                  <a:pos x="0" y="574"/>
                </a:cxn>
                <a:cxn ang="0">
                  <a:pos x="0" y="293"/>
                </a:cxn>
                <a:cxn ang="0">
                  <a:pos x="5" y="320"/>
                </a:cxn>
                <a:cxn ang="0">
                  <a:pos x="10" y="332"/>
                </a:cxn>
                <a:cxn ang="0">
                  <a:pos x="20" y="338"/>
                </a:cxn>
                <a:cxn ang="0">
                  <a:pos x="30" y="341"/>
                </a:cxn>
                <a:cxn ang="0">
                  <a:pos x="45" y="341"/>
                </a:cxn>
                <a:cxn ang="0">
                  <a:pos x="60" y="335"/>
                </a:cxn>
                <a:cxn ang="0">
                  <a:pos x="257" y="117"/>
                </a:cxn>
                <a:cxn ang="0">
                  <a:pos x="298" y="66"/>
                </a:cxn>
                <a:cxn ang="0">
                  <a:pos x="313" y="39"/>
                </a:cxn>
                <a:cxn ang="0">
                  <a:pos x="326" y="12"/>
                </a:cxn>
                <a:cxn ang="0">
                  <a:pos x="329" y="0"/>
                </a:cxn>
                <a:cxn ang="0">
                  <a:pos x="345" y="3"/>
                </a:cxn>
                <a:cxn ang="0">
                  <a:pos x="343" y="45"/>
                </a:cxn>
              </a:cxnLst>
              <a:rect l="0" t="0" r="r" b="b"/>
              <a:pathLst>
                <a:path w="346" h="575">
                  <a:moveTo>
                    <a:pt x="345" y="0"/>
                  </a:moveTo>
                  <a:lnTo>
                    <a:pt x="343" y="122"/>
                  </a:lnTo>
                  <a:lnTo>
                    <a:pt x="336" y="116"/>
                  </a:lnTo>
                  <a:lnTo>
                    <a:pt x="315" y="116"/>
                  </a:lnTo>
                  <a:lnTo>
                    <a:pt x="300" y="122"/>
                  </a:lnTo>
                  <a:lnTo>
                    <a:pt x="285" y="137"/>
                  </a:lnTo>
                  <a:lnTo>
                    <a:pt x="242" y="188"/>
                  </a:lnTo>
                  <a:lnTo>
                    <a:pt x="146" y="294"/>
                  </a:lnTo>
                  <a:lnTo>
                    <a:pt x="50" y="403"/>
                  </a:lnTo>
                  <a:lnTo>
                    <a:pt x="30" y="433"/>
                  </a:lnTo>
                  <a:lnTo>
                    <a:pt x="17" y="463"/>
                  </a:lnTo>
                  <a:lnTo>
                    <a:pt x="10" y="510"/>
                  </a:lnTo>
                  <a:lnTo>
                    <a:pt x="0" y="574"/>
                  </a:lnTo>
                  <a:lnTo>
                    <a:pt x="0" y="293"/>
                  </a:lnTo>
                  <a:lnTo>
                    <a:pt x="5" y="320"/>
                  </a:lnTo>
                  <a:lnTo>
                    <a:pt x="10" y="332"/>
                  </a:lnTo>
                  <a:lnTo>
                    <a:pt x="20" y="338"/>
                  </a:lnTo>
                  <a:lnTo>
                    <a:pt x="30" y="341"/>
                  </a:lnTo>
                  <a:lnTo>
                    <a:pt x="45" y="341"/>
                  </a:lnTo>
                  <a:lnTo>
                    <a:pt x="60" y="335"/>
                  </a:lnTo>
                  <a:lnTo>
                    <a:pt x="257" y="117"/>
                  </a:lnTo>
                  <a:lnTo>
                    <a:pt x="298" y="66"/>
                  </a:lnTo>
                  <a:lnTo>
                    <a:pt x="313" y="39"/>
                  </a:lnTo>
                  <a:lnTo>
                    <a:pt x="326" y="12"/>
                  </a:lnTo>
                  <a:lnTo>
                    <a:pt x="329" y="0"/>
                  </a:lnTo>
                  <a:lnTo>
                    <a:pt x="345" y="3"/>
                  </a:lnTo>
                  <a:lnTo>
                    <a:pt x="343" y="45"/>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27" name="Rectangle 15"/>
            <p:cNvSpPr>
              <a:spLocks noChangeArrowheads="1"/>
            </p:cNvSpPr>
            <p:nvPr/>
          </p:nvSpPr>
          <p:spPr bwMode="auto">
            <a:xfrm>
              <a:off x="453" y="-3"/>
              <a:ext cx="114"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a:lstStyle/>
            <a:p>
              <a:pPr>
                <a:defRPr/>
              </a:pPr>
              <a:endParaRPr lang="ru-RU"/>
            </a:p>
          </p:txBody>
        </p:sp>
        <p:sp>
          <p:nvSpPr>
            <p:cNvPr id="141328" name="Rectangle 16"/>
            <p:cNvSpPr>
              <a:spLocks noChangeArrowheads="1"/>
            </p:cNvSpPr>
            <p:nvPr/>
          </p:nvSpPr>
          <p:spPr bwMode="auto">
            <a:xfrm>
              <a:off x="0" y="-3"/>
              <a:ext cx="221" cy="2170"/>
            </a:xfrm>
            <a:prstGeom prst="rect">
              <a:avLst/>
            </a:prstGeom>
            <a:gradFill rotWithShape="0">
              <a:gsLst>
                <a:gs pos="0">
                  <a:schemeClr val="accent1"/>
                </a:gs>
                <a:gs pos="100000">
                  <a:schemeClr val="accent1">
                    <a:gamma/>
                    <a:shade val="46275"/>
                    <a:invGamma/>
                  </a:schemeClr>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141329" name="Rectangle 17"/>
            <p:cNvSpPr>
              <a:spLocks noChangeArrowheads="1"/>
            </p:cNvSpPr>
            <p:nvPr/>
          </p:nvSpPr>
          <p:spPr bwMode="auto">
            <a:xfrm>
              <a:off x="222" y="-3"/>
              <a:ext cx="231"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a:lstStyle/>
            <a:p>
              <a:pPr>
                <a:defRPr/>
              </a:pPr>
              <a:endParaRPr lang="ru-RU"/>
            </a:p>
          </p:txBody>
        </p:sp>
        <p:sp>
          <p:nvSpPr>
            <p:cNvPr id="141330" name="Rectangle 18"/>
            <p:cNvSpPr>
              <a:spLocks noChangeArrowheads="1"/>
            </p:cNvSpPr>
            <p:nvPr/>
          </p:nvSpPr>
          <p:spPr bwMode="auto">
            <a:xfrm>
              <a:off x="567" y="-3"/>
              <a:ext cx="204" cy="2170"/>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lIns="92075" tIns="46038" rIns="92075" bIns="46038" anchor="ctr"/>
            <a:lstStyle/>
            <a:p>
              <a:pPr eaLnBrk="0" hangingPunct="0">
                <a:spcBef>
                  <a:spcPct val="50000"/>
                </a:spcBef>
                <a:defRPr/>
              </a:pPr>
              <a:endParaRPr lang="ru-RU" sz="2400"/>
            </a:p>
          </p:txBody>
        </p:sp>
        <p:sp>
          <p:nvSpPr>
            <p:cNvPr id="141331" name="Freeform 19"/>
            <p:cNvSpPr>
              <a:spLocks/>
            </p:cNvSpPr>
            <p:nvPr/>
          </p:nvSpPr>
          <p:spPr bwMode="auto">
            <a:xfrm>
              <a:off x="222" y="497"/>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2" name="Freeform 20"/>
            <p:cNvSpPr>
              <a:spLocks/>
            </p:cNvSpPr>
            <p:nvPr/>
          </p:nvSpPr>
          <p:spPr bwMode="auto">
            <a:xfrm>
              <a:off x="222" y="754"/>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3" name="Freeform 21"/>
            <p:cNvSpPr>
              <a:spLocks/>
            </p:cNvSpPr>
            <p:nvPr/>
          </p:nvSpPr>
          <p:spPr bwMode="auto">
            <a:xfrm>
              <a:off x="222" y="1010"/>
              <a:ext cx="344" cy="645"/>
            </a:xfrm>
            <a:custGeom>
              <a:avLst/>
              <a:gdLst/>
              <a:ahLst/>
              <a:cxnLst>
                <a:cxn ang="0">
                  <a:pos x="343" y="52"/>
                </a:cxn>
                <a:cxn ang="0">
                  <a:pos x="343" y="194"/>
                </a:cxn>
                <a:cxn ang="0">
                  <a:pos x="335" y="188"/>
                </a:cxn>
                <a:cxn ang="0">
                  <a:pos x="315" y="188"/>
                </a:cxn>
                <a:cxn ang="0">
                  <a:pos x="300" y="194"/>
                </a:cxn>
                <a:cxn ang="0">
                  <a:pos x="284" y="209"/>
                </a:cxn>
                <a:cxn ang="0">
                  <a:pos x="242" y="260"/>
                </a:cxn>
                <a:cxn ang="0">
                  <a:pos x="146" y="365"/>
                </a:cxn>
                <a:cxn ang="0">
                  <a:pos x="50" y="473"/>
                </a:cxn>
                <a:cxn ang="0">
                  <a:pos x="30" y="504"/>
                </a:cxn>
                <a:cxn ang="0">
                  <a:pos x="17" y="534"/>
                </a:cxn>
                <a:cxn ang="0">
                  <a:pos x="10" y="580"/>
                </a:cxn>
                <a:cxn ang="0">
                  <a:pos x="0" y="644"/>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5">
                  <a:moveTo>
                    <a:pt x="343" y="52"/>
                  </a:moveTo>
                  <a:lnTo>
                    <a:pt x="343" y="194"/>
                  </a:lnTo>
                  <a:lnTo>
                    <a:pt x="335" y="188"/>
                  </a:lnTo>
                  <a:lnTo>
                    <a:pt x="315" y="188"/>
                  </a:lnTo>
                  <a:lnTo>
                    <a:pt x="300" y="194"/>
                  </a:lnTo>
                  <a:lnTo>
                    <a:pt x="284" y="209"/>
                  </a:lnTo>
                  <a:lnTo>
                    <a:pt x="242" y="260"/>
                  </a:lnTo>
                  <a:lnTo>
                    <a:pt x="146" y="365"/>
                  </a:lnTo>
                  <a:lnTo>
                    <a:pt x="50" y="473"/>
                  </a:lnTo>
                  <a:lnTo>
                    <a:pt x="30" y="504"/>
                  </a:lnTo>
                  <a:lnTo>
                    <a:pt x="17" y="534"/>
                  </a:lnTo>
                  <a:lnTo>
                    <a:pt x="10" y="580"/>
                  </a:lnTo>
                  <a:lnTo>
                    <a:pt x="0" y="644"/>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4" name="Freeform 22"/>
            <p:cNvSpPr>
              <a:spLocks/>
            </p:cNvSpPr>
            <p:nvPr/>
          </p:nvSpPr>
          <p:spPr bwMode="auto">
            <a:xfrm>
              <a:off x="222" y="1266"/>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5" name="Freeform 23"/>
            <p:cNvSpPr>
              <a:spLocks/>
            </p:cNvSpPr>
            <p:nvPr/>
          </p:nvSpPr>
          <p:spPr bwMode="auto">
            <a:xfrm>
              <a:off x="222" y="1522"/>
              <a:ext cx="344" cy="647"/>
            </a:xfrm>
            <a:custGeom>
              <a:avLst/>
              <a:gdLst/>
              <a:ahLst/>
              <a:cxnLst>
                <a:cxn ang="0">
                  <a:pos x="343" y="52"/>
                </a:cxn>
                <a:cxn ang="0">
                  <a:pos x="343" y="194"/>
                </a:cxn>
                <a:cxn ang="0">
                  <a:pos x="335" y="188"/>
                </a:cxn>
                <a:cxn ang="0">
                  <a:pos x="315" y="188"/>
                </a:cxn>
                <a:cxn ang="0">
                  <a:pos x="300" y="194"/>
                </a:cxn>
                <a:cxn ang="0">
                  <a:pos x="284" y="209"/>
                </a:cxn>
                <a:cxn ang="0">
                  <a:pos x="242" y="261"/>
                </a:cxn>
                <a:cxn ang="0">
                  <a:pos x="146" y="366"/>
                </a:cxn>
                <a:cxn ang="0">
                  <a:pos x="50" y="475"/>
                </a:cxn>
                <a:cxn ang="0">
                  <a:pos x="30" y="505"/>
                </a:cxn>
                <a:cxn ang="0">
                  <a:pos x="17" y="535"/>
                </a:cxn>
                <a:cxn ang="0">
                  <a:pos x="10" y="582"/>
                </a:cxn>
                <a:cxn ang="0">
                  <a:pos x="0" y="646"/>
                </a:cxn>
                <a:cxn ang="0">
                  <a:pos x="0" y="365"/>
                </a:cxn>
                <a:cxn ang="0">
                  <a:pos x="5" y="392"/>
                </a:cxn>
                <a:cxn ang="0">
                  <a:pos x="10" y="404"/>
                </a:cxn>
                <a:cxn ang="0">
                  <a:pos x="20" y="410"/>
                </a:cxn>
                <a:cxn ang="0">
                  <a:pos x="30" y="413"/>
                </a:cxn>
                <a:cxn ang="0">
                  <a:pos x="45" y="413"/>
                </a:cxn>
                <a:cxn ang="0">
                  <a:pos x="60" y="407"/>
                </a:cxn>
                <a:cxn ang="0">
                  <a:pos x="257" y="190"/>
                </a:cxn>
                <a:cxn ang="0">
                  <a:pos x="297" y="138"/>
                </a:cxn>
                <a:cxn ang="0">
                  <a:pos x="312" y="111"/>
                </a:cxn>
                <a:cxn ang="0">
                  <a:pos x="325" y="84"/>
                </a:cxn>
                <a:cxn ang="0">
                  <a:pos x="335" y="39"/>
                </a:cxn>
                <a:cxn ang="0">
                  <a:pos x="343" y="0"/>
                </a:cxn>
                <a:cxn ang="0">
                  <a:pos x="343" y="117"/>
                </a:cxn>
              </a:cxnLst>
              <a:rect l="0" t="0" r="r" b="b"/>
              <a:pathLst>
                <a:path w="344" h="647">
                  <a:moveTo>
                    <a:pt x="343" y="52"/>
                  </a:moveTo>
                  <a:lnTo>
                    <a:pt x="343" y="194"/>
                  </a:lnTo>
                  <a:lnTo>
                    <a:pt x="335" y="188"/>
                  </a:lnTo>
                  <a:lnTo>
                    <a:pt x="315" y="188"/>
                  </a:lnTo>
                  <a:lnTo>
                    <a:pt x="300" y="194"/>
                  </a:lnTo>
                  <a:lnTo>
                    <a:pt x="284" y="209"/>
                  </a:lnTo>
                  <a:lnTo>
                    <a:pt x="242" y="261"/>
                  </a:lnTo>
                  <a:lnTo>
                    <a:pt x="146" y="366"/>
                  </a:lnTo>
                  <a:lnTo>
                    <a:pt x="50" y="475"/>
                  </a:lnTo>
                  <a:lnTo>
                    <a:pt x="30" y="505"/>
                  </a:lnTo>
                  <a:lnTo>
                    <a:pt x="17" y="535"/>
                  </a:lnTo>
                  <a:lnTo>
                    <a:pt x="10" y="582"/>
                  </a:lnTo>
                  <a:lnTo>
                    <a:pt x="0" y="646"/>
                  </a:lnTo>
                  <a:lnTo>
                    <a:pt x="0" y="365"/>
                  </a:lnTo>
                  <a:lnTo>
                    <a:pt x="5" y="392"/>
                  </a:lnTo>
                  <a:lnTo>
                    <a:pt x="10" y="404"/>
                  </a:lnTo>
                  <a:lnTo>
                    <a:pt x="20" y="410"/>
                  </a:lnTo>
                  <a:lnTo>
                    <a:pt x="30" y="413"/>
                  </a:lnTo>
                  <a:lnTo>
                    <a:pt x="45" y="413"/>
                  </a:lnTo>
                  <a:lnTo>
                    <a:pt x="60" y="407"/>
                  </a:lnTo>
                  <a:lnTo>
                    <a:pt x="257" y="190"/>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6" name="Freeform 24"/>
            <p:cNvSpPr>
              <a:spLocks/>
            </p:cNvSpPr>
            <p:nvPr/>
          </p:nvSpPr>
          <p:spPr bwMode="auto">
            <a:xfrm>
              <a:off x="219" y="4178"/>
              <a:ext cx="349" cy="149"/>
            </a:xfrm>
            <a:custGeom>
              <a:avLst/>
              <a:gdLst/>
              <a:ahLst/>
              <a:cxnLst>
                <a:cxn ang="0">
                  <a:pos x="345" y="52"/>
                </a:cxn>
                <a:cxn ang="0">
                  <a:pos x="348" y="144"/>
                </a:cxn>
                <a:cxn ang="0">
                  <a:pos x="0" y="148"/>
                </a:cxn>
                <a:cxn ang="0">
                  <a:pos x="299" y="143"/>
                </a:cxn>
                <a:cxn ang="0">
                  <a:pos x="315" y="111"/>
                </a:cxn>
                <a:cxn ang="0">
                  <a:pos x="328" y="84"/>
                </a:cxn>
                <a:cxn ang="0">
                  <a:pos x="338" y="39"/>
                </a:cxn>
                <a:cxn ang="0">
                  <a:pos x="345" y="0"/>
                </a:cxn>
                <a:cxn ang="0">
                  <a:pos x="345" y="117"/>
                </a:cxn>
              </a:cxnLst>
              <a:rect l="0" t="0" r="r" b="b"/>
              <a:pathLst>
                <a:path w="349" h="149">
                  <a:moveTo>
                    <a:pt x="345" y="52"/>
                  </a:moveTo>
                  <a:lnTo>
                    <a:pt x="348" y="144"/>
                  </a:lnTo>
                  <a:lnTo>
                    <a:pt x="0" y="148"/>
                  </a:lnTo>
                  <a:lnTo>
                    <a:pt x="299" y="143"/>
                  </a:lnTo>
                  <a:lnTo>
                    <a:pt x="315" y="111"/>
                  </a:lnTo>
                  <a:lnTo>
                    <a:pt x="328" y="84"/>
                  </a:lnTo>
                  <a:lnTo>
                    <a:pt x="338" y="39"/>
                  </a:lnTo>
                  <a:lnTo>
                    <a:pt x="345" y="0"/>
                  </a:lnTo>
                  <a:lnTo>
                    <a:pt x="345"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7" name="Freeform 25"/>
            <p:cNvSpPr>
              <a:spLocks/>
            </p:cNvSpPr>
            <p:nvPr/>
          </p:nvSpPr>
          <p:spPr bwMode="auto">
            <a:xfrm>
              <a:off x="222" y="211"/>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8" name="Freeform 26"/>
            <p:cNvSpPr>
              <a:spLocks/>
            </p:cNvSpPr>
            <p:nvPr/>
          </p:nvSpPr>
          <p:spPr bwMode="auto">
            <a:xfrm>
              <a:off x="222" y="-3"/>
              <a:ext cx="346" cy="574"/>
            </a:xfrm>
            <a:custGeom>
              <a:avLst/>
              <a:gdLst/>
              <a:ahLst/>
              <a:cxnLst>
                <a:cxn ang="0">
                  <a:pos x="345" y="0"/>
                </a:cxn>
                <a:cxn ang="0">
                  <a:pos x="343" y="122"/>
                </a:cxn>
                <a:cxn ang="0">
                  <a:pos x="336" y="116"/>
                </a:cxn>
                <a:cxn ang="0">
                  <a:pos x="315" y="116"/>
                </a:cxn>
                <a:cxn ang="0">
                  <a:pos x="300" y="122"/>
                </a:cxn>
                <a:cxn ang="0">
                  <a:pos x="285" y="137"/>
                </a:cxn>
                <a:cxn ang="0">
                  <a:pos x="242" y="188"/>
                </a:cxn>
                <a:cxn ang="0">
                  <a:pos x="146" y="294"/>
                </a:cxn>
                <a:cxn ang="0">
                  <a:pos x="50" y="402"/>
                </a:cxn>
                <a:cxn ang="0">
                  <a:pos x="30" y="432"/>
                </a:cxn>
                <a:cxn ang="0">
                  <a:pos x="17" y="462"/>
                </a:cxn>
                <a:cxn ang="0">
                  <a:pos x="10" y="509"/>
                </a:cxn>
                <a:cxn ang="0">
                  <a:pos x="0" y="573"/>
                </a:cxn>
                <a:cxn ang="0">
                  <a:pos x="0" y="292"/>
                </a:cxn>
                <a:cxn ang="0">
                  <a:pos x="5" y="319"/>
                </a:cxn>
                <a:cxn ang="0">
                  <a:pos x="10" y="331"/>
                </a:cxn>
                <a:cxn ang="0">
                  <a:pos x="20" y="337"/>
                </a:cxn>
                <a:cxn ang="0">
                  <a:pos x="30" y="340"/>
                </a:cxn>
                <a:cxn ang="0">
                  <a:pos x="45" y="340"/>
                </a:cxn>
                <a:cxn ang="0">
                  <a:pos x="60" y="334"/>
                </a:cxn>
                <a:cxn ang="0">
                  <a:pos x="257" y="117"/>
                </a:cxn>
                <a:cxn ang="0">
                  <a:pos x="298" y="66"/>
                </a:cxn>
                <a:cxn ang="0">
                  <a:pos x="313" y="39"/>
                </a:cxn>
                <a:cxn ang="0">
                  <a:pos x="326" y="12"/>
                </a:cxn>
                <a:cxn ang="0">
                  <a:pos x="329" y="0"/>
                </a:cxn>
                <a:cxn ang="0">
                  <a:pos x="345" y="3"/>
                </a:cxn>
                <a:cxn ang="0">
                  <a:pos x="343" y="45"/>
                </a:cxn>
              </a:cxnLst>
              <a:rect l="0" t="0" r="r" b="b"/>
              <a:pathLst>
                <a:path w="346" h="574">
                  <a:moveTo>
                    <a:pt x="345" y="0"/>
                  </a:moveTo>
                  <a:lnTo>
                    <a:pt x="343" y="122"/>
                  </a:lnTo>
                  <a:lnTo>
                    <a:pt x="336" y="116"/>
                  </a:lnTo>
                  <a:lnTo>
                    <a:pt x="315" y="116"/>
                  </a:lnTo>
                  <a:lnTo>
                    <a:pt x="300" y="122"/>
                  </a:lnTo>
                  <a:lnTo>
                    <a:pt x="285" y="137"/>
                  </a:lnTo>
                  <a:lnTo>
                    <a:pt x="242" y="188"/>
                  </a:lnTo>
                  <a:lnTo>
                    <a:pt x="146" y="294"/>
                  </a:lnTo>
                  <a:lnTo>
                    <a:pt x="50" y="402"/>
                  </a:lnTo>
                  <a:lnTo>
                    <a:pt x="30" y="432"/>
                  </a:lnTo>
                  <a:lnTo>
                    <a:pt x="17" y="462"/>
                  </a:lnTo>
                  <a:lnTo>
                    <a:pt x="10" y="509"/>
                  </a:lnTo>
                  <a:lnTo>
                    <a:pt x="0" y="573"/>
                  </a:lnTo>
                  <a:lnTo>
                    <a:pt x="0" y="292"/>
                  </a:lnTo>
                  <a:lnTo>
                    <a:pt x="5" y="319"/>
                  </a:lnTo>
                  <a:lnTo>
                    <a:pt x="10" y="331"/>
                  </a:lnTo>
                  <a:lnTo>
                    <a:pt x="20" y="337"/>
                  </a:lnTo>
                  <a:lnTo>
                    <a:pt x="30" y="340"/>
                  </a:lnTo>
                  <a:lnTo>
                    <a:pt x="45" y="340"/>
                  </a:lnTo>
                  <a:lnTo>
                    <a:pt x="60" y="334"/>
                  </a:lnTo>
                  <a:lnTo>
                    <a:pt x="257" y="117"/>
                  </a:lnTo>
                  <a:lnTo>
                    <a:pt x="298" y="66"/>
                  </a:lnTo>
                  <a:lnTo>
                    <a:pt x="313" y="39"/>
                  </a:lnTo>
                  <a:lnTo>
                    <a:pt x="326" y="12"/>
                  </a:lnTo>
                  <a:lnTo>
                    <a:pt x="329" y="0"/>
                  </a:lnTo>
                  <a:lnTo>
                    <a:pt x="345" y="3"/>
                  </a:lnTo>
                  <a:lnTo>
                    <a:pt x="343" y="45"/>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39" name="Freeform 27"/>
            <p:cNvSpPr>
              <a:spLocks/>
            </p:cNvSpPr>
            <p:nvPr/>
          </p:nvSpPr>
          <p:spPr bwMode="auto">
            <a:xfrm>
              <a:off x="224" y="-6"/>
              <a:ext cx="154" cy="294"/>
            </a:xfrm>
            <a:custGeom>
              <a:avLst/>
              <a:gdLst/>
              <a:ahLst/>
              <a:cxnLst>
                <a:cxn ang="0">
                  <a:pos x="153" y="3"/>
                </a:cxn>
                <a:cxn ang="0">
                  <a:pos x="50" y="122"/>
                </a:cxn>
                <a:cxn ang="0">
                  <a:pos x="30" y="152"/>
                </a:cxn>
                <a:cxn ang="0">
                  <a:pos x="17" y="182"/>
                </a:cxn>
                <a:cxn ang="0">
                  <a:pos x="10" y="229"/>
                </a:cxn>
                <a:cxn ang="0">
                  <a:pos x="0" y="293"/>
                </a:cxn>
                <a:cxn ang="0">
                  <a:pos x="0" y="12"/>
                </a:cxn>
                <a:cxn ang="0">
                  <a:pos x="5" y="39"/>
                </a:cxn>
                <a:cxn ang="0">
                  <a:pos x="10" y="51"/>
                </a:cxn>
                <a:cxn ang="0">
                  <a:pos x="20" y="57"/>
                </a:cxn>
                <a:cxn ang="0">
                  <a:pos x="30" y="60"/>
                </a:cxn>
                <a:cxn ang="0">
                  <a:pos x="45" y="60"/>
                </a:cxn>
                <a:cxn ang="0">
                  <a:pos x="60" y="54"/>
                </a:cxn>
                <a:cxn ang="0">
                  <a:pos x="110" y="0"/>
                </a:cxn>
              </a:cxnLst>
              <a:rect l="0" t="0" r="r" b="b"/>
              <a:pathLst>
                <a:path w="154" h="294">
                  <a:moveTo>
                    <a:pt x="153" y="3"/>
                  </a:moveTo>
                  <a:lnTo>
                    <a:pt x="50" y="122"/>
                  </a:lnTo>
                  <a:lnTo>
                    <a:pt x="30" y="152"/>
                  </a:lnTo>
                  <a:lnTo>
                    <a:pt x="17" y="182"/>
                  </a:lnTo>
                  <a:lnTo>
                    <a:pt x="10" y="229"/>
                  </a:lnTo>
                  <a:lnTo>
                    <a:pt x="0" y="293"/>
                  </a:lnTo>
                  <a:lnTo>
                    <a:pt x="0" y="12"/>
                  </a:lnTo>
                  <a:lnTo>
                    <a:pt x="5" y="39"/>
                  </a:lnTo>
                  <a:lnTo>
                    <a:pt x="10" y="51"/>
                  </a:lnTo>
                  <a:lnTo>
                    <a:pt x="20" y="57"/>
                  </a:lnTo>
                  <a:lnTo>
                    <a:pt x="30" y="60"/>
                  </a:lnTo>
                  <a:lnTo>
                    <a:pt x="45" y="60"/>
                  </a:lnTo>
                  <a:lnTo>
                    <a:pt x="60" y="54"/>
                  </a:lnTo>
                  <a:lnTo>
                    <a:pt x="110" y="0"/>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40" name="Freeform 28"/>
            <p:cNvSpPr>
              <a:spLocks/>
            </p:cNvSpPr>
            <p:nvPr/>
          </p:nvSpPr>
          <p:spPr bwMode="auto">
            <a:xfrm>
              <a:off x="222" y="1796"/>
              <a:ext cx="344" cy="646"/>
            </a:xfrm>
            <a:custGeom>
              <a:avLst/>
              <a:gdLst/>
              <a:ahLst/>
              <a:cxnLst>
                <a:cxn ang="0">
                  <a:pos x="343" y="52"/>
                </a:cxn>
                <a:cxn ang="0">
                  <a:pos x="343" y="194"/>
                </a:cxn>
                <a:cxn ang="0">
                  <a:pos x="335" y="188"/>
                </a:cxn>
                <a:cxn ang="0">
                  <a:pos x="315" y="188"/>
                </a:cxn>
                <a:cxn ang="0">
                  <a:pos x="300" y="194"/>
                </a:cxn>
                <a:cxn ang="0">
                  <a:pos x="284" y="209"/>
                </a:cxn>
                <a:cxn ang="0">
                  <a:pos x="242" y="260"/>
                </a:cxn>
                <a:cxn ang="0">
                  <a:pos x="146" y="366"/>
                </a:cxn>
                <a:cxn ang="0">
                  <a:pos x="50" y="474"/>
                </a:cxn>
                <a:cxn ang="0">
                  <a:pos x="30" y="504"/>
                </a:cxn>
                <a:cxn ang="0">
                  <a:pos x="17" y="534"/>
                </a:cxn>
                <a:cxn ang="0">
                  <a:pos x="10" y="581"/>
                </a:cxn>
                <a:cxn ang="0">
                  <a:pos x="0" y="645"/>
                </a:cxn>
                <a:cxn ang="0">
                  <a:pos x="0" y="364"/>
                </a:cxn>
                <a:cxn ang="0">
                  <a:pos x="5" y="391"/>
                </a:cxn>
                <a:cxn ang="0">
                  <a:pos x="10" y="403"/>
                </a:cxn>
                <a:cxn ang="0">
                  <a:pos x="20" y="409"/>
                </a:cxn>
                <a:cxn ang="0">
                  <a:pos x="30" y="412"/>
                </a:cxn>
                <a:cxn ang="0">
                  <a:pos x="45" y="412"/>
                </a:cxn>
                <a:cxn ang="0">
                  <a:pos x="60" y="406"/>
                </a:cxn>
                <a:cxn ang="0">
                  <a:pos x="257" y="189"/>
                </a:cxn>
                <a:cxn ang="0">
                  <a:pos x="297" y="138"/>
                </a:cxn>
                <a:cxn ang="0">
                  <a:pos x="312" y="111"/>
                </a:cxn>
                <a:cxn ang="0">
                  <a:pos x="325" y="84"/>
                </a:cxn>
                <a:cxn ang="0">
                  <a:pos x="335" y="39"/>
                </a:cxn>
                <a:cxn ang="0">
                  <a:pos x="343" y="0"/>
                </a:cxn>
                <a:cxn ang="0">
                  <a:pos x="343" y="117"/>
                </a:cxn>
              </a:cxnLst>
              <a:rect l="0" t="0" r="r" b="b"/>
              <a:pathLst>
                <a:path w="344" h="646">
                  <a:moveTo>
                    <a:pt x="343" y="52"/>
                  </a:moveTo>
                  <a:lnTo>
                    <a:pt x="343" y="194"/>
                  </a:lnTo>
                  <a:lnTo>
                    <a:pt x="335" y="188"/>
                  </a:lnTo>
                  <a:lnTo>
                    <a:pt x="315" y="188"/>
                  </a:lnTo>
                  <a:lnTo>
                    <a:pt x="300" y="194"/>
                  </a:lnTo>
                  <a:lnTo>
                    <a:pt x="284" y="209"/>
                  </a:lnTo>
                  <a:lnTo>
                    <a:pt x="242" y="260"/>
                  </a:lnTo>
                  <a:lnTo>
                    <a:pt x="146" y="366"/>
                  </a:lnTo>
                  <a:lnTo>
                    <a:pt x="50" y="474"/>
                  </a:lnTo>
                  <a:lnTo>
                    <a:pt x="30" y="504"/>
                  </a:lnTo>
                  <a:lnTo>
                    <a:pt x="17" y="534"/>
                  </a:lnTo>
                  <a:lnTo>
                    <a:pt x="10" y="581"/>
                  </a:lnTo>
                  <a:lnTo>
                    <a:pt x="0" y="645"/>
                  </a:lnTo>
                  <a:lnTo>
                    <a:pt x="0" y="364"/>
                  </a:lnTo>
                  <a:lnTo>
                    <a:pt x="5" y="391"/>
                  </a:lnTo>
                  <a:lnTo>
                    <a:pt x="10" y="403"/>
                  </a:lnTo>
                  <a:lnTo>
                    <a:pt x="20" y="409"/>
                  </a:lnTo>
                  <a:lnTo>
                    <a:pt x="30" y="412"/>
                  </a:lnTo>
                  <a:lnTo>
                    <a:pt x="45" y="412"/>
                  </a:lnTo>
                  <a:lnTo>
                    <a:pt x="60" y="406"/>
                  </a:lnTo>
                  <a:lnTo>
                    <a:pt x="257" y="189"/>
                  </a:lnTo>
                  <a:lnTo>
                    <a:pt x="297" y="138"/>
                  </a:lnTo>
                  <a:lnTo>
                    <a:pt x="312" y="111"/>
                  </a:lnTo>
                  <a:lnTo>
                    <a:pt x="325" y="84"/>
                  </a:lnTo>
                  <a:lnTo>
                    <a:pt x="335" y="39"/>
                  </a:lnTo>
                  <a:lnTo>
                    <a:pt x="343" y="0"/>
                  </a:lnTo>
                  <a:lnTo>
                    <a:pt x="343" y="117"/>
                  </a:lnTo>
                </a:path>
              </a:pathLst>
            </a:cu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9525">
              <a:noFill/>
              <a:round/>
              <a:headEnd type="none" w="sm" len="sm"/>
              <a:tailEnd type="none" w="sm" len="sm"/>
            </a:ln>
            <a:effectLst/>
          </p:spPr>
          <p:txBody>
            <a:bodyPr/>
            <a:lstStyle/>
            <a:p>
              <a:pPr>
                <a:defRPr/>
              </a:pPr>
              <a:endParaRPr lang="ru-RU"/>
            </a:p>
          </p:txBody>
        </p:sp>
        <p:sp>
          <p:nvSpPr>
            <p:cNvPr id="141341" name="Rectangle 29"/>
            <p:cNvSpPr>
              <a:spLocks noChangeArrowheads="1"/>
            </p:cNvSpPr>
            <p:nvPr/>
          </p:nvSpPr>
          <p:spPr bwMode="auto">
            <a:xfrm>
              <a:off x="771" y="0"/>
              <a:ext cx="210" cy="4319"/>
            </a:xfrm>
            <a:prstGeom prst="rect">
              <a:avLst/>
            </a:prstGeom>
            <a:gradFill rotWithShape="0">
              <a:gsLst>
                <a:gs pos="0">
                  <a:schemeClr val="bg1">
                    <a:gamma/>
                    <a:shade val="46275"/>
                    <a:invGamma/>
                  </a:schemeClr>
                </a:gs>
                <a:gs pos="100000">
                  <a:schemeClr val="bg1"/>
                </a:gs>
              </a:gsLst>
              <a:lin ang="0" scaled="1"/>
            </a:gradFill>
            <a:ln w="9525">
              <a:noFill/>
              <a:miter lim="800000"/>
              <a:headEnd/>
              <a:tailEnd/>
            </a:ln>
            <a:effectLst/>
          </p:spPr>
          <p:txBody>
            <a:bodyPr/>
            <a:lstStyle/>
            <a:p>
              <a:pPr>
                <a:defRPr/>
              </a:pPr>
              <a:endParaRPr lang="ru-RU"/>
            </a:p>
          </p:txBody>
        </p:sp>
        <p:sp>
          <p:nvSpPr>
            <p:cNvPr id="141342" name="Line 30"/>
            <p:cNvSpPr>
              <a:spLocks noChangeShapeType="1"/>
            </p:cNvSpPr>
            <p:nvPr/>
          </p:nvSpPr>
          <p:spPr bwMode="auto">
            <a:xfrm>
              <a:off x="135" y="0"/>
              <a:ext cx="0" cy="4319"/>
            </a:xfrm>
            <a:prstGeom prst="line">
              <a:avLst/>
            </a:prstGeom>
            <a:noFill/>
            <a:ln w="12700" cap="sq">
              <a:solidFill>
                <a:schemeClr val="accent1"/>
              </a:solidFill>
              <a:round/>
              <a:headEnd type="none" w="sm" len="sm"/>
              <a:tailEnd type="none" w="sm" len="sm"/>
            </a:ln>
            <a:effectLst/>
          </p:spPr>
          <p:txBody>
            <a:bodyPr/>
            <a:lstStyle/>
            <a:p>
              <a:pPr>
                <a:defRPr/>
              </a:pPr>
              <a:endParaRPr lang="ru-RU"/>
            </a:p>
          </p:txBody>
        </p:sp>
        <p:sp>
          <p:nvSpPr>
            <p:cNvPr id="141343" name="Line 31"/>
            <p:cNvSpPr>
              <a:spLocks noChangeShapeType="1"/>
            </p:cNvSpPr>
            <p:nvPr/>
          </p:nvSpPr>
          <p:spPr bwMode="auto">
            <a:xfrm>
              <a:off x="645" y="0"/>
              <a:ext cx="0" cy="4319"/>
            </a:xfrm>
            <a:prstGeom prst="line">
              <a:avLst/>
            </a:prstGeom>
            <a:noFill/>
            <a:ln w="12700" cap="sq">
              <a:solidFill>
                <a:schemeClr val="accent1"/>
              </a:solidFill>
              <a:round/>
              <a:headEnd type="none" w="sm" len="sm"/>
              <a:tailEnd type="none" w="sm" len="sm"/>
            </a:ln>
            <a:effectLst/>
          </p:spPr>
          <p:txBody>
            <a:bodyPr/>
            <a:lstStyle/>
            <a:p>
              <a:pPr>
                <a:defRPr/>
              </a:pPr>
              <a:endParaRPr lang="ru-RU"/>
            </a:p>
          </p:txBody>
        </p:sp>
      </p:grpSp>
      <p:sp>
        <p:nvSpPr>
          <p:cNvPr id="21507" name="Rectangle 32"/>
          <p:cNvSpPr>
            <a:spLocks noGrp="1" noChangeArrowheads="1"/>
          </p:cNvSpPr>
          <p:nvPr>
            <p:ph type="title"/>
          </p:nvPr>
        </p:nvSpPr>
        <p:spPr bwMode="auto">
          <a:xfrm>
            <a:off x="1500188" y="228600"/>
            <a:ext cx="7491412"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21508" name="Rectangle 33"/>
          <p:cNvSpPr>
            <a:spLocks noGrp="1" noChangeArrowheads="1"/>
          </p:cNvSpPr>
          <p:nvPr>
            <p:ph type="body" idx="1"/>
          </p:nvPr>
        </p:nvSpPr>
        <p:spPr bwMode="auto">
          <a:xfrm>
            <a:off x="1500188" y="1524000"/>
            <a:ext cx="7491412" cy="47148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41346" name="Rectangle 34"/>
          <p:cNvSpPr>
            <a:spLocks noGrp="1" noChangeArrowheads="1"/>
          </p:cNvSpPr>
          <p:nvPr>
            <p:ph type="dt" sz="half" idx="2"/>
          </p:nvPr>
        </p:nvSpPr>
        <p:spPr bwMode="auto">
          <a:xfrm>
            <a:off x="1447800" y="6324600"/>
            <a:ext cx="1409700" cy="490538"/>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400" smtClean="0"/>
            </a:lvl1pPr>
          </a:lstStyle>
          <a:p>
            <a:pPr>
              <a:defRPr/>
            </a:pPr>
            <a:endParaRPr lang="ru-RU"/>
          </a:p>
        </p:txBody>
      </p:sp>
      <p:sp>
        <p:nvSpPr>
          <p:cNvPr id="141347" name="Rectangle 35"/>
          <p:cNvSpPr>
            <a:spLocks noGrp="1" noChangeArrowheads="1"/>
          </p:cNvSpPr>
          <p:nvPr>
            <p:ph type="ftr" sz="quarter" idx="3"/>
          </p:nvPr>
        </p:nvSpPr>
        <p:spPr bwMode="auto">
          <a:xfrm>
            <a:off x="3733800" y="63246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smtClean="0"/>
            </a:lvl1pPr>
          </a:lstStyle>
          <a:p>
            <a:pPr>
              <a:defRPr/>
            </a:pPr>
            <a:endParaRPr lang="ru-RU"/>
          </a:p>
        </p:txBody>
      </p:sp>
      <p:sp>
        <p:nvSpPr>
          <p:cNvPr id="141348" name="Rectangle 36"/>
          <p:cNvSpPr>
            <a:spLocks noGrp="1" noChangeArrowheads="1"/>
          </p:cNvSpPr>
          <p:nvPr>
            <p:ph type="sldNum" sz="quarter" idx="4"/>
          </p:nvPr>
        </p:nvSpPr>
        <p:spPr bwMode="auto">
          <a:xfrm>
            <a:off x="7239000" y="63246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smtClean="0"/>
            </a:lvl1pPr>
          </a:lstStyle>
          <a:p>
            <a:pPr>
              <a:defRPr/>
            </a:pPr>
            <a:fld id="{A35F8031-C4F3-4828-83F9-5159592C43E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pitchFamily="18" charset="0"/>
        </a:defRPr>
      </a:lvl2pPr>
      <a:lvl3pPr algn="l" rtl="0" eaLnBrk="1" fontAlgn="base" hangingPunct="1">
        <a:spcBef>
          <a:spcPct val="0"/>
        </a:spcBef>
        <a:spcAft>
          <a:spcPct val="0"/>
        </a:spcAft>
        <a:defRPr sz="4400">
          <a:solidFill>
            <a:schemeClr val="tx2"/>
          </a:solidFill>
          <a:latin typeface="Times New Roman" pitchFamily="18" charset="0"/>
        </a:defRPr>
      </a:lvl3pPr>
      <a:lvl4pPr algn="l" rtl="0" eaLnBrk="1" fontAlgn="base" hangingPunct="1">
        <a:spcBef>
          <a:spcPct val="0"/>
        </a:spcBef>
        <a:spcAft>
          <a:spcPct val="0"/>
        </a:spcAft>
        <a:defRPr sz="4400">
          <a:solidFill>
            <a:schemeClr val="tx2"/>
          </a:solidFill>
          <a:latin typeface="Times New Roman" pitchFamily="18" charset="0"/>
        </a:defRPr>
      </a:lvl4pPr>
      <a:lvl5pPr algn="l" rtl="0" eaLnBrk="1" fontAlgn="base" hangingPunct="1">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l"/>
        <a:defRPr sz="3200" b="1">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b="1">
          <a:solidFill>
            <a:schemeClr val="tx1"/>
          </a:solidFill>
          <a:latin typeface="+mn-lt"/>
        </a:defRPr>
      </a:lvl2pPr>
      <a:lvl3pPr marL="1143000" indent="-228600" algn="l" rtl="0" eaLnBrk="1" fontAlgn="base" hangingPunct="1">
        <a:spcBef>
          <a:spcPct val="20000"/>
        </a:spcBef>
        <a:spcAft>
          <a:spcPct val="0"/>
        </a:spcAft>
        <a:buClr>
          <a:schemeClr val="hlink"/>
        </a:buClr>
        <a:buChar char="•"/>
        <a:defRPr sz="2400" b="1">
          <a:solidFill>
            <a:schemeClr val="tx1"/>
          </a:solidFill>
          <a:latin typeface="+mn-lt"/>
        </a:defRPr>
      </a:lvl3pPr>
      <a:lvl4pPr marL="1600200" indent="-228600" algn="l" rtl="0" eaLnBrk="1" fontAlgn="base" hangingPunct="1">
        <a:spcBef>
          <a:spcPct val="20000"/>
        </a:spcBef>
        <a:spcAft>
          <a:spcPct val="0"/>
        </a:spcAft>
        <a:buClr>
          <a:schemeClr val="hlink"/>
        </a:buClr>
        <a:buChar char="–"/>
        <a:defRPr sz="2000" b="1">
          <a:solidFill>
            <a:schemeClr val="tx1"/>
          </a:solidFill>
          <a:latin typeface="+mn-lt"/>
        </a:defRPr>
      </a:lvl4pPr>
      <a:lvl5pPr marL="2057400" indent="-228600" algn="l" rtl="0" eaLnBrk="1" fontAlgn="base" hangingPunct="1">
        <a:spcBef>
          <a:spcPct val="20000"/>
        </a:spcBef>
        <a:spcAft>
          <a:spcPct val="0"/>
        </a:spcAft>
        <a:buClr>
          <a:schemeClr val="hlink"/>
        </a:buClr>
        <a:buChar char="•"/>
        <a:defRPr sz="2000" b="1">
          <a:solidFill>
            <a:schemeClr val="tx1"/>
          </a:solidFill>
          <a:latin typeface="+mn-lt"/>
        </a:defRPr>
      </a:lvl5pPr>
      <a:lvl6pPr marL="2514600" indent="-228600" algn="l" rtl="0" eaLnBrk="1" fontAlgn="base" hangingPunct="1">
        <a:spcBef>
          <a:spcPct val="20000"/>
        </a:spcBef>
        <a:spcAft>
          <a:spcPct val="0"/>
        </a:spcAft>
        <a:buClr>
          <a:schemeClr val="hlink"/>
        </a:buClr>
        <a:buChar char="•"/>
        <a:defRPr sz="2000" b="1">
          <a:solidFill>
            <a:schemeClr val="tx1"/>
          </a:solidFill>
          <a:latin typeface="+mn-lt"/>
        </a:defRPr>
      </a:lvl6pPr>
      <a:lvl7pPr marL="2971800" indent="-228600" algn="l" rtl="0" eaLnBrk="1" fontAlgn="base" hangingPunct="1">
        <a:spcBef>
          <a:spcPct val="20000"/>
        </a:spcBef>
        <a:spcAft>
          <a:spcPct val="0"/>
        </a:spcAft>
        <a:buClr>
          <a:schemeClr val="hlink"/>
        </a:buClr>
        <a:buChar char="•"/>
        <a:defRPr sz="2000" b="1">
          <a:solidFill>
            <a:schemeClr val="tx1"/>
          </a:solidFill>
          <a:latin typeface="+mn-lt"/>
        </a:defRPr>
      </a:lvl7pPr>
      <a:lvl8pPr marL="3429000" indent="-228600" algn="l" rtl="0" eaLnBrk="1" fontAlgn="base" hangingPunct="1">
        <a:spcBef>
          <a:spcPct val="20000"/>
        </a:spcBef>
        <a:spcAft>
          <a:spcPct val="0"/>
        </a:spcAft>
        <a:buClr>
          <a:schemeClr val="hlink"/>
        </a:buClr>
        <a:buChar char="•"/>
        <a:defRPr sz="2000" b="1">
          <a:solidFill>
            <a:schemeClr val="tx1"/>
          </a:solidFill>
          <a:latin typeface="+mn-lt"/>
        </a:defRPr>
      </a:lvl8pPr>
      <a:lvl9pPr marL="3886200" indent="-228600" algn="l" rtl="0" eaLnBrk="1" fontAlgn="base" hangingPunct="1">
        <a:spcBef>
          <a:spcPct val="20000"/>
        </a:spcBef>
        <a:spcAft>
          <a:spcPct val="0"/>
        </a:spcAft>
        <a:buClr>
          <a:schemeClr val="hlink"/>
        </a:buClr>
        <a:buChar char="•"/>
        <a:defRPr sz="2000" b="1">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29CDC956-84D5-47EE-9DDD-DF1297C2D929}" type="datetimeFigureOut">
              <a:rPr lang="ru-RU"/>
              <a:pPr>
                <a:defRPr/>
              </a:pPr>
              <a:t>08.02.2015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5502527B-911F-46D2-99F8-89CEFE8EF9B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704" r:id="rId6"/>
    <p:sldLayoutId id="2147483705" r:id="rId7"/>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3075"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4C8A200A-6478-4730-9E46-79C51D253B40}" type="datetimeFigureOut">
              <a:rPr lang="ru-RU"/>
              <a:pPr>
                <a:defRPr/>
              </a:pPr>
              <a:t>08.02.2015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F92E368D-69B9-4D08-B3AB-88268C04A6B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700" r:id="rId4"/>
    <p:sldLayoutId id="2147483701" r:id="rId5"/>
    <p:sldLayoutId id="2147483702" r:id="rId6"/>
    <p:sldLayoutId id="2147483703" r:id="rId7"/>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4099"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AB591A1A-2422-40DB-8664-84248B6FEA40}" type="datetimeFigureOut">
              <a:rPr lang="ru-RU"/>
              <a:pPr>
                <a:defRPr/>
              </a:pPr>
              <a:t>08.02.2015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808F7C28-BBFD-43B6-9717-90447FDDC0D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94" r:id="rId4"/>
    <p:sldLayoutId id="2147483695" r:id="rId5"/>
    <p:sldLayoutId id="2147483696" r:id="rId6"/>
    <p:sldLayoutId id="2147483697" r:id="rId7"/>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
        <p:nvSpPr>
          <p:cNvPr id="5122"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5123"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D13F8264-71FE-4F9F-B037-0CB1AD1CB2C2}" type="datetimeFigureOut">
              <a:rPr lang="ru-RU"/>
              <a:pPr>
                <a:defRPr/>
              </a:pPr>
              <a:t>08.02.2015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CC501E0F-31FF-4EAD-9B96-902BE648B6C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8" r:id="rId6"/>
    <p:sldLayoutId id="2147483699" r:id="rId7"/>
    <p:sldLayoutId id="2147483878" r:id="rId8"/>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pattFill prst="dkHorz">
          <a:fgClr>
            <a:schemeClr val="bg2"/>
          </a:fgClr>
          <a:bgClr>
            <a:schemeClr val="bg1"/>
          </a:bgClr>
        </a:patt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2438400"/>
            <a:ext cx="9144000" cy="4046538"/>
            <a:chOff x="0" y="1536"/>
            <a:chExt cx="5760" cy="2549"/>
          </a:xfrm>
        </p:grpSpPr>
        <p:sp>
          <p:nvSpPr>
            <p:cNvPr id="1024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defRPr/>
              </a:pPr>
              <a:endParaRPr lang="ru-RU"/>
            </a:p>
          </p:txBody>
        </p:sp>
        <p:sp>
          <p:nvSpPr>
            <p:cNvPr id="10244"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defRPr/>
              </a:pPr>
              <a:endParaRPr lang="ru-RU"/>
            </a:p>
          </p:txBody>
        </p:sp>
        <p:sp>
          <p:nvSpPr>
            <p:cNvPr id="10245"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defRPr/>
              </a:pPr>
              <a:endParaRPr lang="ru-RU"/>
            </a:p>
          </p:txBody>
        </p:sp>
        <p:sp>
          <p:nvSpPr>
            <p:cNvPr id="10246"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10247"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defRPr/>
              </a:pPr>
              <a:endParaRPr lang="ru-RU"/>
            </a:p>
          </p:txBody>
        </p:sp>
        <p:sp>
          <p:nvSpPr>
            <p:cNvPr id="10248"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defRPr/>
              </a:pPr>
              <a:endParaRPr lang="ru-RU"/>
            </a:p>
          </p:txBody>
        </p:sp>
        <p:sp>
          <p:nvSpPr>
            <p:cNvPr id="10249"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defRPr/>
              </a:pPr>
              <a:endParaRPr lang="ru-RU"/>
            </a:p>
          </p:txBody>
        </p:sp>
        <p:sp>
          <p:nvSpPr>
            <p:cNvPr id="10250"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defRPr/>
              </a:pPr>
              <a:endParaRPr lang="ru-RU"/>
            </a:p>
          </p:txBody>
        </p:sp>
        <p:sp>
          <p:nvSpPr>
            <p:cNvPr id="10251"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defRPr/>
              </a:pPr>
              <a:endParaRPr lang="ru-RU"/>
            </a:p>
          </p:txBody>
        </p:sp>
        <p:sp>
          <p:nvSpPr>
            <p:cNvPr id="10252"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0253"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defRPr/>
              </a:pPr>
              <a:endParaRPr lang="ru-RU"/>
            </a:p>
          </p:txBody>
        </p:sp>
        <p:sp>
          <p:nvSpPr>
            <p:cNvPr id="10254"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0255"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ru-RU"/>
            </a:p>
          </p:txBody>
        </p:sp>
        <p:sp>
          <p:nvSpPr>
            <p:cNvPr id="10256"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10257"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defRPr/>
              </a:pPr>
              <a:endParaRPr lang="ru-RU"/>
            </a:p>
          </p:txBody>
        </p:sp>
      </p:grpSp>
      <p:sp>
        <p:nvSpPr>
          <p:cNvPr id="10258" name="Rectangle 18"/>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10259" name="Rectangle 1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smtClean="0">
                <a:latin typeface="+mn-lt"/>
              </a:defRPr>
            </a:lvl1pPr>
          </a:lstStyle>
          <a:p>
            <a:fld id="{B677B3CA-AD5F-438F-AE4B-539AAB63026B}" type="datetimeFigureOut">
              <a:rPr lang="ru-RU" smtClean="0"/>
              <a:pPr/>
              <a:t>08.02.2015</a:t>
            </a:fld>
            <a:endParaRPr lang="ru-RU"/>
          </a:p>
        </p:txBody>
      </p:sp>
      <p:sp>
        <p:nvSpPr>
          <p:cNvPr id="10260" name="Rectangle 2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200" smtClean="0">
                <a:latin typeface="+mn-lt"/>
              </a:defRPr>
            </a:lvl1pPr>
          </a:lstStyle>
          <a:p>
            <a:endParaRPr lang="ru-RU"/>
          </a:p>
        </p:txBody>
      </p:sp>
      <p:sp>
        <p:nvSpPr>
          <p:cNvPr id="10261" name="Rectangle 2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smtClean="0">
                <a:latin typeface="+mn-lt"/>
              </a:defRPr>
            </a:lvl1pPr>
          </a:lstStyle>
          <a:p>
            <a:fld id="{097ECE70-7374-4E42-BF94-39AAB8BC92A3}" type="slidenum">
              <a:rPr lang="ru-RU" smtClean="0"/>
              <a:pPr/>
              <a:t>‹#›</a:t>
            </a:fld>
            <a:endParaRPr lang="ru-RU"/>
          </a:p>
        </p:txBody>
      </p:sp>
      <p:sp>
        <p:nvSpPr>
          <p:cNvPr id="10262"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228600" y="228600"/>
            <a:ext cx="8686800" cy="5943600"/>
            <a:chOff x="144" y="144"/>
            <a:chExt cx="5472" cy="3744"/>
          </a:xfrm>
        </p:grpSpPr>
        <p:sp>
          <p:nvSpPr>
            <p:cNvPr id="18435"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a:effectLst/>
          </p:spPr>
          <p:txBody>
            <a:bodyPr wrap="none" anchor="ctr"/>
            <a:lstStyle/>
            <a:p>
              <a:pPr algn="ctr">
                <a:defRPr/>
              </a:pPr>
              <a:endParaRPr kumimoji="0" lang="ru-RU" sz="2400"/>
            </a:p>
          </p:txBody>
        </p:sp>
        <p:sp>
          <p:nvSpPr>
            <p:cNvPr id="18436"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a:effectLst/>
          </p:spPr>
          <p:txBody>
            <a:bodyPr wrap="none" anchor="ctr"/>
            <a:lstStyle/>
            <a:p>
              <a:pPr algn="ctr">
                <a:defRPr/>
              </a:pPr>
              <a:endParaRPr kumimoji="0" lang="ru-RU" sz="2400"/>
            </a:p>
          </p:txBody>
        </p:sp>
        <p:sp>
          <p:nvSpPr>
            <p:cNvPr id="18437" name="Line 5"/>
            <p:cNvSpPr>
              <a:spLocks noChangeShapeType="1"/>
            </p:cNvSpPr>
            <p:nvPr/>
          </p:nvSpPr>
          <p:spPr bwMode="auto">
            <a:xfrm>
              <a:off x="336" y="1092"/>
              <a:ext cx="5136" cy="0"/>
            </a:xfrm>
            <a:prstGeom prst="line">
              <a:avLst/>
            </a:prstGeom>
            <a:noFill/>
            <a:ln w="12700">
              <a:solidFill>
                <a:schemeClr val="accent2"/>
              </a:solidFill>
              <a:round/>
              <a:headEnd/>
              <a:tailEnd/>
            </a:ln>
            <a:effectLst/>
          </p:spPr>
          <p:txBody>
            <a:bodyPr/>
            <a:lstStyle/>
            <a:p>
              <a:pPr>
                <a:defRPr/>
              </a:pPr>
              <a:endParaRPr lang="ru-RU"/>
            </a:p>
          </p:txBody>
        </p:sp>
      </p:grpSp>
      <p:sp>
        <p:nvSpPr>
          <p:cNvPr id="10243" name="Rectangle 6"/>
          <p:cNvSpPr>
            <a:spLocks noGrp="1" noChangeArrowheads="1"/>
          </p:cNvSpPr>
          <p:nvPr>
            <p:ph type="title"/>
          </p:nvPr>
        </p:nvSpPr>
        <p:spPr bwMode="auto">
          <a:xfrm>
            <a:off x="533400" y="473075"/>
            <a:ext cx="8153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44" name="Rectangle 7"/>
          <p:cNvSpPr>
            <a:spLocks noGrp="1" noChangeArrowheads="1"/>
          </p:cNvSpPr>
          <p:nvPr>
            <p:ph type="body" idx="1"/>
          </p:nvPr>
        </p:nvSpPr>
        <p:spPr bwMode="auto">
          <a:xfrm>
            <a:off x="533400" y="1828800"/>
            <a:ext cx="81534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8440" name="Rectangle 8"/>
          <p:cNvSpPr>
            <a:spLocks noGrp="1" noChangeArrowheads="1"/>
          </p:cNvSpPr>
          <p:nvPr>
            <p:ph type="dt" sz="half" idx="2"/>
          </p:nvPr>
        </p:nvSpPr>
        <p:spPr bwMode="auto">
          <a:xfrm>
            <a:off x="533400" y="6248400"/>
            <a:ext cx="2057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000" smtClean="0">
                <a:latin typeface="+mn-lt"/>
              </a:defRPr>
            </a:lvl1pPr>
          </a:lstStyle>
          <a:p>
            <a:pPr>
              <a:defRPr/>
            </a:pPr>
            <a:endParaRPr lang="ru-RU"/>
          </a:p>
        </p:txBody>
      </p:sp>
      <p:sp>
        <p:nvSpPr>
          <p:cNvPr id="18441" name="Rectangle 9"/>
          <p:cNvSpPr>
            <a:spLocks noGrp="1" noChangeArrowheads="1"/>
          </p:cNvSpPr>
          <p:nvPr>
            <p:ph type="ftr" sz="quarter" idx="3"/>
          </p:nvPr>
        </p:nvSpPr>
        <p:spPr bwMode="auto">
          <a:xfrm>
            <a:off x="32385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000" smtClean="0">
                <a:latin typeface="+mn-lt"/>
              </a:defRPr>
            </a:lvl1pPr>
          </a:lstStyle>
          <a:p>
            <a:pPr>
              <a:defRPr/>
            </a:pPr>
            <a:endParaRPr lang="ru-RU"/>
          </a:p>
        </p:txBody>
      </p:sp>
      <p:sp>
        <p:nvSpPr>
          <p:cNvPr id="18442" name="Rectangle 10"/>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000" smtClean="0">
                <a:latin typeface="+mn-lt"/>
              </a:defRPr>
            </a:lvl1pPr>
          </a:lstStyle>
          <a:p>
            <a:pPr>
              <a:defRPr/>
            </a:pPr>
            <a:fld id="{2B5B6511-A04F-4F28-A03B-3F3AD64BDCF0}"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l" rtl="0" eaLnBrk="1" fontAlgn="base" hangingPunct="1">
        <a:lnSpc>
          <a:spcPct val="80000"/>
        </a:lnSpc>
        <a:spcBef>
          <a:spcPct val="0"/>
        </a:spcBef>
        <a:spcAft>
          <a:spcPct val="0"/>
        </a:spcAft>
        <a:defRPr sz="4400">
          <a:solidFill>
            <a:schemeClr val="tx2"/>
          </a:solidFill>
          <a:latin typeface="+mj-lt"/>
          <a:ea typeface="+mj-ea"/>
          <a:cs typeface="+mj-cs"/>
        </a:defRPr>
      </a:lvl1pPr>
      <a:lvl2pPr algn="l" rtl="0" eaLnBrk="1" fontAlgn="base" hangingPunct="1">
        <a:lnSpc>
          <a:spcPct val="80000"/>
        </a:lnSpc>
        <a:spcBef>
          <a:spcPct val="0"/>
        </a:spcBef>
        <a:spcAft>
          <a:spcPct val="0"/>
        </a:spcAft>
        <a:defRPr sz="4400">
          <a:solidFill>
            <a:schemeClr val="tx2"/>
          </a:solidFill>
          <a:latin typeface="Times New Roman" pitchFamily="18" charset="0"/>
        </a:defRPr>
      </a:lvl2pPr>
      <a:lvl3pPr algn="l" rtl="0" eaLnBrk="1" fontAlgn="base" hangingPunct="1">
        <a:lnSpc>
          <a:spcPct val="80000"/>
        </a:lnSpc>
        <a:spcBef>
          <a:spcPct val="0"/>
        </a:spcBef>
        <a:spcAft>
          <a:spcPct val="0"/>
        </a:spcAft>
        <a:defRPr sz="4400">
          <a:solidFill>
            <a:schemeClr val="tx2"/>
          </a:solidFill>
          <a:latin typeface="Times New Roman" pitchFamily="18" charset="0"/>
        </a:defRPr>
      </a:lvl3pPr>
      <a:lvl4pPr algn="l" rtl="0" eaLnBrk="1" fontAlgn="base" hangingPunct="1">
        <a:lnSpc>
          <a:spcPct val="80000"/>
        </a:lnSpc>
        <a:spcBef>
          <a:spcPct val="0"/>
        </a:spcBef>
        <a:spcAft>
          <a:spcPct val="0"/>
        </a:spcAft>
        <a:defRPr sz="4400">
          <a:solidFill>
            <a:schemeClr val="tx2"/>
          </a:solidFill>
          <a:latin typeface="Times New Roman" pitchFamily="18" charset="0"/>
        </a:defRPr>
      </a:lvl4pPr>
      <a:lvl5pPr algn="l" rtl="0" eaLnBrk="1" fontAlgn="base" hangingPunct="1">
        <a:lnSpc>
          <a:spcPct val="80000"/>
        </a:lnSpc>
        <a:spcBef>
          <a:spcPct val="0"/>
        </a:spcBef>
        <a:spcAft>
          <a:spcPct val="0"/>
        </a:spcAft>
        <a:defRPr sz="4400">
          <a:solidFill>
            <a:schemeClr val="tx2"/>
          </a:solidFill>
          <a:latin typeface="Times New Roman" pitchFamily="18" charset="0"/>
        </a:defRPr>
      </a:lvl5pPr>
      <a:lvl6pPr marL="457200" algn="l" rtl="0" eaLnBrk="1" fontAlgn="base" hangingPunct="1">
        <a:lnSpc>
          <a:spcPct val="80000"/>
        </a:lnSpc>
        <a:spcBef>
          <a:spcPct val="0"/>
        </a:spcBef>
        <a:spcAft>
          <a:spcPct val="0"/>
        </a:spcAft>
        <a:defRPr sz="4400">
          <a:solidFill>
            <a:schemeClr val="tx2"/>
          </a:solidFill>
          <a:latin typeface="Times New Roman" pitchFamily="18" charset="0"/>
        </a:defRPr>
      </a:lvl6pPr>
      <a:lvl7pPr marL="914400" algn="l" rtl="0" eaLnBrk="1" fontAlgn="base" hangingPunct="1">
        <a:lnSpc>
          <a:spcPct val="80000"/>
        </a:lnSpc>
        <a:spcBef>
          <a:spcPct val="0"/>
        </a:spcBef>
        <a:spcAft>
          <a:spcPct val="0"/>
        </a:spcAft>
        <a:defRPr sz="4400">
          <a:solidFill>
            <a:schemeClr val="tx2"/>
          </a:solidFill>
          <a:latin typeface="Times New Roman" pitchFamily="18" charset="0"/>
        </a:defRPr>
      </a:lvl7pPr>
      <a:lvl8pPr marL="1371600" algn="l" rtl="0" eaLnBrk="1" fontAlgn="base" hangingPunct="1">
        <a:lnSpc>
          <a:spcPct val="80000"/>
        </a:lnSpc>
        <a:spcBef>
          <a:spcPct val="0"/>
        </a:spcBef>
        <a:spcAft>
          <a:spcPct val="0"/>
        </a:spcAft>
        <a:defRPr sz="4400">
          <a:solidFill>
            <a:schemeClr val="tx2"/>
          </a:solidFill>
          <a:latin typeface="Times New Roman" pitchFamily="18" charset="0"/>
        </a:defRPr>
      </a:lvl8pPr>
      <a:lvl9pPr marL="1828800" algn="l" rtl="0" eaLnBrk="1" fontAlgn="base" hangingPunct="1">
        <a:lnSpc>
          <a:spcPct val="80000"/>
        </a:lnSpc>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accent2"/>
        </a:buClr>
        <a:buSzPct val="75000"/>
        <a:buFont typeface="Wingdings" pitchFamily="2" charset="2"/>
        <a:buChar char="n"/>
        <a:defRPr sz="31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65000"/>
        <a:buFont typeface="Wingdings" pitchFamily="2" charset="2"/>
        <a:buChar char="n"/>
        <a:defRPr sz="2600">
          <a:solidFill>
            <a:schemeClr val="tx1"/>
          </a:solidFill>
          <a:latin typeface="+mn-lt"/>
        </a:defRPr>
      </a:lvl2pPr>
      <a:lvl3pPr marL="1143000" indent="-228600" algn="l" rtl="0" eaLnBrk="1" fontAlgn="base" hangingPunct="1">
        <a:spcBef>
          <a:spcPct val="20000"/>
        </a:spcBef>
        <a:spcAft>
          <a:spcPct val="0"/>
        </a:spcAft>
        <a:buClr>
          <a:schemeClr val="hlink"/>
        </a:buClr>
        <a:buSzPct val="55000"/>
        <a:buFont typeface="Wingding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eaLnBrk="1" fontAlgn="base" hangingPunct="1">
        <a:spcBef>
          <a:spcPct val="20000"/>
        </a:spcBef>
        <a:spcAft>
          <a:spcPct val="0"/>
        </a:spcAft>
        <a:buClr>
          <a:schemeClr val="tx1"/>
        </a:buClr>
        <a:buSzPct val="85000"/>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Clr>
          <a:schemeClr val="tx1"/>
        </a:buClr>
        <a:buSzPct val="85000"/>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Clr>
          <a:schemeClr val="tx1"/>
        </a:buClr>
        <a:buSzPct val="85000"/>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Clr>
          <a:schemeClr val="tx1"/>
        </a:buClr>
        <a:buSzPct val="85000"/>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Clr>
          <a:schemeClr val="tx1"/>
        </a:buClr>
        <a:buSzPct val="85000"/>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3529"/>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2413" cy="6856413"/>
            <a:chOff x="0" y="0"/>
            <a:chExt cx="5759" cy="4319"/>
          </a:xfrm>
        </p:grpSpPr>
        <p:sp>
          <p:nvSpPr>
            <p:cNvPr id="46083" name="Freeform 3"/>
            <p:cNvSpPr>
              <a:spLocks/>
            </p:cNvSpPr>
            <p:nvPr userDrawn="1"/>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pPr>
                <a:defRPr/>
              </a:pPr>
              <a:endParaRPr lang="ru-RU"/>
            </a:p>
          </p:txBody>
        </p:sp>
        <p:grpSp>
          <p:nvGrpSpPr>
            <p:cNvPr id="3" name="Group 4"/>
            <p:cNvGrpSpPr>
              <a:grpSpLocks/>
            </p:cNvGrpSpPr>
            <p:nvPr userDrawn="1"/>
          </p:nvGrpSpPr>
          <p:grpSpPr bwMode="auto">
            <a:xfrm>
              <a:off x="0" y="0"/>
              <a:ext cx="5759" cy="4319"/>
              <a:chOff x="0" y="0"/>
              <a:chExt cx="5759" cy="4319"/>
            </a:xfrm>
          </p:grpSpPr>
          <p:sp>
            <p:nvSpPr>
              <p:cNvPr id="46085" name="Freeform 5"/>
              <p:cNvSpPr>
                <a:spLocks/>
              </p:cNvSpPr>
              <p:nvPr userDrawn="1"/>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46086" name="Freeform 6"/>
              <p:cNvSpPr>
                <a:spLocks/>
              </p:cNvSpPr>
              <p:nvPr userDrawn="1"/>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46087" name="Freeform 7"/>
              <p:cNvSpPr>
                <a:spLocks/>
              </p:cNvSpPr>
              <p:nvPr userDrawn="1"/>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46088" name="Freeform 8"/>
              <p:cNvSpPr>
                <a:spLocks/>
              </p:cNvSpPr>
              <p:nvPr userDrawn="1"/>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46089" name="Freeform 9"/>
              <p:cNvSpPr>
                <a:spLocks/>
              </p:cNvSpPr>
              <p:nvPr userDrawn="1"/>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46090" name="Freeform 10"/>
              <p:cNvSpPr>
                <a:spLocks/>
              </p:cNvSpPr>
              <p:nvPr userDrawn="1"/>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46091" name="Freeform 11"/>
              <p:cNvSpPr>
                <a:spLocks/>
              </p:cNvSpPr>
              <p:nvPr userDrawn="1"/>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46092" name="Freeform 12"/>
              <p:cNvSpPr>
                <a:spLocks/>
              </p:cNvSpPr>
              <p:nvPr userDrawn="1"/>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p>
            </p:txBody>
          </p:sp>
          <p:sp>
            <p:nvSpPr>
              <p:cNvPr id="46093" name="Freeform 13"/>
              <p:cNvSpPr>
                <a:spLocks/>
              </p:cNvSpPr>
              <p:nvPr userDrawn="1"/>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p>
            </p:txBody>
          </p:sp>
          <p:sp>
            <p:nvSpPr>
              <p:cNvPr id="46094" name="Freeform 14"/>
              <p:cNvSpPr>
                <a:spLocks/>
              </p:cNvSpPr>
              <p:nvPr userDrawn="1"/>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46095" name="Freeform 15"/>
              <p:cNvSpPr>
                <a:spLocks/>
              </p:cNvSpPr>
              <p:nvPr userDrawn="1"/>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096" name="Freeform 16"/>
              <p:cNvSpPr>
                <a:spLocks/>
              </p:cNvSpPr>
              <p:nvPr userDrawn="1"/>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097" name="Freeform 17"/>
              <p:cNvSpPr>
                <a:spLocks/>
              </p:cNvSpPr>
              <p:nvPr userDrawn="1"/>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098" name="Freeform 18"/>
              <p:cNvSpPr>
                <a:spLocks/>
              </p:cNvSpPr>
              <p:nvPr userDrawn="1"/>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099" name="Freeform 19"/>
              <p:cNvSpPr>
                <a:spLocks/>
              </p:cNvSpPr>
              <p:nvPr userDrawn="1"/>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100" name="Freeform 20"/>
              <p:cNvSpPr>
                <a:spLocks/>
              </p:cNvSpPr>
              <p:nvPr userDrawn="1"/>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101" name="Freeform 21"/>
              <p:cNvSpPr>
                <a:spLocks/>
              </p:cNvSpPr>
              <p:nvPr userDrawn="1"/>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102" name="Freeform 22"/>
              <p:cNvSpPr>
                <a:spLocks/>
              </p:cNvSpPr>
              <p:nvPr userDrawn="1"/>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46103" name="Freeform 23"/>
              <p:cNvSpPr>
                <a:spLocks/>
              </p:cNvSpPr>
              <p:nvPr userDrawn="1"/>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p>
            </p:txBody>
          </p:sp>
          <p:sp>
            <p:nvSpPr>
              <p:cNvPr id="46104" name="Freeform 24"/>
              <p:cNvSpPr>
                <a:spLocks/>
              </p:cNvSpPr>
              <p:nvPr userDrawn="1"/>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p>
            </p:txBody>
          </p:sp>
          <p:sp>
            <p:nvSpPr>
              <p:cNvPr id="46105" name="Freeform 25"/>
              <p:cNvSpPr>
                <a:spLocks/>
              </p:cNvSpPr>
              <p:nvPr userDrawn="1"/>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p>
            </p:txBody>
          </p:sp>
          <p:sp>
            <p:nvSpPr>
              <p:cNvPr id="46106" name="Freeform 26"/>
              <p:cNvSpPr>
                <a:spLocks/>
              </p:cNvSpPr>
              <p:nvPr userDrawn="1"/>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p>
            </p:txBody>
          </p:sp>
          <p:sp>
            <p:nvSpPr>
              <p:cNvPr id="46107" name="Freeform 27"/>
              <p:cNvSpPr>
                <a:spLocks/>
              </p:cNvSpPr>
              <p:nvPr userDrawn="1"/>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46108" name="Freeform 28"/>
              <p:cNvSpPr>
                <a:spLocks/>
              </p:cNvSpPr>
              <p:nvPr userDrawn="1"/>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sp>
            <p:nvSpPr>
              <p:cNvPr id="46109" name="Freeform 29"/>
              <p:cNvSpPr>
                <a:spLocks/>
              </p:cNvSpPr>
              <p:nvPr userDrawn="1"/>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p>
            </p:txBody>
          </p:sp>
          <p:grpSp>
            <p:nvGrpSpPr>
              <p:cNvPr id="4" name="Group 30"/>
              <p:cNvGrpSpPr>
                <a:grpSpLocks/>
              </p:cNvGrpSpPr>
              <p:nvPr userDrawn="1"/>
            </p:nvGrpSpPr>
            <p:grpSpPr bwMode="auto">
              <a:xfrm>
                <a:off x="0" y="0"/>
                <a:ext cx="5758" cy="1045"/>
                <a:chOff x="0" y="0"/>
                <a:chExt cx="5758" cy="1045"/>
              </a:xfrm>
            </p:grpSpPr>
            <p:sp>
              <p:nvSpPr>
                <p:cNvPr id="46111"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2"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3"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4"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5"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6"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7"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8"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19"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0"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1"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2"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3"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4"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sp>
              <p:nvSpPr>
                <p:cNvPr id="46125"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p>
              </p:txBody>
            </p:sp>
          </p:grpSp>
          <p:grpSp>
            <p:nvGrpSpPr>
              <p:cNvPr id="5" name="Group 46"/>
              <p:cNvGrpSpPr>
                <a:grpSpLocks/>
              </p:cNvGrpSpPr>
              <p:nvPr userDrawn="1"/>
            </p:nvGrpSpPr>
            <p:grpSpPr bwMode="auto">
              <a:xfrm>
                <a:off x="0" y="558"/>
                <a:ext cx="5758" cy="487"/>
                <a:chOff x="0" y="558"/>
                <a:chExt cx="5758" cy="487"/>
              </a:xfrm>
            </p:grpSpPr>
            <p:sp>
              <p:nvSpPr>
                <p:cNvPr id="46127"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pPr>
                    <a:defRPr/>
                  </a:pPr>
                  <a:endParaRPr lang="ru-RU"/>
                </a:p>
              </p:txBody>
            </p:sp>
            <p:sp>
              <p:nvSpPr>
                <p:cNvPr id="46128"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pPr>
                    <a:defRPr/>
                  </a:pPr>
                  <a:endParaRPr lang="ru-RU"/>
                </a:p>
              </p:txBody>
            </p:sp>
          </p:grpSp>
          <p:grpSp>
            <p:nvGrpSpPr>
              <p:cNvPr id="6" name="Group 49"/>
              <p:cNvGrpSpPr>
                <a:grpSpLocks/>
              </p:cNvGrpSpPr>
              <p:nvPr userDrawn="1"/>
            </p:nvGrpSpPr>
            <p:grpSpPr bwMode="auto">
              <a:xfrm>
                <a:off x="264" y="1039"/>
                <a:ext cx="5200" cy="3280"/>
                <a:chOff x="264" y="1039"/>
                <a:chExt cx="5200" cy="3280"/>
              </a:xfrm>
            </p:grpSpPr>
            <p:sp>
              <p:nvSpPr>
                <p:cNvPr id="46130"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1"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2"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3"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4"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5"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6"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7"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38"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grpSp>
          <p:sp>
            <p:nvSpPr>
              <p:cNvPr id="46139" name="Freeform 59"/>
              <p:cNvSpPr>
                <a:spLocks/>
              </p:cNvSpPr>
              <p:nvPr userDrawn="1"/>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40" name="Freeform 60"/>
              <p:cNvSpPr>
                <a:spLocks/>
              </p:cNvSpPr>
              <p:nvPr userDrawn="1"/>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pPr>
                  <a:defRPr/>
                </a:pPr>
                <a:endParaRPr lang="ru-RU"/>
              </a:p>
            </p:txBody>
          </p:sp>
          <p:sp>
            <p:nvSpPr>
              <p:cNvPr id="46141" name="Freeform 61"/>
              <p:cNvSpPr>
                <a:spLocks/>
              </p:cNvSpPr>
              <p:nvPr userDrawn="1"/>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pPr>
                  <a:defRPr/>
                </a:pPr>
                <a:endParaRPr lang="ru-RU"/>
              </a:p>
            </p:txBody>
          </p:sp>
          <p:sp>
            <p:nvSpPr>
              <p:cNvPr id="46142" name="Freeform 62"/>
              <p:cNvSpPr>
                <a:spLocks/>
              </p:cNvSpPr>
              <p:nvPr userDrawn="1"/>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pPr>
                  <a:defRPr/>
                </a:pPr>
                <a:endParaRPr lang="ru-RU"/>
              </a:p>
            </p:txBody>
          </p:sp>
          <p:sp>
            <p:nvSpPr>
              <p:cNvPr id="46143" name="Freeform 63"/>
              <p:cNvSpPr>
                <a:spLocks/>
              </p:cNvSpPr>
              <p:nvPr userDrawn="1"/>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p>
            </p:txBody>
          </p:sp>
          <p:sp>
            <p:nvSpPr>
              <p:cNvPr id="46144" name="Freeform 64"/>
              <p:cNvSpPr>
                <a:spLocks/>
              </p:cNvSpPr>
              <p:nvPr userDrawn="1"/>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pPr>
                  <a:defRPr/>
                </a:pPr>
                <a:endParaRPr lang="ru-RU"/>
              </a:p>
            </p:txBody>
          </p:sp>
          <p:sp>
            <p:nvSpPr>
              <p:cNvPr id="46145" name="Freeform 65"/>
              <p:cNvSpPr>
                <a:spLocks/>
              </p:cNvSpPr>
              <p:nvPr userDrawn="1"/>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pPr>
                  <a:defRPr/>
                </a:pPr>
                <a:endParaRPr lang="ru-RU"/>
              </a:p>
            </p:txBody>
          </p:sp>
          <p:sp>
            <p:nvSpPr>
              <p:cNvPr id="46146" name="Freeform 66"/>
              <p:cNvSpPr>
                <a:spLocks/>
              </p:cNvSpPr>
              <p:nvPr userDrawn="1"/>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pPr>
                  <a:defRPr/>
                </a:pPr>
                <a:endParaRPr lang="ru-RU"/>
              </a:p>
            </p:txBody>
          </p:sp>
        </p:grpSp>
      </p:grpSp>
      <p:sp>
        <p:nvSpPr>
          <p:cNvPr id="46147" name="Rectangle 67"/>
          <p:cNvSpPr>
            <a:spLocks noGrp="1" noChangeArrowheads="1"/>
          </p:cNvSpPr>
          <p:nvPr>
            <p:ph type="title"/>
          </p:nvPr>
        </p:nvSpPr>
        <p:spPr bwMode="auto">
          <a:xfrm>
            <a:off x="455613" y="273050"/>
            <a:ext cx="8226425"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46148" name="Rectangle 68"/>
          <p:cNvSpPr>
            <a:spLocks noGrp="1" noChangeArrowheads="1"/>
          </p:cNvSpPr>
          <p:nvPr>
            <p:ph type="dt" sz="half" idx="2"/>
          </p:nvPr>
        </p:nvSpPr>
        <p:spPr bwMode="auto">
          <a:xfrm>
            <a:off x="455613"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000" smtClean="0">
                <a:effectLst>
                  <a:outerShdw blurRad="38100" dist="38100" dir="2700000" algn="tl">
                    <a:srgbClr val="000000"/>
                  </a:outerShdw>
                </a:effectLst>
                <a:latin typeface="+mn-lt"/>
              </a:defRPr>
            </a:lvl1pPr>
          </a:lstStyle>
          <a:p>
            <a:pPr>
              <a:defRPr/>
            </a:pPr>
            <a:endParaRPr lang="ru-RU"/>
          </a:p>
        </p:txBody>
      </p:sp>
      <p:sp>
        <p:nvSpPr>
          <p:cNvPr id="46149" name="Rectangle 69"/>
          <p:cNvSpPr>
            <a:spLocks noGrp="1" noChangeArrowheads="1"/>
          </p:cNvSpPr>
          <p:nvPr>
            <p:ph type="ftr" sz="quarter" idx="3"/>
          </p:nvPr>
        </p:nvSpPr>
        <p:spPr bwMode="auto">
          <a:xfrm>
            <a:off x="3124200" y="6242050"/>
            <a:ext cx="2895600"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000" smtClean="0">
                <a:effectLst>
                  <a:outerShdw blurRad="38100" dist="38100" dir="2700000" algn="tl">
                    <a:srgbClr val="000000"/>
                  </a:outerShdw>
                </a:effectLst>
                <a:latin typeface="+mn-lt"/>
              </a:defRPr>
            </a:lvl1pPr>
          </a:lstStyle>
          <a:p>
            <a:pPr>
              <a:defRPr/>
            </a:pPr>
            <a:endParaRPr lang="ru-RU"/>
          </a:p>
        </p:txBody>
      </p:sp>
      <p:sp>
        <p:nvSpPr>
          <p:cNvPr id="46150" name="Rectangle 70"/>
          <p:cNvSpPr>
            <a:spLocks noGrp="1" noChangeArrowheads="1"/>
          </p:cNvSpPr>
          <p:nvPr>
            <p:ph type="sldNum" sz="quarter" idx="4"/>
          </p:nvPr>
        </p:nvSpPr>
        <p:spPr bwMode="auto">
          <a:xfrm>
            <a:off x="6553200"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000" smtClean="0">
                <a:effectLst>
                  <a:outerShdw blurRad="38100" dist="38100" dir="2700000" algn="tl">
                    <a:srgbClr val="000000"/>
                  </a:outerShdw>
                </a:effectLst>
                <a:latin typeface="+mn-lt"/>
              </a:defRPr>
            </a:lvl1pPr>
          </a:lstStyle>
          <a:p>
            <a:pPr>
              <a:defRPr/>
            </a:pPr>
            <a:fld id="{9999D59E-971F-4350-A9D8-844D8207EAB1}" type="slidenum">
              <a:rPr lang="ru-RU"/>
              <a:pPr>
                <a:defRPr/>
              </a:pPr>
              <a:t>‹#›</a:t>
            </a:fld>
            <a:endParaRPr lang="ru-RU"/>
          </a:p>
        </p:txBody>
      </p:sp>
      <p:sp>
        <p:nvSpPr>
          <p:cNvPr id="46151" name="Rectangle 71"/>
          <p:cNvSpPr>
            <a:spLocks noGrp="1" noChangeArrowheads="1"/>
          </p:cNvSpPr>
          <p:nvPr>
            <p:ph type="body" idx="1"/>
          </p:nvPr>
        </p:nvSpPr>
        <p:spPr bwMode="auto">
          <a:xfrm>
            <a:off x="455613" y="1598613"/>
            <a:ext cx="8226425" cy="4497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Lst>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1" fontAlgn="base" hangingPunct="1">
        <a:spcBef>
          <a:spcPct val="20000"/>
        </a:spcBef>
        <a:spcAft>
          <a:spcPct val="0"/>
        </a:spcAft>
        <a:buClr>
          <a:schemeClr val="tx2"/>
        </a:buClr>
        <a:buSzPct val="115000"/>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115000"/>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Font typeface="Wingdings" pitchFamily="2" charset="2"/>
        <a:buChar char="§"/>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accent2"/>
            </a:gs>
            <a:gs pos="100000">
              <a:schemeClr val="bg1"/>
            </a:gs>
          </a:gsLst>
          <a:lin ang="5400000" scaled="1"/>
        </a:gradFill>
        <a:effectLst/>
      </p:bgPr>
    </p:bg>
    <p:spTree>
      <p:nvGrpSpPr>
        <p:cNvPr id="1" name=""/>
        <p:cNvGrpSpPr/>
        <p:nvPr/>
      </p:nvGrpSpPr>
      <p:grpSpPr>
        <a:xfrm>
          <a:off x="0" y="0"/>
          <a:ext cx="0" cy="0"/>
          <a:chOff x="0" y="0"/>
          <a:chExt cx="0" cy="0"/>
        </a:xfrm>
      </p:grpSpPr>
      <p:sp>
        <p:nvSpPr>
          <p:cNvPr id="55298" name="AutoShape 2"/>
          <p:cNvSpPr>
            <a:spLocks noChangeArrowheads="1"/>
          </p:cNvSpPr>
          <p:nvPr/>
        </p:nvSpPr>
        <p:spPr bwMode="blackWhite">
          <a:xfrm>
            <a:off x="1600200" y="-2209800"/>
            <a:ext cx="9144000" cy="9067800"/>
          </a:xfrm>
          <a:prstGeom prst="diamond">
            <a:avLst/>
          </a:prstGeom>
          <a:gradFill rotWithShape="0">
            <a:gsLst>
              <a:gs pos="0">
                <a:schemeClr val="bg1"/>
              </a:gs>
              <a:gs pos="100000">
                <a:schemeClr val="accent2"/>
              </a:gs>
            </a:gsLst>
            <a:lin ang="5400000" scaled="1"/>
          </a:gradFill>
          <a:ln w="9525">
            <a:noFill/>
            <a:miter lim="800000"/>
            <a:headEnd/>
            <a:tailEnd/>
          </a:ln>
        </p:spPr>
        <p:txBody>
          <a:bodyPr wrap="none" anchor="ctr"/>
          <a:lstStyle/>
          <a:p>
            <a:pPr algn="ctr">
              <a:spcBef>
                <a:spcPct val="20000"/>
              </a:spcBef>
              <a:buFontTx/>
              <a:buChar char="•"/>
              <a:defRPr/>
            </a:pPr>
            <a:endParaRPr lang="ru-RU" sz="3000">
              <a:latin typeface="Arial" pitchFamily="34" charset="0"/>
            </a:endParaRPr>
          </a:p>
        </p:txBody>
      </p:sp>
      <p:sp>
        <p:nvSpPr>
          <p:cNvPr id="55299" name="Rectangle 3"/>
          <p:cNvSpPr>
            <a:spLocks noChangeArrowheads="1"/>
          </p:cNvSpPr>
          <p:nvPr/>
        </p:nvSpPr>
        <p:spPr bwMode="auto">
          <a:xfrm>
            <a:off x="0" y="0"/>
            <a:ext cx="381000" cy="6858000"/>
          </a:xfrm>
          <a:prstGeom prst="rect">
            <a:avLst/>
          </a:prstGeom>
          <a:solidFill>
            <a:schemeClr val="accent1"/>
          </a:solidFill>
          <a:ln w="9525">
            <a:noFill/>
            <a:miter lim="800000"/>
            <a:headEnd/>
            <a:tailEnd/>
          </a:ln>
        </p:spPr>
        <p:txBody>
          <a:bodyPr wrap="none" anchor="ctr"/>
          <a:lstStyle/>
          <a:p>
            <a:pPr algn="ctr">
              <a:spcBef>
                <a:spcPct val="20000"/>
              </a:spcBef>
              <a:buFontTx/>
              <a:buChar char="•"/>
              <a:defRPr/>
            </a:pPr>
            <a:endParaRPr lang="ru-RU" sz="3000">
              <a:latin typeface="Arial" pitchFamily="34" charset="0"/>
            </a:endParaRPr>
          </a:p>
        </p:txBody>
      </p:sp>
      <p:sp>
        <p:nvSpPr>
          <p:cNvPr id="55300" name="Rectangle 4"/>
          <p:cNvSpPr>
            <a:spLocks noChangeArrowheads="1"/>
          </p:cNvSpPr>
          <p:nvPr/>
        </p:nvSpPr>
        <p:spPr bwMode="auto">
          <a:xfrm>
            <a:off x="0" y="0"/>
            <a:ext cx="381000" cy="2286000"/>
          </a:xfrm>
          <a:prstGeom prst="rect">
            <a:avLst/>
          </a:prstGeom>
          <a:solidFill>
            <a:schemeClr val="bg2"/>
          </a:solidFill>
          <a:ln w="9525">
            <a:noFill/>
            <a:miter lim="800000"/>
            <a:headEnd/>
            <a:tailEnd/>
          </a:ln>
        </p:spPr>
        <p:txBody>
          <a:bodyPr wrap="none" anchor="ctr"/>
          <a:lstStyle/>
          <a:p>
            <a:pPr algn="ctr">
              <a:spcBef>
                <a:spcPct val="20000"/>
              </a:spcBef>
              <a:buFontTx/>
              <a:buChar char="•"/>
              <a:defRPr/>
            </a:pPr>
            <a:endParaRPr kumimoji="0" lang="ru-RU" altLang="en-US" sz="3000">
              <a:latin typeface="Arial" pitchFamily="34" charset="0"/>
            </a:endParaRPr>
          </a:p>
        </p:txBody>
      </p:sp>
      <p:sp>
        <p:nvSpPr>
          <p:cNvPr id="12293" name="Rectangle 5"/>
          <p:cNvSpPr>
            <a:spLocks noGrp="1" noChangeArrowheads="1"/>
          </p:cNvSpPr>
          <p:nvPr>
            <p:ph type="title"/>
          </p:nvPr>
        </p:nvSpPr>
        <p:spPr bwMode="auto">
          <a:xfrm>
            <a:off x="914400" y="6096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p>
        </p:txBody>
      </p:sp>
      <p:sp>
        <p:nvSpPr>
          <p:cNvPr id="12294" name="Rectangle 6"/>
          <p:cNvSpPr>
            <a:spLocks noGrp="1" noChangeArrowheads="1"/>
          </p:cNvSpPr>
          <p:nvPr>
            <p:ph type="body" idx="1"/>
          </p:nvPr>
        </p:nvSpPr>
        <p:spPr bwMode="auto">
          <a:xfrm>
            <a:off x="914400" y="2286000"/>
            <a:ext cx="75438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 </a:t>
            </a:r>
          </a:p>
          <a:p>
            <a:pPr lvl="3"/>
            <a:r>
              <a:rPr lang="ru-RU" altLang="en-US" smtClean="0"/>
              <a:t>Четвертый уровень</a:t>
            </a:r>
          </a:p>
          <a:p>
            <a:pPr lvl="4"/>
            <a:r>
              <a:rPr lang="ru-RU" altLang="en-US" smtClean="0"/>
              <a:t>Пятый уровень</a:t>
            </a:r>
          </a:p>
          <a:p>
            <a:pPr lvl="3"/>
            <a:endParaRPr lang="ru-RU" altLang="en-US" smtClean="0"/>
          </a:p>
        </p:txBody>
      </p:sp>
      <p:sp>
        <p:nvSpPr>
          <p:cNvPr id="55303" name="Rectangle 7"/>
          <p:cNvSpPr>
            <a:spLocks noGrp="1" noChangeArrowheads="1"/>
          </p:cNvSpPr>
          <p:nvPr>
            <p:ph type="dt" sz="half" idx="2"/>
          </p:nvPr>
        </p:nvSpPr>
        <p:spPr bwMode="auto">
          <a:xfrm>
            <a:off x="6629400" y="6096000"/>
            <a:ext cx="2286000" cy="3048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spcBef>
                <a:spcPct val="20000"/>
              </a:spcBef>
              <a:defRPr kumimoji="0" sz="1400" smtClean="0">
                <a:latin typeface="+mn-lt"/>
              </a:defRPr>
            </a:lvl1pPr>
          </a:lstStyle>
          <a:p>
            <a:pPr>
              <a:defRPr/>
            </a:pPr>
            <a:endParaRPr lang="ru-RU" altLang="en-US"/>
          </a:p>
        </p:txBody>
      </p:sp>
      <p:sp>
        <p:nvSpPr>
          <p:cNvPr id="55304" name="Rectangle 8"/>
          <p:cNvSpPr>
            <a:spLocks noGrp="1" noChangeArrowheads="1"/>
          </p:cNvSpPr>
          <p:nvPr>
            <p:ph type="ftr" sz="quarter" idx="3"/>
          </p:nvPr>
        </p:nvSpPr>
        <p:spPr bwMode="auto">
          <a:xfrm>
            <a:off x="2286000" y="6096000"/>
            <a:ext cx="4343400" cy="5349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spcBef>
                <a:spcPct val="20000"/>
              </a:spcBef>
              <a:defRPr kumimoji="0" sz="1400" smtClean="0">
                <a:latin typeface="+mn-lt"/>
              </a:defRPr>
            </a:lvl1pPr>
          </a:lstStyle>
          <a:p>
            <a:pPr>
              <a:defRPr/>
            </a:pPr>
            <a:endParaRPr lang="ru-RU" altLang="en-US"/>
          </a:p>
        </p:txBody>
      </p:sp>
      <p:sp>
        <p:nvSpPr>
          <p:cNvPr id="55305" name="Rectangle 9"/>
          <p:cNvSpPr>
            <a:spLocks noGrp="1" noChangeArrowheads="1"/>
          </p:cNvSpPr>
          <p:nvPr>
            <p:ph type="sldNum" sz="quarter" idx="4"/>
          </p:nvPr>
        </p:nvSpPr>
        <p:spPr bwMode="auto">
          <a:xfrm>
            <a:off x="6629400" y="6400800"/>
            <a:ext cx="2286000" cy="2286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spcBef>
                <a:spcPct val="20000"/>
              </a:spcBef>
              <a:defRPr kumimoji="0" sz="1400" smtClean="0">
                <a:latin typeface="+mn-lt"/>
              </a:defRPr>
            </a:lvl1pPr>
          </a:lstStyle>
          <a:p>
            <a:pPr>
              <a:defRPr/>
            </a:pPr>
            <a:fld id="{BAE5E4D3-111D-4D96-94A4-C9677C0D941E}" type="slidenum">
              <a:rPr lang="ru-RU" altLang="en-US"/>
              <a:pPr>
                <a:defRPr/>
              </a:pPr>
              <a:t>‹#›</a:t>
            </a:fld>
            <a:endParaRPr lang="ru-RU" altLang="en-US"/>
          </a:p>
        </p:txBody>
      </p:sp>
    </p:spTree>
  </p:cSld>
  <p:clrMap bg1="dk2" tx1="lt1" bg2="dk1" tx2="lt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xStyles>
    <p:titleStyle>
      <a:lvl1pPr algn="l" rtl="0" eaLnBrk="1" fontAlgn="base" hangingPunct="1">
        <a:lnSpc>
          <a:spcPct val="85000"/>
        </a:lnSpc>
        <a:spcBef>
          <a:spcPct val="0"/>
        </a:spcBef>
        <a:spcAft>
          <a:spcPct val="0"/>
        </a:spcAft>
        <a:defRPr sz="4200">
          <a:solidFill>
            <a:schemeClr val="tx2"/>
          </a:solidFill>
          <a:latin typeface="+mj-lt"/>
          <a:ea typeface="+mj-ea"/>
          <a:cs typeface="+mj-cs"/>
        </a:defRPr>
      </a:lvl1pPr>
      <a:lvl2pPr algn="l" rtl="0" eaLnBrk="1" fontAlgn="base" hangingPunct="1">
        <a:lnSpc>
          <a:spcPct val="85000"/>
        </a:lnSpc>
        <a:spcBef>
          <a:spcPct val="0"/>
        </a:spcBef>
        <a:spcAft>
          <a:spcPct val="0"/>
        </a:spcAft>
        <a:defRPr sz="4200">
          <a:solidFill>
            <a:schemeClr val="tx2"/>
          </a:solidFill>
          <a:latin typeface="Arial" pitchFamily="34" charset="0"/>
        </a:defRPr>
      </a:lvl2pPr>
      <a:lvl3pPr algn="l" rtl="0" eaLnBrk="1" fontAlgn="base" hangingPunct="1">
        <a:lnSpc>
          <a:spcPct val="85000"/>
        </a:lnSpc>
        <a:spcBef>
          <a:spcPct val="0"/>
        </a:spcBef>
        <a:spcAft>
          <a:spcPct val="0"/>
        </a:spcAft>
        <a:defRPr sz="4200">
          <a:solidFill>
            <a:schemeClr val="tx2"/>
          </a:solidFill>
          <a:latin typeface="Arial" pitchFamily="34" charset="0"/>
        </a:defRPr>
      </a:lvl3pPr>
      <a:lvl4pPr algn="l" rtl="0" eaLnBrk="1" fontAlgn="base" hangingPunct="1">
        <a:lnSpc>
          <a:spcPct val="85000"/>
        </a:lnSpc>
        <a:spcBef>
          <a:spcPct val="0"/>
        </a:spcBef>
        <a:spcAft>
          <a:spcPct val="0"/>
        </a:spcAft>
        <a:defRPr sz="4200">
          <a:solidFill>
            <a:schemeClr val="tx2"/>
          </a:solidFill>
          <a:latin typeface="Arial" pitchFamily="34" charset="0"/>
        </a:defRPr>
      </a:lvl4pPr>
      <a:lvl5pPr algn="l" rtl="0" eaLnBrk="1" fontAlgn="base" hangingPunct="1">
        <a:lnSpc>
          <a:spcPct val="85000"/>
        </a:lnSpc>
        <a:spcBef>
          <a:spcPct val="0"/>
        </a:spcBef>
        <a:spcAft>
          <a:spcPct val="0"/>
        </a:spcAft>
        <a:defRPr sz="4200">
          <a:solidFill>
            <a:schemeClr val="tx2"/>
          </a:solidFill>
          <a:latin typeface="Arial" pitchFamily="34" charset="0"/>
        </a:defRPr>
      </a:lvl5pPr>
      <a:lvl6pPr marL="457200" algn="l" rtl="0" eaLnBrk="1" fontAlgn="base" hangingPunct="1">
        <a:lnSpc>
          <a:spcPct val="85000"/>
        </a:lnSpc>
        <a:spcBef>
          <a:spcPct val="0"/>
        </a:spcBef>
        <a:spcAft>
          <a:spcPct val="0"/>
        </a:spcAft>
        <a:defRPr sz="4200">
          <a:solidFill>
            <a:schemeClr val="tx2"/>
          </a:solidFill>
          <a:latin typeface="Arial" pitchFamily="34" charset="0"/>
        </a:defRPr>
      </a:lvl6pPr>
      <a:lvl7pPr marL="914400" algn="l" rtl="0" eaLnBrk="1" fontAlgn="base" hangingPunct="1">
        <a:lnSpc>
          <a:spcPct val="85000"/>
        </a:lnSpc>
        <a:spcBef>
          <a:spcPct val="0"/>
        </a:spcBef>
        <a:spcAft>
          <a:spcPct val="0"/>
        </a:spcAft>
        <a:defRPr sz="4200">
          <a:solidFill>
            <a:schemeClr val="tx2"/>
          </a:solidFill>
          <a:latin typeface="Arial" pitchFamily="34" charset="0"/>
        </a:defRPr>
      </a:lvl7pPr>
      <a:lvl8pPr marL="1371600" algn="l" rtl="0" eaLnBrk="1" fontAlgn="base" hangingPunct="1">
        <a:lnSpc>
          <a:spcPct val="85000"/>
        </a:lnSpc>
        <a:spcBef>
          <a:spcPct val="0"/>
        </a:spcBef>
        <a:spcAft>
          <a:spcPct val="0"/>
        </a:spcAft>
        <a:defRPr sz="4200">
          <a:solidFill>
            <a:schemeClr val="tx2"/>
          </a:solidFill>
          <a:latin typeface="Arial" pitchFamily="34" charset="0"/>
        </a:defRPr>
      </a:lvl8pPr>
      <a:lvl9pPr marL="1828800" algn="l" rtl="0" eaLnBrk="1" fontAlgn="base" hangingPunct="1">
        <a:lnSpc>
          <a:spcPct val="85000"/>
        </a:lnSpc>
        <a:spcBef>
          <a:spcPct val="0"/>
        </a:spcBef>
        <a:spcAft>
          <a:spcPct val="0"/>
        </a:spcAft>
        <a:defRPr sz="4200">
          <a:solidFill>
            <a:schemeClr val="tx2"/>
          </a:solidFill>
          <a:latin typeface="Arial" pitchFamily="34" charset="0"/>
        </a:defRPr>
      </a:lvl9pPr>
    </p:titleStyle>
    <p:bodyStyle>
      <a:lvl1pPr marL="342900" indent="-342900" algn="l" rtl="0" eaLnBrk="1" fontAlgn="base" hangingPunct="1">
        <a:spcBef>
          <a:spcPct val="60000"/>
        </a:spcBef>
        <a:spcAft>
          <a:spcPct val="0"/>
        </a:spcAft>
        <a:buClr>
          <a:schemeClr val="tx1"/>
        </a:buClr>
        <a:buChar char="•"/>
        <a:defRPr sz="3000">
          <a:solidFill>
            <a:schemeClr val="tx1"/>
          </a:solidFill>
          <a:latin typeface="+mn-lt"/>
          <a:ea typeface="+mn-ea"/>
          <a:cs typeface="+mn-cs"/>
        </a:defRPr>
      </a:lvl1pPr>
      <a:lvl2pPr marL="742950" indent="-285750" algn="l" rtl="0" eaLnBrk="1" fontAlgn="base" hangingPunct="1">
        <a:spcBef>
          <a:spcPct val="40000"/>
        </a:spcBef>
        <a:spcAft>
          <a:spcPct val="0"/>
        </a:spcAft>
        <a:buClr>
          <a:schemeClr val="tx1"/>
        </a:buClr>
        <a:buChar char="–"/>
        <a:defRPr sz="2600">
          <a:solidFill>
            <a:schemeClr val="tx1"/>
          </a:solidFill>
          <a:latin typeface="+mn-lt"/>
        </a:defRPr>
      </a:lvl2pPr>
      <a:lvl3pPr marL="1143000" indent="-228600" algn="l" rtl="0" eaLnBrk="1" fontAlgn="base" hangingPunct="1">
        <a:lnSpc>
          <a:spcPct val="95000"/>
        </a:lnSpc>
        <a:spcBef>
          <a:spcPct val="35000"/>
        </a:spcBef>
        <a:spcAft>
          <a:spcPct val="0"/>
        </a:spcAft>
        <a:buClr>
          <a:schemeClr val="tx1"/>
        </a:buClr>
        <a:buChar char="•"/>
        <a:defRPr sz="2400">
          <a:solidFill>
            <a:schemeClr val="tx1"/>
          </a:solidFill>
          <a:latin typeface="+mn-lt"/>
        </a:defRPr>
      </a:lvl3pPr>
      <a:lvl4pPr marL="1600200" indent="-228600" algn="l" rtl="0" eaLnBrk="1" fontAlgn="base" hangingPunct="1">
        <a:lnSpc>
          <a:spcPct val="75000"/>
        </a:lnSpc>
        <a:spcBef>
          <a:spcPct val="30000"/>
        </a:spcBef>
        <a:spcAft>
          <a:spcPct val="0"/>
        </a:spcAft>
        <a:buClr>
          <a:schemeClr val="tx1"/>
        </a:buClr>
        <a:buChar char="–"/>
        <a:defRPr sz="2000">
          <a:solidFill>
            <a:schemeClr val="tx1"/>
          </a:solidFill>
          <a:latin typeface="+mn-lt"/>
        </a:defRPr>
      </a:lvl4pPr>
      <a:lvl5pPr marL="2057400" indent="-228600" algn="l" rtl="0" eaLnBrk="1" fontAlgn="base" hangingPunct="1">
        <a:lnSpc>
          <a:spcPct val="75000"/>
        </a:lnSpc>
        <a:spcBef>
          <a:spcPct val="30000"/>
        </a:spcBef>
        <a:spcAft>
          <a:spcPct val="0"/>
        </a:spcAft>
        <a:buClr>
          <a:schemeClr val="tx1"/>
        </a:buClr>
        <a:buChar char="»"/>
        <a:defRPr>
          <a:solidFill>
            <a:schemeClr val="tx1"/>
          </a:solidFill>
          <a:latin typeface="+mn-lt"/>
        </a:defRPr>
      </a:lvl5pPr>
      <a:lvl6pPr marL="2514600" indent="-228600" algn="l" rtl="0" eaLnBrk="1" fontAlgn="base" hangingPunct="1">
        <a:lnSpc>
          <a:spcPct val="75000"/>
        </a:lnSpc>
        <a:spcBef>
          <a:spcPct val="30000"/>
        </a:spcBef>
        <a:spcAft>
          <a:spcPct val="0"/>
        </a:spcAft>
        <a:buClr>
          <a:schemeClr val="tx1"/>
        </a:buClr>
        <a:buChar char="»"/>
        <a:defRPr>
          <a:solidFill>
            <a:schemeClr val="tx1"/>
          </a:solidFill>
          <a:latin typeface="+mn-lt"/>
        </a:defRPr>
      </a:lvl6pPr>
      <a:lvl7pPr marL="2971800" indent="-228600" algn="l" rtl="0" eaLnBrk="1" fontAlgn="base" hangingPunct="1">
        <a:lnSpc>
          <a:spcPct val="75000"/>
        </a:lnSpc>
        <a:spcBef>
          <a:spcPct val="30000"/>
        </a:spcBef>
        <a:spcAft>
          <a:spcPct val="0"/>
        </a:spcAft>
        <a:buClr>
          <a:schemeClr val="tx1"/>
        </a:buClr>
        <a:buChar char="»"/>
        <a:defRPr>
          <a:solidFill>
            <a:schemeClr val="tx1"/>
          </a:solidFill>
          <a:latin typeface="+mn-lt"/>
        </a:defRPr>
      </a:lvl7pPr>
      <a:lvl8pPr marL="3429000" indent="-228600" algn="l" rtl="0" eaLnBrk="1" fontAlgn="base" hangingPunct="1">
        <a:lnSpc>
          <a:spcPct val="75000"/>
        </a:lnSpc>
        <a:spcBef>
          <a:spcPct val="30000"/>
        </a:spcBef>
        <a:spcAft>
          <a:spcPct val="0"/>
        </a:spcAft>
        <a:buClr>
          <a:schemeClr val="tx1"/>
        </a:buClr>
        <a:buChar char="»"/>
        <a:defRPr>
          <a:solidFill>
            <a:schemeClr val="tx1"/>
          </a:solidFill>
          <a:latin typeface="+mn-lt"/>
        </a:defRPr>
      </a:lvl8pPr>
      <a:lvl9pPr marL="3886200" indent="-228600" algn="l" rtl="0" eaLnBrk="1" fontAlgn="base" hangingPunct="1">
        <a:lnSpc>
          <a:spcPct val="75000"/>
        </a:lnSpc>
        <a:spcBef>
          <a:spcPct val="30000"/>
        </a:spcBef>
        <a:spcAft>
          <a:spcPct val="0"/>
        </a:spcAft>
        <a:buClr>
          <a:schemeClr val="tx1"/>
        </a:buClr>
        <a:buChar char="»"/>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arget="../media/image22.jpeg" Type="http://schemas.openxmlformats.org/officeDocument/2006/relationships/image"/><Relationship Id="rId1" Target="../slideLayouts/slideLayout39.xml" Type="http://schemas.openxmlformats.org/officeDocument/2006/relationships/slideLayout"/></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arget="../media/image28.jpeg" Type="http://schemas.openxmlformats.org/officeDocument/2006/relationships/image"/><Relationship Id="rId1" Target="../slideLayouts/slideLayout37.xml" Type="http://schemas.openxmlformats.org/officeDocument/2006/relationships/slideLayout"/></Relationships>
</file>

<file path=ppt/slides/_rels/slide1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oleObject" Target="../embeddings/oleObject12.bin"/><Relationship Id="rId3" Type="http://schemas.openxmlformats.org/officeDocument/2006/relationships/oleObject" Target="../embeddings/oleObject2.bin"/><Relationship Id="rId7" Type="http://schemas.openxmlformats.org/officeDocument/2006/relationships/oleObject" Target="../embeddings/oleObject6.bin"/><Relationship Id="rId12" Type="http://schemas.openxmlformats.org/officeDocument/2006/relationships/oleObject" Target="../embeddings/oleObject11.bin"/><Relationship Id="rId2" Type="http://schemas.openxmlformats.org/officeDocument/2006/relationships/slideLayout" Target="../slideLayouts/slideLayout35.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0" Type="http://schemas.openxmlformats.org/officeDocument/2006/relationships/oleObject" Target="../embeddings/oleObject9.bin"/><Relationship Id="rId4" Type="http://schemas.openxmlformats.org/officeDocument/2006/relationships/oleObject" Target="../embeddings/oleObject3.bin"/><Relationship Id="rId9" Type="http://schemas.openxmlformats.org/officeDocument/2006/relationships/oleObject" Target="../embeddings/oleObject8.bin"/><Relationship Id="rId1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2" Target="../media/image43.jpeg" Type="http://schemas.openxmlformats.org/officeDocument/2006/relationships/image"/><Relationship Id="rId1" Target="../slideLayouts/slideLayout37.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arget="../media/image44.jpeg" Type="http://schemas.openxmlformats.org/officeDocument/2006/relationships/image"/><Relationship Id="rId1" Target="../slideLayouts/slideLayout37.xml" Type="http://schemas.openxmlformats.org/officeDocument/2006/relationships/slideLayout"/></Relationships>
</file>

<file path=ppt/slides/_rels/slide2.xml.rels><?xml version="1.0" encoding="UTF-8" standalone="yes" ?><Relationships xmlns="http://schemas.openxmlformats.org/package/2006/relationships"><Relationship Id="rId3" Target="../media/image23.wmf" Type="http://schemas.openxmlformats.org/officeDocument/2006/relationships/image"/><Relationship Id="rId2" Target="../slideLayouts/slideLayout35.xml" Type="http://schemas.openxmlformats.org/officeDocument/2006/relationships/slideLayout"/></Relationships>
</file>

<file path=ppt/slides/_rels/slide20.xml.rels><?xml version="1.0" encoding="UTF-8" standalone="yes" ?><Relationships xmlns="http://schemas.openxmlformats.org/package/2006/relationships"><Relationship Id="rId2" Target="../media/image45.jpeg" Type="http://schemas.openxmlformats.org/officeDocument/2006/relationships/image"/><Relationship Id="rId1" Target="../slideLayouts/slideLayout17.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arget="../media/image47.jpeg" Type="http://schemas.openxmlformats.org/officeDocument/2006/relationships/image"/><Relationship Id="rId1" Target="../slideLayouts/slideLayout37.xml" Type="http://schemas.openxmlformats.org/officeDocument/2006/relationships/slideLayout"/></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39.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9.jpe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e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49.jpeg"/><Relationship Id="rId1" Type="http://schemas.openxmlformats.org/officeDocument/2006/relationships/slideLayout" Target="../slideLayouts/slideLayout39.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49.jpeg"/><Relationship Id="rId1" Type="http://schemas.openxmlformats.org/officeDocument/2006/relationships/slideLayout" Target="../slideLayouts/slideLayout39.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arget="../media/image49.jpeg" Type="http://schemas.openxmlformats.org/officeDocument/2006/relationships/image"/><Relationship Id="rId2" Target="../slideLayouts/slideLayout39.xml" Type="http://schemas.openxmlformats.org/officeDocument/2006/relationships/slideLayout"/><Relationship Id="rId6" Target="../media/image51.png" Type="http://schemas.openxmlformats.org/officeDocument/2006/relationships/image"/><Relationship Id="rId5" Target="../media/image57.wmf" Type="http://schemas.openxmlformats.org/officeDocument/2006/relationships/image"/><Relationship Id="rId4" Target="../media/image56.gif" Type="http://schemas.openxmlformats.org/officeDocument/2006/relationships/image"/></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arget="../media/image58.jpeg" Type="http://schemas.openxmlformats.org/officeDocument/2006/relationships/image"/><Relationship Id="rId1" Target="../slideLayouts/slideLayout35.xml" Type="http://schemas.openxmlformats.org/officeDocument/2006/relationships/slideLayout"/></Relationships>
</file>

<file path=ppt/slides/_rels/slide41.xml.rels><?xml version="1.0" encoding="UTF-8" standalone="yes" ?><Relationships xmlns="http://schemas.openxmlformats.org/package/2006/relationships"><Relationship Id="rId2" Target="../media/image44.jpeg" Type="http://schemas.openxmlformats.org/officeDocument/2006/relationships/image"/><Relationship Id="rId1" Target="../slideLayouts/slideLayout35.xml" Type="http://schemas.openxmlformats.org/officeDocument/2006/relationships/slideLayout"/></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7192963" y="0"/>
            <a:ext cx="1951037" cy="1628775"/>
          </a:xfrm>
          <a:prstGeom prst="rect">
            <a:avLst/>
          </a:prstGeom>
          <a:noFill/>
          <a:ln w="9525">
            <a:noFill/>
            <a:miter lim="800000"/>
            <a:headEnd/>
            <a:tailEnd/>
          </a:ln>
        </p:spPr>
      </p:pic>
      <p:sp>
        <p:nvSpPr>
          <p:cNvPr id="9219" name="AutoShape 16"/>
          <p:cNvSpPr>
            <a:spLocks noChangeArrowheads="1"/>
          </p:cNvSpPr>
          <p:nvPr/>
        </p:nvSpPr>
        <p:spPr bwMode="auto">
          <a:xfrm>
            <a:off x="611188" y="4365625"/>
            <a:ext cx="7632700" cy="1655763"/>
          </a:xfrm>
          <a:prstGeom prst="ellipseRibbon">
            <a:avLst>
              <a:gd name="adj1" fmla="val 21940"/>
              <a:gd name="adj2" fmla="val 49611"/>
              <a:gd name="adj3" fmla="val 12500"/>
            </a:avLst>
          </a:prstGeom>
          <a:solidFill>
            <a:srgbClr val="CCFFCC"/>
          </a:solidFill>
          <a:ln w="9525">
            <a:solidFill>
              <a:schemeClr val="tx1"/>
            </a:solidFill>
            <a:round/>
            <a:headEnd/>
            <a:tailEnd/>
          </a:ln>
        </p:spPr>
        <p:txBody>
          <a:bodyPr wrap="none" anchor="ctr"/>
          <a:lstStyle/>
          <a:p>
            <a:pPr eaLnBrk="1" hangingPunct="1">
              <a:spcBef>
                <a:spcPct val="0"/>
              </a:spcBef>
              <a:buFontTx/>
              <a:buNone/>
            </a:pPr>
            <a:endParaRPr lang="uk-UA">
              <a:latin typeface="Arial" charset="0"/>
            </a:endParaRPr>
          </a:p>
        </p:txBody>
      </p:sp>
      <p:sp>
        <p:nvSpPr>
          <p:cNvPr id="11266" name="Rectangle 2"/>
          <p:cNvSpPr>
            <a:spLocks noGrp="1" noChangeArrowheads="1"/>
          </p:cNvSpPr>
          <p:nvPr>
            <p:ph type="ctrTitle" idx="4294967295"/>
          </p:nvPr>
        </p:nvSpPr>
        <p:spPr>
          <a:xfrm>
            <a:off x="1152525" y="1125538"/>
            <a:ext cx="7991475" cy="3311525"/>
          </a:xfrm>
        </p:spPr>
        <p:txBody>
          <a:bodyPr/>
          <a:lstStyle/>
          <a:p>
            <a:pPr eaLnBrk="1" hangingPunct="1"/>
            <a:r>
              <a:rPr lang="uk-UA" b="1" i="1" dirty="0" smtClean="0">
                <a:solidFill>
                  <a:srgbClr val="006600"/>
                </a:solidFill>
                <a:latin typeface="Georgia" pitchFamily="18" charset="0"/>
              </a:rPr>
              <a:t>          Перетворення </a:t>
            </a:r>
            <a:r>
              <a:rPr lang="uk-UA" b="1" i="1" dirty="0" smtClean="0">
                <a:solidFill>
                  <a:srgbClr val="006600"/>
                </a:solidFill>
                <a:latin typeface="Georgia" pitchFamily="18" charset="0"/>
              </a:rPr>
              <a:t>цілих виразів</a:t>
            </a:r>
            <a:endParaRPr lang="ru-RU" b="1" i="1" dirty="0" smtClean="0">
              <a:solidFill>
                <a:srgbClr val="006600"/>
              </a:solidFill>
              <a:latin typeface="Georgia" pitchFamily="18" charset="0"/>
            </a:endParaRPr>
          </a:p>
        </p:txBody>
      </p:sp>
      <p:sp>
        <p:nvSpPr>
          <p:cNvPr id="11273" name="WordArt 9"/>
          <p:cNvSpPr>
            <a:spLocks noChangeArrowheads="1" noChangeShapeType="1" noTextEdit="1"/>
          </p:cNvSpPr>
          <p:nvPr/>
        </p:nvSpPr>
        <p:spPr bwMode="auto">
          <a:xfrm>
            <a:off x="3214678" y="5643578"/>
            <a:ext cx="2303834" cy="431800"/>
          </a:xfrm>
          <a:prstGeom prst="rect">
            <a:avLst/>
          </a:prstGeom>
        </p:spPr>
        <p:txBody>
          <a:bodyPr wrap="none" fromWordArt="1">
            <a:prstTxWarp prst="textPlain">
              <a:avLst>
                <a:gd name="adj" fmla="val 50000"/>
              </a:avLst>
            </a:prstTxWarp>
          </a:bodyPr>
          <a:lstStyle/>
          <a:p>
            <a:pPr algn="ctr"/>
            <a:r>
              <a:rPr lang="ru-RU" sz="3600" b="1" kern="10" spc="300" dirty="0">
                <a:ln w="19050" cmpd="sng">
                  <a:solidFill>
                    <a:srgbClr val="FFFF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Impact"/>
              </a:rPr>
              <a:t>7 </a:t>
            </a:r>
            <a:r>
              <a:rPr lang="ru-RU" sz="3600" b="1" kern="10" spc="300" dirty="0" err="1">
                <a:ln w="19050" cmpd="sng">
                  <a:solidFill>
                    <a:srgbClr val="FFFF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Impact"/>
              </a:rPr>
              <a:t>клас</a:t>
            </a:r>
            <a:endParaRPr lang="ru-RU" sz="3600" b="1" kern="10" spc="300" dirty="0">
              <a:ln w="19050" cmpd="sng">
                <a:solidFill>
                  <a:srgbClr val="FFFF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Impact"/>
            </a:endParaRPr>
          </a:p>
        </p:txBody>
      </p:sp>
      <p:sp>
        <p:nvSpPr>
          <p:cNvPr id="1039" name="Rectangle 15"/>
          <p:cNvSpPr>
            <a:spLocks noChangeArrowheads="1"/>
          </p:cNvSpPr>
          <p:nvPr/>
        </p:nvSpPr>
        <p:spPr bwMode="auto">
          <a:xfrm>
            <a:off x="2627313" y="4797425"/>
            <a:ext cx="3889375" cy="461665"/>
          </a:xfrm>
          <a:prstGeom prst="rect">
            <a:avLst/>
          </a:prstGeom>
          <a:noFill/>
          <a:ln w="9525">
            <a:noFill/>
            <a:miter lim="800000"/>
            <a:headEnd/>
            <a:tailEnd/>
          </a:ln>
        </p:spPr>
        <p:txBody>
          <a:bodyPr>
            <a:spAutoFit/>
          </a:bodyPr>
          <a:lstStyle/>
          <a:p>
            <a:pPr algn="ctr">
              <a:spcBef>
                <a:spcPct val="0"/>
              </a:spcBef>
            </a:pPr>
            <a:r>
              <a:rPr lang="uk-UA" sz="2400" b="1" i="1" dirty="0" smtClean="0">
                <a:ln w="18000">
                  <a:solidFill>
                    <a:schemeClr val="accent2">
                      <a:satMod val="140000"/>
                    </a:schemeClr>
                  </a:solidFill>
                  <a:prstDash val="solid"/>
                  <a:miter lim="800000"/>
                </a:ln>
                <a:solidFill>
                  <a:srgbClr val="00B050"/>
                </a:solidFill>
                <a:effectLst>
                  <a:outerShdw blurRad="25500" dist="23000" dir="7020000" algn="tl">
                    <a:srgbClr val="000000">
                      <a:alpha val="50000"/>
                    </a:srgbClr>
                  </a:outerShdw>
                </a:effectLst>
                <a:latin typeface="Arial" charset="0"/>
              </a:rPr>
              <a:t>Алгебра </a:t>
            </a:r>
            <a:endParaRPr lang="ru-RU" sz="2400" b="1" i="1" dirty="0">
              <a:ln w="18000">
                <a:solidFill>
                  <a:schemeClr val="accent2">
                    <a:satMod val="140000"/>
                  </a:schemeClr>
                </a:solidFill>
                <a:prstDash val="solid"/>
                <a:miter lim="800000"/>
              </a:ln>
              <a:solidFill>
                <a:srgbClr val="00B050"/>
              </a:solidFill>
              <a:effectLst>
                <a:outerShdw blurRad="25500" dist="23000" dir="7020000" algn="tl">
                  <a:srgbClr val="000000">
                    <a:alpha val="50000"/>
                  </a:srgbClr>
                </a:outerShdw>
              </a:effectLst>
              <a:latin typeface="Arial" charset="0"/>
            </a:endParaRPr>
          </a:p>
        </p:txBody>
      </p:sp>
      <p:grpSp>
        <p:nvGrpSpPr>
          <p:cNvPr id="2" name="Group 14"/>
          <p:cNvGrpSpPr>
            <a:grpSpLocks/>
          </p:cNvGrpSpPr>
          <p:nvPr/>
        </p:nvGrpSpPr>
        <p:grpSpPr bwMode="auto">
          <a:xfrm>
            <a:off x="900113" y="0"/>
            <a:ext cx="5688012" cy="1223963"/>
            <a:chOff x="748" y="0"/>
            <a:chExt cx="3583" cy="771"/>
          </a:xfrm>
        </p:grpSpPr>
        <p:sp>
          <p:nvSpPr>
            <p:cNvPr id="9224" name="AutoShape 8"/>
            <p:cNvSpPr>
              <a:spLocks noChangeArrowheads="1"/>
            </p:cNvSpPr>
            <p:nvPr/>
          </p:nvSpPr>
          <p:spPr bwMode="auto">
            <a:xfrm rot="10800000">
              <a:off x="748" y="0"/>
              <a:ext cx="3583" cy="771"/>
            </a:xfrm>
            <a:prstGeom prst="cloudCallout">
              <a:avLst>
                <a:gd name="adj1" fmla="val -61583"/>
                <a:gd name="adj2" fmla="val 5898"/>
              </a:avLst>
            </a:prstGeom>
            <a:solidFill>
              <a:srgbClr val="CCFFCC"/>
            </a:solidFill>
            <a:ln w="9525">
              <a:solidFill>
                <a:schemeClr val="tx1"/>
              </a:solidFill>
              <a:round/>
              <a:headEnd/>
              <a:tailEnd/>
            </a:ln>
          </p:spPr>
          <p:txBody>
            <a:bodyPr rot="10800000"/>
            <a:lstStyle/>
            <a:p>
              <a:pPr algn="ctr" eaLnBrk="1" hangingPunct="1">
                <a:spcBef>
                  <a:spcPct val="0"/>
                </a:spcBef>
                <a:buFontTx/>
                <a:buNone/>
              </a:pPr>
              <a:endParaRPr lang="uk-UA" sz="4000" b="1" i="1">
                <a:solidFill>
                  <a:srgbClr val="FF0000"/>
                </a:solidFill>
                <a:latin typeface="Times New Roman" pitchFamily="18" charset="0"/>
              </a:endParaRPr>
            </a:p>
          </p:txBody>
        </p:sp>
        <p:sp>
          <p:nvSpPr>
            <p:cNvPr id="9225" name="Rectangle 16"/>
            <p:cNvSpPr>
              <a:spLocks noChangeArrowheads="1"/>
            </p:cNvSpPr>
            <p:nvPr/>
          </p:nvSpPr>
          <p:spPr bwMode="auto">
            <a:xfrm>
              <a:off x="1565" y="164"/>
              <a:ext cx="1996" cy="442"/>
            </a:xfrm>
            <a:prstGeom prst="rect">
              <a:avLst/>
            </a:prstGeom>
            <a:noFill/>
            <a:ln w="9525">
              <a:noFill/>
              <a:miter lim="800000"/>
              <a:headEnd/>
              <a:tailEnd/>
            </a:ln>
          </p:spPr>
          <p:txBody>
            <a:bodyPr>
              <a:spAutoFit/>
            </a:bodyPr>
            <a:lstStyle/>
            <a:p>
              <a:pPr algn="ctr" eaLnBrk="1" hangingPunct="1">
                <a:spcBef>
                  <a:spcPct val="0"/>
                </a:spcBef>
                <a:buFontTx/>
                <a:buNone/>
              </a:pPr>
              <a:r>
                <a:rPr lang="ru-RU" sz="4000" b="1" i="1">
                  <a:solidFill>
                    <a:srgbClr val="FF0000"/>
                  </a:solidFill>
                  <a:latin typeface="Arial" charset="0"/>
                </a:rPr>
                <a:t>Успіху</a:t>
              </a:r>
              <a:r>
                <a:rPr lang="ru-RU" sz="4000" i="1">
                  <a:solidFill>
                    <a:srgbClr val="FF0000"/>
                  </a:solidFill>
                  <a:latin typeface="Arial" charset="0"/>
                </a:rPr>
                <a: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p:cTn id="12" dur="3000" fill="hold"/>
                                        <p:tgtEl>
                                          <p:spTgt spid="11266"/>
                                        </p:tgtEl>
                                        <p:attrNameLst>
                                          <p:attrName>ppt_x</p:attrName>
                                        </p:attrNameLst>
                                      </p:cBhvr>
                                      <p:tavLst>
                                        <p:tav tm="0">
                                          <p:val>
                                            <p:strVal val="#ppt_x-.2"/>
                                          </p:val>
                                        </p:tav>
                                        <p:tav tm="100000">
                                          <p:val>
                                            <p:strVal val="#ppt_x"/>
                                          </p:val>
                                        </p:tav>
                                      </p:tavLst>
                                    </p:anim>
                                    <p:anim calcmode="lin" valueType="num">
                                      <p:cBhvr>
                                        <p:cTn id="13" dur="3000" fill="hold"/>
                                        <p:tgtEl>
                                          <p:spTgt spid="11266"/>
                                        </p:tgtEl>
                                        <p:attrNameLst>
                                          <p:attrName>ppt_y</p:attrName>
                                        </p:attrNameLst>
                                      </p:cBhvr>
                                      <p:tavLst>
                                        <p:tav tm="0">
                                          <p:val>
                                            <p:strVal val="#ppt_y"/>
                                          </p:val>
                                        </p:tav>
                                        <p:tav tm="100000">
                                          <p:val>
                                            <p:strVal val="#ppt_y"/>
                                          </p:val>
                                        </p:tav>
                                      </p:tavLst>
                                    </p:anim>
                                    <p:animEffect transition="in" filter="wipe(right)" prLst="gradientSize: 0.1">
                                      <p:cBhvr>
                                        <p:cTn id="14" dur="3000"/>
                                        <p:tgtEl>
                                          <p:spTgt spid="11266"/>
                                        </p:tgtEl>
                                      </p:cBhvr>
                                    </p:animEffect>
                                  </p:childTnLst>
                                </p:cTn>
                              </p:par>
                            </p:childTnLst>
                          </p:cTn>
                        </p:par>
                        <p:par>
                          <p:cTn id="15" fill="hold">
                            <p:stCondLst>
                              <p:cond delay="3000"/>
                            </p:stCondLst>
                            <p:childTnLst>
                              <p:par>
                                <p:cTn id="16" presetID="4" presetClass="entr" presetSubtype="16" fill="hold" grpId="0" nodeType="afterEffect">
                                  <p:stCondLst>
                                    <p:cond delay="0"/>
                                  </p:stCondLst>
                                  <p:childTnLst>
                                    <p:set>
                                      <p:cBhvr>
                                        <p:cTn id="17" dur="1" fill="hold">
                                          <p:stCondLst>
                                            <p:cond delay="0"/>
                                          </p:stCondLst>
                                        </p:cTn>
                                        <p:tgtEl>
                                          <p:spTgt spid="11273"/>
                                        </p:tgtEl>
                                        <p:attrNameLst>
                                          <p:attrName>style.visibility</p:attrName>
                                        </p:attrNameLst>
                                      </p:cBhvr>
                                      <p:to>
                                        <p:strVal val="visible"/>
                                      </p:to>
                                    </p:set>
                                    <p:animEffect transition="in" filter="box(in)">
                                      <p:cBhvr>
                                        <p:cTn id="18" dur="3000"/>
                                        <p:tgtEl>
                                          <p:spTgt spid="11273"/>
                                        </p:tgtEl>
                                      </p:cBhvr>
                                    </p:animEffect>
                                  </p:childTnLst>
                                </p:cTn>
                              </p:par>
                            </p:childTnLst>
                          </p:cTn>
                        </p:par>
                        <p:par>
                          <p:cTn id="19" fill="hold">
                            <p:stCondLst>
                              <p:cond delay="6000"/>
                            </p:stCondLst>
                            <p:childTnLst>
                              <p:par>
                                <p:cTn id="20" presetID="1" presetClass="entr" presetSubtype="0" fill="hold" grpId="0" nodeType="afterEffect">
                                  <p:stCondLst>
                                    <p:cond delay="0"/>
                                  </p:stCondLst>
                                  <p:childTnLst>
                                    <p:set>
                                      <p:cBhvr>
                                        <p:cTn id="21" dur="1" fill="hold">
                                          <p:stCondLst>
                                            <p:cond delay="0"/>
                                          </p:stCondLst>
                                        </p:cTn>
                                        <p:tgtEl>
                                          <p:spTgt spid="10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73" grpId="0"/>
      <p:bldP spid="10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04048" y="548680"/>
            <a:ext cx="4139952" cy="5976664"/>
          </a:xfrm>
        </p:spPr>
        <p:txBody>
          <a:bodyPr>
            <a:normAutofit/>
          </a:bodyPr>
          <a:lstStyle/>
          <a:p>
            <a:r>
              <a:rPr lang="ru-RU" sz="2000" dirty="0" smtClean="0">
                <a:solidFill>
                  <a:srgbClr val="002060"/>
                </a:solidFill>
              </a:rPr>
              <a:t>Коровай-рекордсмен - </a:t>
            </a:r>
            <a:r>
              <a:rPr lang="ru-RU" sz="2000" dirty="0" err="1" smtClean="0">
                <a:solidFill>
                  <a:srgbClr val="002060"/>
                </a:solidFill>
              </a:rPr>
              <a:t>це</a:t>
            </a:r>
            <a:r>
              <a:rPr lang="ru-RU" sz="2000" dirty="0" smtClean="0">
                <a:solidFill>
                  <a:srgbClr val="002060"/>
                </a:solidFill>
              </a:rPr>
              <a:t> </a:t>
            </a:r>
            <a:r>
              <a:rPr lang="ru-RU" sz="2000" dirty="0" err="1" smtClean="0">
                <a:solidFill>
                  <a:srgbClr val="002060"/>
                </a:solidFill>
              </a:rPr>
              <a:t>п’ятиярусний</a:t>
            </a:r>
            <a:r>
              <a:rPr lang="ru-RU" sz="2000" dirty="0" smtClean="0">
                <a:solidFill>
                  <a:srgbClr val="002060"/>
                </a:solidFill>
              </a:rPr>
              <a:t> </a:t>
            </a:r>
            <a:r>
              <a:rPr lang="ru-RU" sz="2000" dirty="0" err="1" smtClean="0">
                <a:solidFill>
                  <a:srgbClr val="002060"/>
                </a:solidFill>
              </a:rPr>
              <a:t>виріб</a:t>
            </a:r>
            <a:r>
              <a:rPr lang="ru-RU" sz="2000" dirty="0" smtClean="0">
                <a:solidFill>
                  <a:srgbClr val="002060"/>
                </a:solidFill>
              </a:rPr>
              <a:t> вагою 1500 </a:t>
            </a:r>
            <a:r>
              <a:rPr lang="ru-RU" sz="2000" dirty="0" err="1" smtClean="0">
                <a:solidFill>
                  <a:srgbClr val="002060"/>
                </a:solidFill>
              </a:rPr>
              <a:t>кілограмів</a:t>
            </a:r>
            <a:r>
              <a:rPr lang="ru-RU" sz="2000" dirty="0" smtClean="0">
                <a:solidFill>
                  <a:srgbClr val="002060"/>
                </a:solidFill>
              </a:rPr>
              <a:t>, </a:t>
            </a:r>
            <a:r>
              <a:rPr lang="ru-RU" sz="2000" dirty="0" err="1" smtClean="0">
                <a:solidFill>
                  <a:srgbClr val="002060"/>
                </a:solidFill>
              </a:rPr>
              <a:t>займає</a:t>
            </a:r>
            <a:r>
              <a:rPr lang="ru-RU" sz="2000" dirty="0" smtClean="0">
                <a:solidFill>
                  <a:srgbClr val="002060"/>
                </a:solidFill>
              </a:rPr>
              <a:t> </a:t>
            </a:r>
            <a:r>
              <a:rPr lang="ru-RU" sz="2000" dirty="0" err="1" smtClean="0">
                <a:solidFill>
                  <a:srgbClr val="002060"/>
                </a:solidFill>
              </a:rPr>
              <a:t>площу</a:t>
            </a:r>
            <a:r>
              <a:rPr lang="ru-RU" sz="2000" dirty="0" smtClean="0">
                <a:solidFill>
                  <a:srgbClr val="002060"/>
                </a:solidFill>
              </a:rPr>
              <a:t> </a:t>
            </a:r>
            <a:r>
              <a:rPr lang="ru-RU" sz="2000" dirty="0" err="1" smtClean="0">
                <a:solidFill>
                  <a:srgbClr val="002060"/>
                </a:solidFill>
              </a:rPr>
              <a:t>більше</a:t>
            </a:r>
            <a:r>
              <a:rPr lang="ru-RU" sz="2000" dirty="0" smtClean="0">
                <a:solidFill>
                  <a:srgbClr val="002060"/>
                </a:solidFill>
              </a:rPr>
              <a:t> 16-ти </a:t>
            </a:r>
            <a:r>
              <a:rPr lang="ru-RU" sz="2000" dirty="0" err="1" smtClean="0">
                <a:solidFill>
                  <a:srgbClr val="002060"/>
                </a:solidFill>
              </a:rPr>
              <a:t>квадратних</a:t>
            </a:r>
            <a:r>
              <a:rPr lang="ru-RU" sz="2000" dirty="0" smtClean="0">
                <a:solidFill>
                  <a:srgbClr val="002060"/>
                </a:solidFill>
              </a:rPr>
              <a:t> </a:t>
            </a:r>
            <a:r>
              <a:rPr lang="ru-RU" sz="2000" dirty="0" err="1" smtClean="0">
                <a:solidFill>
                  <a:srgbClr val="002060"/>
                </a:solidFill>
              </a:rPr>
              <a:t>метрів</a:t>
            </a:r>
            <a:r>
              <a:rPr lang="ru-RU" sz="2000" dirty="0" smtClean="0">
                <a:solidFill>
                  <a:srgbClr val="002060"/>
                </a:solidFill>
              </a:rPr>
              <a:t> (4000 на 4300 см.), </a:t>
            </a:r>
            <a:r>
              <a:rPr lang="ru-RU" sz="2000" dirty="0" err="1" smtClean="0">
                <a:solidFill>
                  <a:srgbClr val="002060"/>
                </a:solidFill>
              </a:rPr>
              <a:t>проте</a:t>
            </a:r>
            <a:r>
              <a:rPr lang="ru-RU" sz="2000" dirty="0" smtClean="0">
                <a:solidFill>
                  <a:srgbClr val="002060"/>
                </a:solidFill>
              </a:rPr>
              <a:t> </a:t>
            </a:r>
            <a:r>
              <a:rPr lang="ru-RU" sz="2000" dirty="0" err="1" smtClean="0">
                <a:solidFill>
                  <a:srgbClr val="002060"/>
                </a:solidFill>
              </a:rPr>
              <a:t>він</a:t>
            </a:r>
            <a:r>
              <a:rPr lang="ru-RU" sz="2000" dirty="0" smtClean="0">
                <a:solidFill>
                  <a:srgbClr val="002060"/>
                </a:solidFill>
              </a:rPr>
              <a:t> </a:t>
            </a:r>
            <a:r>
              <a:rPr lang="ru-RU" sz="2000" dirty="0" err="1" smtClean="0">
                <a:solidFill>
                  <a:srgbClr val="002060"/>
                </a:solidFill>
              </a:rPr>
              <a:t>вражає</a:t>
            </a:r>
            <a:r>
              <a:rPr lang="ru-RU" sz="2000" dirty="0" smtClean="0">
                <a:solidFill>
                  <a:srgbClr val="002060"/>
                </a:solidFill>
              </a:rPr>
              <a:t> не </a:t>
            </a:r>
            <a:r>
              <a:rPr lang="ru-RU" sz="2000" dirty="0" err="1" smtClean="0">
                <a:solidFill>
                  <a:srgbClr val="002060"/>
                </a:solidFill>
              </a:rPr>
              <a:t>лише</a:t>
            </a:r>
            <a:r>
              <a:rPr lang="ru-RU" sz="2000" dirty="0" smtClean="0">
                <a:solidFill>
                  <a:srgbClr val="002060"/>
                </a:solidFill>
              </a:rPr>
              <a:t> </a:t>
            </a:r>
            <a:r>
              <a:rPr lang="ru-RU" sz="2000" dirty="0" err="1" smtClean="0">
                <a:solidFill>
                  <a:srgbClr val="002060"/>
                </a:solidFill>
              </a:rPr>
              <a:t>своїми</a:t>
            </a:r>
            <a:r>
              <a:rPr lang="ru-RU" sz="2000" dirty="0" smtClean="0">
                <a:solidFill>
                  <a:srgbClr val="002060"/>
                </a:solidFill>
              </a:rPr>
              <a:t> </a:t>
            </a:r>
            <a:r>
              <a:rPr lang="ru-RU" sz="2000" dirty="0" err="1" smtClean="0">
                <a:solidFill>
                  <a:srgbClr val="002060"/>
                </a:solidFill>
              </a:rPr>
              <a:t>розмірами</a:t>
            </a:r>
            <a:r>
              <a:rPr lang="ru-RU" sz="2000" dirty="0" smtClean="0">
                <a:solidFill>
                  <a:srgbClr val="002060"/>
                </a:solidFill>
              </a:rPr>
              <a:t>, </a:t>
            </a:r>
            <a:r>
              <a:rPr lang="ru-RU" sz="2000" dirty="0" err="1" smtClean="0">
                <a:solidFill>
                  <a:srgbClr val="002060"/>
                </a:solidFill>
              </a:rPr>
              <a:t>але</a:t>
            </a:r>
            <a:r>
              <a:rPr lang="ru-RU" sz="2000" dirty="0" smtClean="0">
                <a:solidFill>
                  <a:srgbClr val="002060"/>
                </a:solidFill>
              </a:rPr>
              <a:t> </a:t>
            </a:r>
            <a:r>
              <a:rPr lang="ru-RU" sz="2000" dirty="0" err="1" smtClean="0">
                <a:solidFill>
                  <a:srgbClr val="002060"/>
                </a:solidFill>
              </a:rPr>
              <a:t>й</a:t>
            </a:r>
            <a:r>
              <a:rPr lang="ru-RU" sz="2000" dirty="0" smtClean="0">
                <a:solidFill>
                  <a:srgbClr val="002060"/>
                </a:solidFill>
              </a:rPr>
              <a:t> </a:t>
            </a:r>
            <a:r>
              <a:rPr lang="ru-RU" sz="2000" dirty="0" err="1" smtClean="0">
                <a:solidFill>
                  <a:srgbClr val="002060"/>
                </a:solidFill>
              </a:rPr>
              <a:t>приємними</a:t>
            </a:r>
            <a:r>
              <a:rPr lang="ru-RU" sz="2000" dirty="0" smtClean="0">
                <a:solidFill>
                  <a:srgbClr val="002060"/>
                </a:solidFill>
              </a:rPr>
              <a:t> </a:t>
            </a:r>
            <a:r>
              <a:rPr lang="ru-RU" sz="2000" dirty="0" err="1" smtClean="0">
                <a:solidFill>
                  <a:srgbClr val="002060"/>
                </a:solidFill>
              </a:rPr>
              <a:t>смаковими</a:t>
            </a:r>
            <a:r>
              <a:rPr lang="ru-RU" sz="2000" dirty="0" smtClean="0">
                <a:solidFill>
                  <a:srgbClr val="002060"/>
                </a:solidFill>
              </a:rPr>
              <a:t> </a:t>
            </a:r>
            <a:r>
              <a:rPr lang="ru-RU" sz="2000" dirty="0" err="1" smtClean="0">
                <a:solidFill>
                  <a:srgbClr val="002060"/>
                </a:solidFill>
              </a:rPr>
              <a:t>якостями</a:t>
            </a:r>
            <a:r>
              <a:rPr lang="ru-RU" sz="2000" dirty="0" smtClean="0">
                <a:solidFill>
                  <a:srgbClr val="002060"/>
                </a:solidFill>
              </a:rPr>
              <a:t>, в </a:t>
            </a:r>
            <a:r>
              <a:rPr lang="ru-RU" sz="2000" dirty="0" err="1" smtClean="0">
                <a:solidFill>
                  <a:srgbClr val="002060"/>
                </a:solidFill>
              </a:rPr>
              <a:t>чому</a:t>
            </a:r>
            <a:r>
              <a:rPr lang="ru-RU" sz="2000" dirty="0" smtClean="0">
                <a:solidFill>
                  <a:srgbClr val="002060"/>
                </a:solidFill>
              </a:rPr>
              <a:t> </a:t>
            </a:r>
            <a:r>
              <a:rPr lang="ru-RU" sz="2000" dirty="0" err="1" smtClean="0">
                <a:solidFill>
                  <a:srgbClr val="002060"/>
                </a:solidFill>
              </a:rPr>
              <a:t>особисто</a:t>
            </a:r>
            <a:r>
              <a:rPr lang="ru-RU" sz="2000" dirty="0" smtClean="0">
                <a:solidFill>
                  <a:srgbClr val="002060"/>
                </a:solidFill>
              </a:rPr>
              <a:t> </a:t>
            </a:r>
            <a:r>
              <a:rPr lang="ru-RU" sz="2000" dirty="0" err="1" smtClean="0">
                <a:solidFill>
                  <a:srgbClr val="002060"/>
                </a:solidFill>
              </a:rPr>
              <a:t>змогли</a:t>
            </a:r>
            <a:r>
              <a:rPr lang="ru-RU" sz="2000" dirty="0" smtClean="0">
                <a:solidFill>
                  <a:srgbClr val="002060"/>
                </a:solidFill>
              </a:rPr>
              <a:t> </a:t>
            </a:r>
            <a:r>
              <a:rPr lang="ru-RU" sz="2000" dirty="0" err="1" smtClean="0">
                <a:solidFill>
                  <a:srgbClr val="002060"/>
                </a:solidFill>
              </a:rPr>
              <a:t>впевнитись</a:t>
            </a:r>
            <a:r>
              <a:rPr lang="ru-RU" sz="2000" dirty="0" smtClean="0">
                <a:solidFill>
                  <a:srgbClr val="002060"/>
                </a:solidFill>
              </a:rPr>
              <a:t> </a:t>
            </a:r>
            <a:r>
              <a:rPr lang="ru-RU" sz="2000" dirty="0" err="1" smtClean="0">
                <a:solidFill>
                  <a:srgbClr val="002060"/>
                </a:solidFill>
              </a:rPr>
              <a:t>всі</a:t>
            </a:r>
            <a:r>
              <a:rPr lang="ru-RU" sz="2000" dirty="0" smtClean="0">
                <a:solidFill>
                  <a:srgbClr val="002060"/>
                </a:solidFill>
              </a:rPr>
              <a:t> </a:t>
            </a:r>
            <a:r>
              <a:rPr lang="ru-RU" sz="2000" dirty="0" err="1" smtClean="0">
                <a:solidFill>
                  <a:srgbClr val="002060"/>
                </a:solidFill>
              </a:rPr>
              <a:t>мешканці</a:t>
            </a:r>
            <a:r>
              <a:rPr lang="ru-RU" sz="2000" dirty="0" smtClean="0">
                <a:solidFill>
                  <a:srgbClr val="002060"/>
                </a:solidFill>
              </a:rPr>
              <a:t> та </a:t>
            </a:r>
            <a:r>
              <a:rPr lang="ru-RU" sz="2000" dirty="0" err="1" smtClean="0">
                <a:solidFill>
                  <a:srgbClr val="002060"/>
                </a:solidFill>
              </a:rPr>
              <a:t>гості</a:t>
            </a:r>
            <a:r>
              <a:rPr lang="ru-RU" sz="2000" dirty="0" smtClean="0">
                <a:solidFill>
                  <a:srgbClr val="002060"/>
                </a:solidFill>
              </a:rPr>
              <a:t> </a:t>
            </a:r>
            <a:r>
              <a:rPr lang="ru-RU" sz="2000" dirty="0" err="1" smtClean="0">
                <a:solidFill>
                  <a:srgbClr val="002060"/>
                </a:solidFill>
              </a:rPr>
              <a:t>міста</a:t>
            </a:r>
            <a:r>
              <a:rPr lang="ru-RU" sz="2000" dirty="0" smtClean="0">
                <a:solidFill>
                  <a:srgbClr val="002060"/>
                </a:solidFill>
              </a:rPr>
              <a:t>, </a:t>
            </a:r>
            <a:r>
              <a:rPr lang="ru-RU" sz="2000" dirty="0" err="1" smtClean="0">
                <a:solidFill>
                  <a:srgbClr val="002060"/>
                </a:solidFill>
              </a:rPr>
              <a:t>які</a:t>
            </a:r>
            <a:r>
              <a:rPr lang="ru-RU" sz="2000" dirty="0" smtClean="0">
                <a:solidFill>
                  <a:srgbClr val="002060"/>
                </a:solidFill>
              </a:rPr>
              <a:t> </a:t>
            </a:r>
            <a:r>
              <a:rPr lang="ru-RU" sz="2000" dirty="0" err="1" smtClean="0">
                <a:solidFill>
                  <a:srgbClr val="002060"/>
                </a:solidFill>
              </a:rPr>
              <a:t>завітали</a:t>
            </a:r>
            <a:r>
              <a:rPr lang="ru-RU" sz="2000" dirty="0" smtClean="0">
                <a:solidFill>
                  <a:srgbClr val="002060"/>
                </a:solidFill>
              </a:rPr>
              <a:t> на свято. На </a:t>
            </a:r>
            <a:r>
              <a:rPr lang="ru-RU" sz="2000" dirty="0" err="1" smtClean="0">
                <a:solidFill>
                  <a:srgbClr val="002060"/>
                </a:solidFill>
              </a:rPr>
              <a:t>його</a:t>
            </a:r>
            <a:r>
              <a:rPr lang="ru-RU" sz="2000" dirty="0" smtClean="0">
                <a:solidFill>
                  <a:srgbClr val="002060"/>
                </a:solidFill>
              </a:rPr>
              <a:t> </a:t>
            </a:r>
            <a:r>
              <a:rPr lang="ru-RU" sz="2000" dirty="0" err="1" smtClean="0">
                <a:solidFill>
                  <a:srgbClr val="002060"/>
                </a:solidFill>
              </a:rPr>
              <a:t>виробництво</a:t>
            </a:r>
            <a:r>
              <a:rPr lang="ru-RU" sz="2000" dirty="0" smtClean="0">
                <a:solidFill>
                  <a:srgbClr val="002060"/>
                </a:solidFill>
              </a:rPr>
              <a:t> </a:t>
            </a:r>
            <a:r>
              <a:rPr lang="ru-RU" sz="2000" dirty="0" err="1" smtClean="0">
                <a:solidFill>
                  <a:srgbClr val="002060"/>
                </a:solidFill>
              </a:rPr>
              <a:t>було</a:t>
            </a:r>
            <a:r>
              <a:rPr lang="ru-RU" sz="2000" dirty="0" smtClean="0">
                <a:solidFill>
                  <a:srgbClr val="002060"/>
                </a:solidFill>
              </a:rPr>
              <a:t> </a:t>
            </a:r>
            <a:r>
              <a:rPr lang="ru-RU" sz="2000" dirty="0" err="1" smtClean="0">
                <a:solidFill>
                  <a:srgbClr val="002060"/>
                </a:solidFill>
              </a:rPr>
              <a:t>витрачено</a:t>
            </a:r>
            <a:r>
              <a:rPr lang="ru-RU" sz="2000" dirty="0" smtClean="0">
                <a:solidFill>
                  <a:srgbClr val="002060"/>
                </a:solidFill>
              </a:rPr>
              <a:t> </a:t>
            </a:r>
            <a:r>
              <a:rPr lang="ru-RU" sz="2000" dirty="0" err="1" smtClean="0">
                <a:solidFill>
                  <a:srgbClr val="002060"/>
                </a:solidFill>
              </a:rPr>
              <a:t>близько</a:t>
            </a:r>
            <a:r>
              <a:rPr lang="ru-RU" sz="2000" dirty="0" smtClean="0">
                <a:solidFill>
                  <a:srgbClr val="002060"/>
                </a:solidFill>
              </a:rPr>
              <a:t> 175 кг </a:t>
            </a:r>
            <a:r>
              <a:rPr lang="ru-RU" sz="2000" dirty="0" err="1" smtClean="0">
                <a:solidFill>
                  <a:srgbClr val="002060"/>
                </a:solidFill>
              </a:rPr>
              <a:t>цукру</a:t>
            </a:r>
            <a:r>
              <a:rPr lang="ru-RU" sz="2000" dirty="0" smtClean="0">
                <a:solidFill>
                  <a:srgbClr val="002060"/>
                </a:solidFill>
              </a:rPr>
              <a:t>, 2000 </a:t>
            </a:r>
            <a:r>
              <a:rPr lang="ru-RU" sz="2000" dirty="0" err="1" smtClean="0">
                <a:solidFill>
                  <a:srgbClr val="002060"/>
                </a:solidFill>
              </a:rPr>
              <a:t>яєць</a:t>
            </a:r>
            <a:r>
              <a:rPr lang="ru-RU" sz="2000" dirty="0" smtClean="0">
                <a:solidFill>
                  <a:srgbClr val="002060"/>
                </a:solidFill>
              </a:rPr>
              <a:t>, 350 </a:t>
            </a:r>
            <a:r>
              <a:rPr lang="ru-RU" sz="2000" dirty="0" err="1" smtClean="0">
                <a:solidFill>
                  <a:srgbClr val="002060"/>
                </a:solidFill>
              </a:rPr>
              <a:t>літрів</a:t>
            </a:r>
            <a:r>
              <a:rPr lang="ru-RU" sz="2000" dirty="0" smtClean="0">
                <a:solidFill>
                  <a:srgbClr val="002060"/>
                </a:solidFill>
              </a:rPr>
              <a:t> молока, 44 кг </a:t>
            </a:r>
            <a:r>
              <a:rPr lang="ru-RU" sz="2000" dirty="0" err="1" smtClean="0">
                <a:solidFill>
                  <a:srgbClr val="002060"/>
                </a:solidFill>
              </a:rPr>
              <a:t>дріжджів</a:t>
            </a:r>
            <a:r>
              <a:rPr lang="ru-RU" sz="2000" dirty="0" smtClean="0">
                <a:solidFill>
                  <a:srgbClr val="002060"/>
                </a:solidFill>
              </a:rPr>
              <a:t>, 50 кг </a:t>
            </a:r>
            <a:r>
              <a:rPr lang="ru-RU" sz="2000" dirty="0" err="1" smtClean="0">
                <a:solidFill>
                  <a:srgbClr val="002060"/>
                </a:solidFill>
              </a:rPr>
              <a:t>селянського</a:t>
            </a:r>
            <a:r>
              <a:rPr lang="ru-RU" sz="2000" dirty="0" smtClean="0">
                <a:solidFill>
                  <a:srgbClr val="002060"/>
                </a:solidFill>
              </a:rPr>
              <a:t> масла, 11 кг меду, 9 кг </a:t>
            </a:r>
            <a:r>
              <a:rPr lang="ru-RU" sz="2000" dirty="0" err="1" smtClean="0">
                <a:solidFill>
                  <a:srgbClr val="002060"/>
                </a:solidFill>
              </a:rPr>
              <a:t>ванільного</a:t>
            </a:r>
            <a:r>
              <a:rPr lang="ru-RU" sz="2000" dirty="0" smtClean="0">
                <a:solidFill>
                  <a:srgbClr val="002060"/>
                </a:solidFill>
              </a:rPr>
              <a:t> </a:t>
            </a:r>
            <a:r>
              <a:rPr lang="ru-RU" sz="2000" dirty="0" err="1" smtClean="0">
                <a:solidFill>
                  <a:srgbClr val="002060"/>
                </a:solidFill>
              </a:rPr>
              <a:t>цукру</a:t>
            </a:r>
            <a:r>
              <a:rPr lang="ru-RU" sz="2000" dirty="0" smtClean="0">
                <a:solidFill>
                  <a:srgbClr val="002060"/>
                </a:solidFill>
              </a:rPr>
              <a:t>, 18 л </a:t>
            </a:r>
            <a:r>
              <a:rPr lang="ru-RU" sz="2000" dirty="0" err="1" smtClean="0">
                <a:solidFill>
                  <a:srgbClr val="002060"/>
                </a:solidFill>
              </a:rPr>
              <a:t>олії</a:t>
            </a:r>
            <a:r>
              <a:rPr lang="ru-RU" sz="2000" dirty="0" smtClean="0">
                <a:solidFill>
                  <a:srgbClr val="002060"/>
                </a:solidFill>
              </a:rPr>
              <a:t>, 10 </a:t>
            </a:r>
            <a:r>
              <a:rPr lang="ru-RU" sz="2000" dirty="0" err="1" smtClean="0">
                <a:solidFill>
                  <a:srgbClr val="002060"/>
                </a:solidFill>
              </a:rPr>
              <a:t>літрів</a:t>
            </a:r>
            <a:r>
              <a:rPr lang="ru-RU" sz="2000" dirty="0" smtClean="0">
                <a:solidFill>
                  <a:srgbClr val="002060"/>
                </a:solidFill>
              </a:rPr>
              <a:t> </a:t>
            </a:r>
            <a:r>
              <a:rPr lang="ru-RU" sz="2000" dirty="0" err="1" smtClean="0">
                <a:solidFill>
                  <a:srgbClr val="002060"/>
                </a:solidFill>
              </a:rPr>
              <a:t>горілки</a:t>
            </a:r>
            <a:r>
              <a:rPr lang="ru-RU" sz="2000" dirty="0" smtClean="0">
                <a:solidFill>
                  <a:srgbClr val="002060"/>
                </a:solidFill>
              </a:rPr>
              <a:t> та 1 тонну </a:t>
            </a:r>
            <a:r>
              <a:rPr lang="ru-RU" sz="2000" dirty="0" err="1" smtClean="0">
                <a:solidFill>
                  <a:srgbClr val="002060"/>
                </a:solidFill>
              </a:rPr>
              <a:t>борошна</a:t>
            </a:r>
            <a:r>
              <a:rPr lang="ru-RU" sz="2000" dirty="0" smtClean="0">
                <a:solidFill>
                  <a:srgbClr val="002060"/>
                </a:solidFill>
              </a:rPr>
              <a:t> </a:t>
            </a:r>
            <a:r>
              <a:rPr lang="ru-RU" sz="2000" dirty="0" err="1" smtClean="0">
                <a:solidFill>
                  <a:srgbClr val="002060"/>
                </a:solidFill>
              </a:rPr>
              <a:t>вищого</a:t>
            </a:r>
            <a:r>
              <a:rPr lang="ru-RU" sz="2000" dirty="0" smtClean="0">
                <a:solidFill>
                  <a:srgbClr val="002060"/>
                </a:solidFill>
              </a:rPr>
              <a:t> </a:t>
            </a:r>
            <a:r>
              <a:rPr lang="ru-RU" sz="2000" dirty="0" err="1" smtClean="0">
                <a:solidFill>
                  <a:srgbClr val="002060"/>
                </a:solidFill>
              </a:rPr>
              <a:t>ґатунку</a:t>
            </a:r>
            <a:r>
              <a:rPr lang="ru-RU" sz="2000" dirty="0" smtClean="0">
                <a:solidFill>
                  <a:srgbClr val="002060"/>
                </a:solidFill>
              </a:rPr>
              <a:t>.</a:t>
            </a:r>
            <a:endParaRPr lang="ru-RU" sz="2000" dirty="0">
              <a:solidFill>
                <a:srgbClr val="002060"/>
              </a:solidFill>
            </a:endParaRPr>
          </a:p>
        </p:txBody>
      </p:sp>
      <p:pic>
        <p:nvPicPr>
          <p:cNvPr id="3074" name="Picture 2"/>
          <p:cNvPicPr>
            <a:picLocks noGrp="1" noChangeAspect="1" noChangeArrowheads="1"/>
          </p:cNvPicPr>
          <p:nvPr>
            <p:ph idx="4294967295"/>
          </p:nvPr>
        </p:nvPicPr>
        <p:blipFill>
          <a:blip r:embed="rId2" cstate="print"/>
          <a:stretch>
            <a:fillRect/>
          </a:stretch>
        </p:blipFill>
        <p:spPr bwMode="auto">
          <a:xfrm>
            <a:off x="0" y="785794"/>
            <a:ext cx="5000628" cy="50232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diamond(in)">
                                      <p:cBhvr>
                                        <p:cTn id="15" dur="2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xit" presetSubtype="0" fill="hold" grpId="1" nodeType="clickEffect">
                                  <p:stCondLst>
                                    <p:cond delay="0"/>
                                  </p:stCondLst>
                                  <p:childTnLst>
                                    <p:anim from="(ppt_x)" to="(ppt_x+1)" calcmode="lin" valueType="num">
                                      <p:cBhvr>
                                        <p:cTn id="19" dur="1000">
                                          <p:stCondLst>
                                            <p:cond delay="0"/>
                                          </p:stCondLst>
                                        </p:cTn>
                                        <p:tgtEl>
                                          <p:spTgt spid="5"/>
                                        </p:tgtEl>
                                        <p:attrNameLst>
                                          <p:attrName>ppt_x</p:attrName>
                                        </p:attrNameLst>
                                      </p:cBhvr>
                                    </p:anim>
                                    <p:anim from="0" to="-1.0" calcmode="lin" valueType="num">
                                      <p:cBhvr>
                                        <p:cTn id="20" dur="200" accel="50000">
                                          <p:stCondLst>
                                            <p:cond delay="0"/>
                                          </p:stCondLst>
                                        </p:cTn>
                                        <p:tgtEl>
                                          <p:spTgt spid="5"/>
                                        </p:tgtEl>
                                        <p:attrNameLst>
                                          <p:attrName>xshear</p:attrName>
                                        </p:attrNameLst>
                                      </p:cBhvr>
                                    </p:anim>
                                    <p:set>
                                      <p:cBhvr>
                                        <p:cTn id="21" dur="800">
                                          <p:stCondLst>
                                            <p:cond delay="200"/>
                                          </p:stCondLst>
                                        </p:cTn>
                                        <p:tgtEl>
                                          <p:spTgt spid="5"/>
                                        </p:tgtEl>
                                        <p:attrNameLst>
                                          <p:attrName>xshear</p:attrName>
                                        </p:attrNameLst>
                                      </p:cBhvr>
                                      <p:to>
                                        <p:strVal val="-1.0"/>
                                      </p:to>
                                    </p:set>
                                    <p:set>
                                      <p:cBhvr>
                                        <p:cTn id="22"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1143000"/>
          </a:xfrm>
        </p:spPr>
        <p:txBody>
          <a:bodyPr/>
          <a:lstStyle/>
          <a:p>
            <a:r>
              <a:rPr lang="uk-UA" b="1" i="1" dirty="0" smtClean="0"/>
              <a:t>Математичне лото </a:t>
            </a:r>
            <a:endParaRPr lang="ru-RU" b="1" i="1" dirty="0"/>
          </a:p>
        </p:txBody>
      </p:sp>
      <p:pic>
        <p:nvPicPr>
          <p:cNvPr id="6" name="Содержимое 5" descr="Рисунок1.png"/>
          <p:cNvPicPr>
            <a:picLocks noGrp="1" noChangeAspect="1"/>
          </p:cNvPicPr>
          <p:nvPr>
            <p:ph idx="1"/>
          </p:nvPr>
        </p:nvPicPr>
        <p:blipFill>
          <a:blip r:embed="rId2" cstate="print"/>
          <a:stretch>
            <a:fillRect/>
          </a:stretch>
        </p:blipFill>
        <p:spPr>
          <a:xfrm>
            <a:off x="0" y="1916832"/>
            <a:ext cx="9144000" cy="4941168"/>
          </a:xfrm>
        </p:spPr>
      </p:pic>
      <p:sp>
        <p:nvSpPr>
          <p:cNvPr id="8" name="Прямоугольник 7"/>
          <p:cNvSpPr/>
          <p:nvPr/>
        </p:nvSpPr>
        <p:spPr bwMode="auto">
          <a:xfrm>
            <a:off x="0" y="1916832"/>
            <a:ext cx="2339752" cy="2448272"/>
          </a:xfrm>
          <a:prstGeom prst="rect">
            <a:avLst/>
          </a:prstGeom>
          <a:solidFill>
            <a:schemeClr val="accent1"/>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i="0" u="none" strike="noStrike" cap="none" normalizeH="0" baseline="0" dirty="0" smtClean="0">
                <a:ln>
                  <a:noFill/>
                </a:ln>
                <a:solidFill>
                  <a:schemeClr val="tx1"/>
                </a:solidFill>
                <a:effectLst/>
                <a:latin typeface="Times New Roman" pitchFamily="18" charset="0"/>
              </a:rPr>
              <a:t>36</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9" name="TextBox 8"/>
          <p:cNvSpPr txBox="1"/>
          <p:nvPr/>
        </p:nvSpPr>
        <p:spPr>
          <a:xfrm>
            <a:off x="5004048" y="1484784"/>
            <a:ext cx="184731" cy="369332"/>
          </a:xfrm>
          <a:prstGeom prst="rect">
            <a:avLst/>
          </a:prstGeom>
          <a:noFill/>
        </p:spPr>
        <p:txBody>
          <a:bodyPr wrap="none" rtlCol="0">
            <a:spAutoFit/>
          </a:bodyPr>
          <a:lstStyle/>
          <a:p>
            <a:endParaRPr lang="ru-RU" dirty="0"/>
          </a:p>
        </p:txBody>
      </p:sp>
      <p:sp>
        <p:nvSpPr>
          <p:cNvPr id="10" name="Прямоугольник 9"/>
          <p:cNvSpPr/>
          <p:nvPr/>
        </p:nvSpPr>
        <p:spPr bwMode="auto">
          <a:xfrm>
            <a:off x="0" y="1916832"/>
            <a:ext cx="2339752" cy="244827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i="0" u="none" strike="noStrike" cap="none" normalizeH="0" baseline="0" dirty="0" smtClean="0">
                <a:ln>
                  <a:noFill/>
                </a:ln>
                <a:effectLst/>
                <a:latin typeface="Times New Roman" pitchFamily="18" charset="0"/>
              </a:rPr>
              <a:t>6</a:t>
            </a:r>
            <a:r>
              <a:rPr kumimoji="1" lang="uk-UA" sz="5400" b="1" i="1" baseline="30000" dirty="0" smtClean="0">
                <a:latin typeface="Times New Roman" pitchFamily="18" charset="0"/>
              </a:rPr>
              <a:t>2</a:t>
            </a:r>
            <a:endParaRPr kumimoji="1" lang="ru-RU" sz="5400" b="1" i="0" u="none" strike="noStrike" cap="none" normalizeH="0" baseline="0" dirty="0" smtClean="0">
              <a:ln>
                <a:noFill/>
              </a:ln>
              <a:effectLst/>
              <a:latin typeface="Times New Roman" pitchFamily="18"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ru-RU" sz="5400" b="1" i="0" u="none" strike="noStrike" cap="none" normalizeH="0" baseline="0" dirty="0" smtClean="0">
              <a:ln>
                <a:noFill/>
              </a:ln>
              <a:effectLst/>
              <a:latin typeface="Times New Roman" pitchFamily="18" charset="0"/>
            </a:endParaRPr>
          </a:p>
        </p:txBody>
      </p:sp>
      <p:sp>
        <p:nvSpPr>
          <p:cNvPr id="11" name="Прямоугольник 10"/>
          <p:cNvSpPr/>
          <p:nvPr/>
        </p:nvSpPr>
        <p:spPr bwMode="auto">
          <a:xfrm>
            <a:off x="4572000" y="1916832"/>
            <a:ext cx="2339752" cy="244827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dirty="0" smtClean="0">
              <a:latin typeface="Times New Roman" pitchFamily="18" charset="0"/>
            </a:endParaRPr>
          </a:p>
          <a:p>
            <a:pPr algn="ctr" fontAlgn="base">
              <a:spcBef>
                <a:spcPct val="0"/>
              </a:spcBef>
              <a:spcAft>
                <a:spcPct val="0"/>
              </a:spcAft>
            </a:pPr>
            <a:r>
              <a:rPr kumimoji="1" lang="uk-UA" sz="5400" b="1" dirty="0" smtClean="0">
                <a:latin typeface="Times New Roman" pitchFamily="18" charset="0"/>
              </a:rPr>
              <a:t>-27</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2" name="Прямоугольник 11"/>
          <p:cNvSpPr/>
          <p:nvPr/>
        </p:nvSpPr>
        <p:spPr bwMode="auto">
          <a:xfrm>
            <a:off x="0" y="4365104"/>
            <a:ext cx="2267744"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i="0" u="none" strike="noStrike" cap="none" normalizeH="0" baseline="0" dirty="0" smtClean="0">
                <a:ln>
                  <a:noFill/>
                </a:ln>
                <a:solidFill>
                  <a:schemeClr val="tx1"/>
                </a:solidFill>
                <a:effectLst/>
                <a:latin typeface="Times New Roman" pitchFamily="18" charset="0"/>
              </a:rPr>
              <a:t>-12ас</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4" name="Прямоугольник 13"/>
          <p:cNvSpPr/>
          <p:nvPr/>
        </p:nvSpPr>
        <p:spPr bwMode="auto">
          <a:xfrm>
            <a:off x="2267744" y="1916832"/>
            <a:ext cx="2304256"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-4</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5" name="Прямоугольник 14"/>
          <p:cNvSpPr/>
          <p:nvPr/>
        </p:nvSpPr>
        <p:spPr bwMode="auto">
          <a:xfrm>
            <a:off x="6876256" y="1916832"/>
            <a:ext cx="2267744"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16а</a:t>
            </a:r>
            <a:r>
              <a:rPr lang="en-US" sz="5400" dirty="0" smtClean="0">
                <a:cs typeface="Arial" charset="0"/>
              </a:rPr>
              <a:t>²</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6" name="Прямоугольник 15"/>
          <p:cNvSpPr/>
          <p:nvPr/>
        </p:nvSpPr>
        <p:spPr bwMode="auto">
          <a:xfrm>
            <a:off x="2267744" y="4365104"/>
            <a:ext cx="2411760"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1" dirty="0" smtClean="0">
              <a:solidFill>
                <a:srgbClr val="FF3300"/>
              </a:solidFill>
              <a:latin typeface="Times New Roman" pitchFamily="18" charset="0"/>
            </a:endParaRPr>
          </a:p>
          <a:p>
            <a:pPr algn="ctr" fontAlgn="base">
              <a:spcBef>
                <a:spcPct val="0"/>
              </a:spcBef>
              <a:spcAft>
                <a:spcPct val="0"/>
              </a:spcAft>
            </a:pPr>
            <a:r>
              <a:rPr kumimoji="1" lang="uk-UA" sz="5400" b="1" i="1" dirty="0" smtClean="0">
                <a:latin typeface="Times New Roman" pitchFamily="18" charset="0"/>
              </a:rPr>
              <a:t>4а</a:t>
            </a:r>
            <a:r>
              <a:rPr kumimoji="1" lang="uk-UA" sz="5400" b="1" i="1" baseline="30000" dirty="0" smtClean="0">
                <a:latin typeface="Times New Roman" pitchFamily="18" charset="0"/>
              </a:rPr>
              <a:t>6</a:t>
            </a:r>
            <a:endParaRPr kumimoji="1" lang="ru-RU" sz="5400" b="1" i="0" u="none" strike="noStrike" cap="none" normalizeH="0" baseline="0" dirty="0" smtClean="0">
              <a:ln>
                <a:noFill/>
              </a:ln>
              <a:effectLst/>
              <a:latin typeface="Times New Roman" pitchFamily="18" charset="0"/>
            </a:endParaRPr>
          </a:p>
        </p:txBody>
      </p:sp>
      <p:sp>
        <p:nvSpPr>
          <p:cNvPr id="17" name="Прямоугольник 16"/>
          <p:cNvSpPr/>
          <p:nvPr/>
        </p:nvSpPr>
        <p:spPr bwMode="auto">
          <a:xfrm>
            <a:off x="4572000" y="4365104"/>
            <a:ext cx="2339752"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-10а</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8" name="Прямоугольник 17"/>
          <p:cNvSpPr/>
          <p:nvPr/>
        </p:nvSpPr>
        <p:spPr bwMode="auto">
          <a:xfrm>
            <a:off x="6804248" y="4365104"/>
            <a:ext cx="2339752"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i="0" u="none" strike="noStrike" cap="none" normalizeH="0" baseline="0" dirty="0" smtClean="0">
                <a:ln>
                  <a:noFill/>
                </a:ln>
                <a:solidFill>
                  <a:schemeClr val="tx1"/>
                </a:solidFill>
                <a:effectLst/>
                <a:latin typeface="Times New Roman" pitchFamily="18" charset="0"/>
              </a:rPr>
              <a:t>49</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3" name="Прямоугольник 12"/>
          <p:cNvSpPr/>
          <p:nvPr/>
        </p:nvSpPr>
        <p:spPr bwMode="auto">
          <a:xfrm>
            <a:off x="2267744" y="1916832"/>
            <a:ext cx="2304256" cy="244827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-2</a:t>
            </a:r>
            <a:r>
              <a:rPr lang="en-US" sz="5400" dirty="0" smtClean="0">
                <a:cs typeface="Arial" charset="0"/>
              </a:rPr>
              <a:t>²</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19" name="Прямоугольник 18"/>
          <p:cNvSpPr/>
          <p:nvPr/>
        </p:nvSpPr>
        <p:spPr bwMode="auto">
          <a:xfrm>
            <a:off x="4572000" y="1916832"/>
            <a:ext cx="2339752" cy="244827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dirty="0" smtClean="0">
              <a:latin typeface="Times New Roman" pitchFamily="18" charset="0"/>
            </a:endParaRPr>
          </a:p>
          <a:p>
            <a:pPr algn="ctr" fontAlgn="base">
              <a:spcBef>
                <a:spcPct val="0"/>
              </a:spcBef>
              <a:spcAft>
                <a:spcPct val="0"/>
              </a:spcAft>
            </a:pPr>
            <a:r>
              <a:rPr kumimoji="1" lang="uk-UA" sz="5400" b="1" i="0" u="none" strike="noStrike" cap="none" normalizeH="0" baseline="0" dirty="0" smtClean="0">
                <a:ln>
                  <a:noFill/>
                </a:ln>
                <a:effectLst/>
                <a:latin typeface="Times New Roman" pitchFamily="18" charset="0"/>
              </a:rPr>
              <a:t>-</a:t>
            </a:r>
            <a:r>
              <a:rPr kumimoji="1" lang="uk-UA" sz="5400" b="1" u="none" strike="noStrike" cap="none" normalizeH="0" baseline="0" dirty="0" smtClean="0">
                <a:ln>
                  <a:noFill/>
                </a:ln>
                <a:effectLst/>
                <a:latin typeface="Times New Roman" pitchFamily="18" charset="0"/>
              </a:rPr>
              <a:t>3</a:t>
            </a:r>
            <a:r>
              <a:rPr kumimoji="1" lang="uk-UA" sz="5400" b="1" i="1" baseline="30000" dirty="0" smtClean="0">
                <a:latin typeface="Times New Roman" pitchFamily="18" charset="0"/>
              </a:rPr>
              <a:t>3</a:t>
            </a:r>
            <a:endParaRPr kumimoji="1" lang="ru-RU" sz="5400" b="1" i="1" u="none" strike="noStrike" cap="none" normalizeH="0" baseline="0" dirty="0" smtClean="0">
              <a:ln>
                <a:noFill/>
              </a:ln>
              <a:effectLst/>
              <a:latin typeface="Times New Roman" pitchFamily="18" charset="0"/>
            </a:endParaRPr>
          </a:p>
        </p:txBody>
      </p:sp>
      <p:sp>
        <p:nvSpPr>
          <p:cNvPr id="20" name="Прямоугольник 19"/>
          <p:cNvSpPr/>
          <p:nvPr/>
        </p:nvSpPr>
        <p:spPr bwMode="auto">
          <a:xfrm>
            <a:off x="6876256" y="1916832"/>
            <a:ext cx="2267744"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(-4а)</a:t>
            </a:r>
            <a:r>
              <a:rPr lang="en-US" sz="5400" i="1" dirty="0" smtClean="0">
                <a:cs typeface="Arial" charset="0"/>
              </a:rPr>
              <a:t>²</a:t>
            </a:r>
            <a:endParaRPr kumimoji="1" lang="ru-RU" sz="5400" i="1" u="none" strike="noStrike" cap="none" normalizeH="0" baseline="0" dirty="0" smtClean="0">
              <a:ln>
                <a:noFill/>
              </a:ln>
              <a:solidFill>
                <a:schemeClr val="tx1"/>
              </a:solidFill>
              <a:effectLst/>
              <a:latin typeface="Times New Roman" pitchFamily="18" charset="0"/>
            </a:endParaRPr>
          </a:p>
        </p:txBody>
      </p:sp>
      <p:sp>
        <p:nvSpPr>
          <p:cNvPr id="21" name="Прямоугольник 20"/>
          <p:cNvSpPr/>
          <p:nvPr/>
        </p:nvSpPr>
        <p:spPr bwMode="auto">
          <a:xfrm>
            <a:off x="0" y="4365104"/>
            <a:ext cx="2376264"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-3а</a:t>
            </a:r>
            <a:r>
              <a:rPr lang="en-US" sz="5400" dirty="0" smtClean="0">
                <a:cs typeface="Arial" charset="0"/>
              </a:rPr>
              <a:t>·</a:t>
            </a:r>
            <a:r>
              <a:rPr lang="uk-UA" sz="5400" b="1" dirty="0" smtClean="0">
                <a:cs typeface="Arial" charset="0"/>
              </a:rPr>
              <a:t>4с</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22" name="Прямоугольник 21"/>
          <p:cNvSpPr/>
          <p:nvPr/>
        </p:nvSpPr>
        <p:spPr bwMode="auto">
          <a:xfrm>
            <a:off x="2267744" y="4365104"/>
            <a:ext cx="2304256"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(2а</a:t>
            </a:r>
            <a:r>
              <a:rPr kumimoji="1" lang="uk-UA" sz="5400" b="1" i="1" baseline="30000" dirty="0" smtClean="0">
                <a:latin typeface="Times New Roman" pitchFamily="18" charset="0"/>
              </a:rPr>
              <a:t>3</a:t>
            </a:r>
            <a:r>
              <a:rPr kumimoji="1" lang="uk-UA" sz="5400" b="1" i="1" dirty="0" smtClean="0">
                <a:latin typeface="Times New Roman" pitchFamily="18" charset="0"/>
              </a:rPr>
              <a:t> )</a:t>
            </a:r>
            <a:r>
              <a:rPr kumimoji="1" lang="uk-UA" sz="5400" b="1" i="1" baseline="30000" dirty="0" smtClean="0">
                <a:latin typeface="Times New Roman" pitchFamily="18" charset="0"/>
              </a:rPr>
              <a:t> 2</a:t>
            </a:r>
            <a:endParaRPr kumimoji="1" lang="ru-RU" sz="5400" b="1" i="0" u="none" strike="noStrike" cap="none" normalizeH="0" baseline="0" dirty="0" smtClean="0">
              <a:ln>
                <a:noFill/>
              </a:ln>
              <a:effectLst/>
              <a:latin typeface="Times New Roman" pitchFamily="18" charset="0"/>
            </a:endParaRPr>
          </a:p>
        </p:txBody>
      </p:sp>
      <p:sp>
        <p:nvSpPr>
          <p:cNvPr id="23" name="Прямоугольник 22"/>
          <p:cNvSpPr/>
          <p:nvPr/>
        </p:nvSpPr>
        <p:spPr bwMode="auto">
          <a:xfrm>
            <a:off x="4532108" y="4360640"/>
            <a:ext cx="2304256" cy="2497359"/>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-3</a:t>
            </a:r>
            <a:r>
              <a:rPr lang="uk-UA" sz="5400" b="1" dirty="0" smtClean="0">
                <a:cs typeface="Arial" charset="0"/>
              </a:rPr>
              <a:t>а-7а</a:t>
            </a:r>
            <a:endParaRPr kumimoji="1" lang="ru-RU" sz="5400" b="1" i="0" u="none" strike="noStrike" cap="none" normalizeH="0" baseline="0" dirty="0" smtClean="0">
              <a:ln>
                <a:noFill/>
              </a:ln>
              <a:solidFill>
                <a:schemeClr val="tx1"/>
              </a:solidFill>
              <a:effectLst/>
              <a:latin typeface="Times New Roman" pitchFamily="18" charset="0"/>
            </a:endParaRPr>
          </a:p>
        </p:txBody>
      </p:sp>
      <p:sp>
        <p:nvSpPr>
          <p:cNvPr id="24" name="Прямоугольник 23"/>
          <p:cNvSpPr/>
          <p:nvPr/>
        </p:nvSpPr>
        <p:spPr bwMode="auto">
          <a:xfrm>
            <a:off x="6839744" y="4365104"/>
            <a:ext cx="2304256" cy="24928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1" lang="uk-UA" sz="5400" b="1" i="0" u="none" strike="noStrike" cap="none" normalizeH="0" baseline="0" dirty="0" smtClean="0">
              <a:ln>
                <a:noFill/>
              </a:ln>
              <a:solidFill>
                <a:schemeClr val="tx1"/>
              </a:solidFill>
              <a:effectLst/>
              <a:latin typeface="Times New Roman" pitchFamily="18" charset="0"/>
            </a:endParaRPr>
          </a:p>
          <a:p>
            <a:pPr algn="ctr" fontAlgn="base">
              <a:spcBef>
                <a:spcPct val="0"/>
              </a:spcBef>
              <a:spcAft>
                <a:spcPct val="0"/>
              </a:spcAft>
            </a:pPr>
            <a:r>
              <a:rPr kumimoji="1" lang="uk-UA" sz="5400" b="1" dirty="0" smtClean="0">
                <a:latin typeface="Times New Roman" pitchFamily="18" charset="0"/>
              </a:rPr>
              <a:t>(-7)</a:t>
            </a:r>
            <a:r>
              <a:rPr lang="en-US" sz="5400" i="1" dirty="0" smtClean="0">
                <a:cs typeface="Arial" charset="0"/>
              </a:rPr>
              <a:t>²</a:t>
            </a:r>
            <a:endParaRPr kumimoji="1" lang="ru-RU" sz="5400" i="1" u="none" strike="noStrike" cap="none" normalizeH="0" baseline="0" dirty="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0" nodeType="clickEffect">
                                  <p:stCondLst>
                                    <p:cond delay="0"/>
                                  </p:stCondLst>
                                  <p:childTnLst>
                                    <p:animEffect transition="out" filter="blinds(horizontal)">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grpId="0" nodeType="clickEffect">
                                  <p:stCondLst>
                                    <p:cond delay="0"/>
                                  </p:stCondLst>
                                  <p:childTnLst>
                                    <p:animEffect transition="out" filter="blinds(horizontal)">
                                      <p:cBhvr>
                                        <p:cTn id="56" dur="500"/>
                                        <p:tgtEl>
                                          <p:spTgt spid="22"/>
                                        </p:tgtEl>
                                      </p:cBhvr>
                                    </p:animEffect>
                                    <p:set>
                                      <p:cBhvr>
                                        <p:cTn id="57" dur="1" fill="hold">
                                          <p:stCondLst>
                                            <p:cond delay="499"/>
                                          </p:stCondLst>
                                        </p:cTn>
                                        <p:tgtEl>
                                          <p:spTgt spid="2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grpId="0" nodeType="clickEffect">
                                  <p:stCondLst>
                                    <p:cond delay="0"/>
                                  </p:stCondLst>
                                  <p:childTnLst>
                                    <p:animEffect transition="out" filter="blinds(horizontal)">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xit" presetSubtype="10" fill="hold" grpId="0" nodeType="clickEffect">
                                  <p:stCondLst>
                                    <p:cond delay="0"/>
                                  </p:stCondLst>
                                  <p:childTnLst>
                                    <p:animEffect transition="out" filter="blinds(horizontal)">
                                      <p:cBhvr>
                                        <p:cTn id="66" dur="500"/>
                                        <p:tgtEl>
                                          <p:spTgt spid="23"/>
                                        </p:tgtEl>
                                      </p:cBhvr>
                                    </p:animEffect>
                                    <p:set>
                                      <p:cBhvr>
                                        <p:cTn id="67" dur="1" fill="hold">
                                          <p:stCondLst>
                                            <p:cond delay="499"/>
                                          </p:stCondLst>
                                        </p:cTn>
                                        <p:tgtEl>
                                          <p:spTgt spid="23"/>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3" presetClass="exit" presetSubtype="10" fill="hold" grpId="0" nodeType="clickEffect">
                                  <p:stCondLst>
                                    <p:cond delay="0"/>
                                  </p:stCondLst>
                                  <p:childTnLst>
                                    <p:animEffect transition="out" filter="blinds(horizontal)">
                                      <p:cBhvr>
                                        <p:cTn id="71" dur="500"/>
                                        <p:tgtEl>
                                          <p:spTgt spid="17"/>
                                        </p:tgtEl>
                                      </p:cBhvr>
                                    </p:animEffect>
                                    <p:set>
                                      <p:cBhvr>
                                        <p:cTn id="72" dur="1" fill="hold">
                                          <p:stCondLst>
                                            <p:cond delay="499"/>
                                          </p:stCondLst>
                                        </p:cTn>
                                        <p:tgtEl>
                                          <p:spTgt spid="1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 presetClass="exit" presetSubtype="10" fill="hold" grpId="0" nodeType="clickEffect">
                                  <p:stCondLst>
                                    <p:cond delay="0"/>
                                  </p:stCondLst>
                                  <p:childTnLst>
                                    <p:animEffect transition="out" filter="blinds(horizontal)">
                                      <p:cBhvr>
                                        <p:cTn id="76" dur="500"/>
                                        <p:tgtEl>
                                          <p:spTgt spid="24"/>
                                        </p:tgtEl>
                                      </p:cBhvr>
                                    </p:animEffect>
                                    <p:set>
                                      <p:cBhvr>
                                        <p:cTn id="77" dur="1" fill="hold">
                                          <p:stCondLst>
                                            <p:cond delay="499"/>
                                          </p:stCondLst>
                                        </p:cTn>
                                        <p:tgtEl>
                                          <p:spTgt spid="24"/>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3" presetClass="exit" presetSubtype="10" fill="hold" grpId="0" nodeType="clickEffect">
                                  <p:stCondLst>
                                    <p:cond delay="0"/>
                                  </p:stCondLst>
                                  <p:childTnLst>
                                    <p:animEffect transition="out" filter="blinds(horizontal)">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4" grpId="0" animBg="1"/>
      <p:bldP spid="15" grpId="0" animBg="1"/>
      <p:bldP spid="16" grpId="0" animBg="1"/>
      <p:bldP spid="17" grpId="0" animBg="1"/>
      <p:bldP spid="18" grpId="0" animBg="1"/>
      <p:bldP spid="13" grpId="0" animBg="1"/>
      <p:bldP spid="19" grpId="0" animBg="1"/>
      <p:bldP spid="20" grpId="0" animBg="1"/>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a:p>
        </p:txBody>
      </p:sp>
      <p:pic>
        <p:nvPicPr>
          <p:cNvPr id="4" name="Содержимое 3"/>
          <p:cNvPicPr>
            <a:picLocks noGrp="1"/>
          </p:cNvPicPr>
          <p:nvPr>
            <p:ph sz="half" idx="1"/>
          </p:nvPr>
        </p:nvPicPr>
        <p:blipFill>
          <a:blip r:embed="rId2" cstate="print"/>
          <a:stretch>
            <a:fillRect/>
          </a:stretch>
        </p:blipFill>
        <p:spPr bwMode="auto">
          <a:xfrm>
            <a:off x="0" y="1714488"/>
            <a:ext cx="5000628" cy="4143403"/>
          </a:xfrm>
          <a:prstGeom prst="rect">
            <a:avLst/>
          </a:prstGeom>
          <a:noFill/>
          <a:ln w="9525">
            <a:noFill/>
            <a:miter lim="800000"/>
            <a:headEnd/>
            <a:tailEnd/>
          </a:ln>
        </p:spPr>
      </p:pic>
      <p:sp>
        <p:nvSpPr>
          <p:cNvPr id="7" name="Содержимое 6"/>
          <p:cNvSpPr>
            <a:spLocks noGrp="1"/>
          </p:cNvSpPr>
          <p:nvPr>
            <p:ph sz="half" idx="2"/>
          </p:nvPr>
        </p:nvSpPr>
        <p:spPr/>
        <p:txBody>
          <a:bodyPr/>
          <a:lstStyle/>
          <a:p>
            <a:r>
              <a:rPr lang="ru-RU" sz="1400" b="1" dirty="0" err="1" smtClean="0"/>
              <a:t>Відомий</a:t>
            </a:r>
            <a:r>
              <a:rPr lang="ru-RU" sz="1400" b="1" dirty="0" smtClean="0"/>
              <a:t>  </a:t>
            </a:r>
            <a:r>
              <a:rPr lang="ru-RU" sz="1400" b="1" dirty="0" err="1" smtClean="0"/>
              <a:t>американський</a:t>
            </a:r>
            <a:r>
              <a:rPr lang="ru-RU" sz="1400" b="1" dirty="0" smtClean="0"/>
              <a:t> фотограф </a:t>
            </a:r>
            <a:r>
              <a:rPr lang="ru-RU" sz="1400" b="1" dirty="0" err="1" smtClean="0"/>
              <a:t>Сергій</a:t>
            </a:r>
            <a:r>
              <a:rPr lang="ru-RU" sz="1400" b="1" dirty="0" smtClean="0"/>
              <a:t>  </a:t>
            </a:r>
            <a:r>
              <a:rPr lang="ru-RU" sz="1400" b="1" dirty="0" err="1" smtClean="0"/>
              <a:t>Мельнікофф</a:t>
            </a:r>
            <a:r>
              <a:rPr lang="ru-RU" sz="1400" b="1" dirty="0" smtClean="0"/>
              <a:t> </a:t>
            </a:r>
            <a:r>
              <a:rPr lang="ru-RU" sz="1400" b="1" dirty="0" smtClean="0"/>
              <a:t>створив </a:t>
            </a:r>
            <a:r>
              <a:rPr lang="ru-RU" sz="1400" b="1" dirty="0" err="1" smtClean="0"/>
              <a:t>найбільшу</a:t>
            </a:r>
            <a:r>
              <a:rPr lang="ru-RU" sz="1400" b="1" dirty="0" smtClean="0"/>
              <a:t> </a:t>
            </a:r>
            <a:r>
              <a:rPr lang="ru-RU" sz="1400" b="1" dirty="0" err="1" smtClean="0"/>
              <a:t>світлину</a:t>
            </a:r>
            <a:r>
              <a:rPr lang="ru-RU" sz="1400" b="1" dirty="0" smtClean="0"/>
              <a:t> в </a:t>
            </a:r>
            <a:r>
              <a:rPr lang="ru-RU" sz="1400" b="1" dirty="0" smtClean="0"/>
              <a:t>світі.28  </a:t>
            </a:r>
            <a:r>
              <a:rPr lang="ru-RU" sz="1400" b="1" dirty="0" err="1" smtClean="0"/>
              <a:t>вересня</a:t>
            </a:r>
            <a:r>
              <a:rPr lang="ru-RU" sz="1400" b="1" dirty="0" smtClean="0"/>
              <a:t> </a:t>
            </a:r>
            <a:r>
              <a:rPr lang="ru-RU" sz="1400" b="1" dirty="0" err="1" smtClean="0"/>
              <a:t>з</a:t>
            </a:r>
            <a:r>
              <a:rPr lang="ru-RU" sz="1400" b="1" dirty="0" smtClean="0"/>
              <a:t> </a:t>
            </a:r>
            <a:r>
              <a:rPr lang="ru-RU" sz="1400" b="1" dirty="0" err="1" smtClean="0"/>
              <a:t>території</a:t>
            </a:r>
            <a:r>
              <a:rPr lang="ru-RU" sz="1400" b="1" dirty="0" smtClean="0"/>
              <a:t> </a:t>
            </a:r>
            <a:r>
              <a:rPr lang="ru-RU" sz="1400" b="1" dirty="0" err="1" smtClean="0"/>
              <a:t>Михайлівського</a:t>
            </a:r>
            <a:r>
              <a:rPr lang="ru-RU" sz="1400" b="1" dirty="0" smtClean="0"/>
              <a:t> Золотоверхого Собору </a:t>
            </a:r>
            <a:r>
              <a:rPr lang="ru-RU" sz="1400" b="1" dirty="0" err="1" smtClean="0"/>
              <a:t>підн</a:t>
            </a:r>
            <a:r>
              <a:rPr lang="uk-UA" sz="1400" b="1" dirty="0" smtClean="0"/>
              <a:t>яв</a:t>
            </a:r>
            <a:r>
              <a:rPr lang="ru-RU" sz="1400" b="1" dirty="0" err="1" smtClean="0"/>
              <a:t>ся</a:t>
            </a:r>
            <a:r>
              <a:rPr lang="ru-RU" sz="1400" b="1" dirty="0" smtClean="0"/>
              <a:t> в небо </a:t>
            </a:r>
            <a:r>
              <a:rPr lang="ru-RU" sz="1400" b="1" dirty="0" err="1" smtClean="0"/>
              <a:t>тепловий</a:t>
            </a:r>
            <a:r>
              <a:rPr lang="ru-RU" sz="1400" b="1" dirty="0" smtClean="0"/>
              <a:t> </a:t>
            </a:r>
            <a:r>
              <a:rPr lang="ru-RU" sz="1400" b="1" dirty="0" err="1" smtClean="0"/>
              <a:t>аеростат</a:t>
            </a:r>
            <a:r>
              <a:rPr lang="ru-RU" sz="1400" b="1" dirty="0" smtClean="0"/>
              <a:t> , </a:t>
            </a:r>
            <a:r>
              <a:rPr lang="ru-RU" sz="1400" b="1" dirty="0" err="1" smtClean="0"/>
              <a:t>щоб</a:t>
            </a:r>
            <a:r>
              <a:rPr lang="ru-RU" sz="1400" b="1" dirty="0" smtClean="0"/>
              <a:t> </a:t>
            </a:r>
            <a:r>
              <a:rPr lang="ru-RU" sz="1400" b="1" dirty="0" err="1" smtClean="0"/>
              <a:t>закарбувати</a:t>
            </a:r>
            <a:r>
              <a:rPr lang="ru-RU" sz="1400" b="1" dirty="0" smtClean="0"/>
              <a:t> </a:t>
            </a:r>
            <a:r>
              <a:rPr lang="ru-RU" sz="1400" b="1" dirty="0" err="1" smtClean="0"/>
              <a:t>унікальний</a:t>
            </a:r>
            <a:r>
              <a:rPr lang="ru-RU" sz="1400" b="1" dirty="0" smtClean="0"/>
              <a:t> </a:t>
            </a:r>
            <a:r>
              <a:rPr lang="ru-RU" sz="1400" b="1" dirty="0" err="1" smtClean="0"/>
              <a:t>знімок</a:t>
            </a:r>
            <a:r>
              <a:rPr lang="ru-RU" sz="1400" b="1" dirty="0" smtClean="0"/>
              <a:t> </a:t>
            </a:r>
            <a:r>
              <a:rPr lang="ru-RU" sz="1400" b="1" dirty="0" err="1" smtClean="0"/>
              <a:t>Михайлівській</a:t>
            </a:r>
            <a:r>
              <a:rPr lang="ru-RU" sz="1400" b="1" dirty="0" smtClean="0"/>
              <a:t> </a:t>
            </a:r>
            <a:r>
              <a:rPr lang="ru-RU" sz="1400" b="1" dirty="0" err="1" smtClean="0"/>
              <a:t>площі</a:t>
            </a:r>
            <a:r>
              <a:rPr lang="ru-RU" sz="1400" b="1" dirty="0" smtClean="0"/>
              <a:t>, де </a:t>
            </a:r>
            <a:r>
              <a:rPr lang="ru-RU" sz="1400" b="1" dirty="0" err="1" smtClean="0"/>
              <a:t>поруч</a:t>
            </a:r>
            <a:r>
              <a:rPr lang="ru-RU" sz="1400" b="1" dirty="0" smtClean="0"/>
              <a:t> </a:t>
            </a:r>
            <a:r>
              <a:rPr lang="ru-RU" sz="1400" b="1" dirty="0" err="1" smtClean="0"/>
              <a:t>із</a:t>
            </a:r>
            <a:r>
              <a:rPr lang="ru-RU" sz="1400" b="1" dirty="0" smtClean="0"/>
              <a:t> </a:t>
            </a:r>
            <a:r>
              <a:rPr lang="ru-RU" sz="1400" b="1" dirty="0" err="1" smtClean="0"/>
              <a:t>пам'ятником</a:t>
            </a:r>
            <a:r>
              <a:rPr lang="ru-RU" sz="1400" b="1" dirty="0" smtClean="0"/>
              <a:t> </a:t>
            </a:r>
            <a:r>
              <a:rPr lang="ru-RU" sz="1400" b="1" dirty="0" err="1" smtClean="0"/>
              <a:t>княгині</a:t>
            </a:r>
            <a:r>
              <a:rPr lang="ru-RU" sz="1400" b="1" dirty="0" smtClean="0"/>
              <a:t> </a:t>
            </a:r>
            <a:r>
              <a:rPr lang="ru-RU" sz="1400" b="1" dirty="0" err="1" smtClean="0"/>
              <a:t>Ользі</a:t>
            </a:r>
            <a:r>
              <a:rPr lang="ru-RU" sz="1400" b="1" dirty="0" smtClean="0"/>
              <a:t> </a:t>
            </a:r>
            <a:r>
              <a:rPr lang="ru-RU" sz="1400" b="1" dirty="0" err="1" smtClean="0"/>
              <a:t>з</a:t>
            </a:r>
            <a:r>
              <a:rPr lang="uk-UA" sz="1400" b="1" dirty="0" err="1" smtClean="0"/>
              <a:t>ібралося</a:t>
            </a:r>
            <a:r>
              <a:rPr lang="uk-UA" sz="1400" b="1" dirty="0" smtClean="0"/>
              <a:t> </a:t>
            </a:r>
            <a:r>
              <a:rPr lang="ru-RU" sz="1400" b="1" dirty="0" smtClean="0"/>
              <a:t> </a:t>
            </a:r>
            <a:r>
              <a:rPr lang="ru-RU" sz="1400" b="1" dirty="0" err="1" smtClean="0"/>
              <a:t>більше</a:t>
            </a:r>
            <a:r>
              <a:rPr lang="ru-RU" sz="1400" b="1" dirty="0" smtClean="0"/>
              <a:t> 500 </a:t>
            </a:r>
            <a:r>
              <a:rPr lang="ru-RU" sz="1400" b="1" dirty="0" err="1" smtClean="0"/>
              <a:t>співаків</a:t>
            </a:r>
            <a:r>
              <a:rPr lang="ru-RU" sz="1400" b="1" dirty="0" smtClean="0"/>
              <a:t> </a:t>
            </a:r>
            <a:r>
              <a:rPr lang="ru-RU" sz="1400" b="1" dirty="0" err="1" smtClean="0"/>
              <a:t>і</a:t>
            </a:r>
            <a:r>
              <a:rPr lang="ru-RU" sz="1400" b="1" dirty="0" smtClean="0"/>
              <a:t> </a:t>
            </a:r>
            <a:r>
              <a:rPr lang="ru-RU" sz="1400" b="1" dirty="0" err="1" smtClean="0"/>
              <a:t>музикантів</a:t>
            </a:r>
            <a:r>
              <a:rPr lang="ru-RU" sz="1400" b="1" dirty="0" smtClean="0"/>
              <a:t>.</a:t>
            </a:r>
          </a:p>
          <a:p>
            <a:r>
              <a:rPr lang="ru-RU" sz="1400" b="1" dirty="0" smtClean="0"/>
              <a:t>Панорама «Душа </a:t>
            </a:r>
            <a:r>
              <a:rPr lang="ru-RU" sz="1400" b="1" dirty="0" err="1" smtClean="0"/>
              <a:t>України</a:t>
            </a:r>
            <a:r>
              <a:rPr lang="ru-RU" sz="1400" b="1" dirty="0" smtClean="0"/>
              <a:t>» </a:t>
            </a:r>
            <a:r>
              <a:rPr lang="ru-RU" sz="1400" b="1" dirty="0" smtClean="0"/>
              <a:t>буде </a:t>
            </a:r>
            <a:r>
              <a:rPr lang="ru-RU" sz="1400" b="1" dirty="0" err="1" smtClean="0"/>
              <a:t>надрукована</a:t>
            </a:r>
            <a:r>
              <a:rPr lang="ru-RU" sz="1400" b="1" dirty="0" smtClean="0"/>
              <a:t> на артистичному </a:t>
            </a:r>
            <a:r>
              <a:rPr lang="ru-RU" sz="1400" b="1" dirty="0" err="1" smtClean="0"/>
              <a:t>полотні</a:t>
            </a:r>
            <a:r>
              <a:rPr lang="ru-RU" sz="1400" b="1" dirty="0" smtClean="0"/>
              <a:t> </a:t>
            </a:r>
            <a:r>
              <a:rPr lang="ru-RU" sz="1400" b="1" dirty="0" err="1" smtClean="0"/>
              <a:t>розміром</a:t>
            </a:r>
            <a:r>
              <a:rPr lang="ru-RU" sz="1400" b="1" dirty="0" smtClean="0"/>
              <a:t> 8 </a:t>
            </a:r>
            <a:r>
              <a:rPr lang="ru-RU" sz="1400" b="1" dirty="0" err="1" smtClean="0"/>
              <a:t>х</a:t>
            </a:r>
            <a:r>
              <a:rPr lang="ru-RU" sz="1400" b="1" dirty="0" smtClean="0"/>
              <a:t> 2,7 м </a:t>
            </a:r>
            <a:r>
              <a:rPr lang="ru-RU" sz="1400" b="1" dirty="0" err="1" smtClean="0"/>
              <a:t>з</a:t>
            </a:r>
            <a:r>
              <a:rPr lang="ru-RU" sz="1400" b="1" dirty="0" smtClean="0"/>
              <a:t> </a:t>
            </a:r>
            <a:r>
              <a:rPr lang="ru-RU" sz="1400" b="1" dirty="0" err="1" smtClean="0"/>
              <a:t>одиничного</a:t>
            </a:r>
            <a:r>
              <a:rPr lang="ru-RU" sz="1400" b="1" dirty="0" smtClean="0"/>
              <a:t> слайда. </a:t>
            </a:r>
            <a:r>
              <a:rPr lang="ru-RU" sz="1400" b="1" dirty="0" err="1" smtClean="0"/>
              <a:t>Це</a:t>
            </a:r>
            <a:r>
              <a:rPr lang="ru-RU" sz="1400" b="1" dirty="0" smtClean="0"/>
              <a:t> </a:t>
            </a:r>
            <a:r>
              <a:rPr lang="ru-RU" sz="1400" b="1" dirty="0" err="1" smtClean="0"/>
              <a:t>дає</a:t>
            </a:r>
            <a:r>
              <a:rPr lang="ru-RU" sz="1400" b="1" dirty="0" smtClean="0"/>
              <a:t> право </a:t>
            </a:r>
            <a:r>
              <a:rPr lang="ru-RU" sz="1400" b="1" dirty="0" err="1" smtClean="0"/>
              <a:t>заявити</a:t>
            </a:r>
            <a:r>
              <a:rPr lang="ru-RU" sz="1400" b="1" dirty="0" smtClean="0"/>
              <a:t> </a:t>
            </a:r>
            <a:r>
              <a:rPr lang="ru-RU" sz="1400" b="1" dirty="0" err="1" smtClean="0"/>
              <a:t>таку</a:t>
            </a:r>
            <a:r>
              <a:rPr lang="ru-RU" sz="1400" b="1" dirty="0" smtClean="0"/>
              <a:t> </a:t>
            </a:r>
            <a:r>
              <a:rPr lang="ru-RU" sz="1400" b="1" dirty="0" err="1" smtClean="0"/>
              <a:t>художню</a:t>
            </a:r>
            <a:r>
              <a:rPr lang="ru-RU" sz="1400" b="1" dirty="0" smtClean="0"/>
              <a:t> роботу, як </a:t>
            </a:r>
            <a:r>
              <a:rPr lang="ru-RU" sz="1400" b="1" dirty="0" err="1" smtClean="0"/>
              <a:t>найбільшу</a:t>
            </a:r>
            <a:r>
              <a:rPr lang="ru-RU" sz="1400" b="1" dirty="0" smtClean="0"/>
              <a:t> за </a:t>
            </a:r>
            <a:r>
              <a:rPr lang="ru-RU" sz="1400" b="1" dirty="0" err="1" smtClean="0"/>
              <a:t>розмірами</a:t>
            </a:r>
            <a:r>
              <a:rPr lang="ru-RU" sz="1400" b="1" dirty="0" smtClean="0"/>
              <a:t> не </a:t>
            </a:r>
            <a:r>
              <a:rPr lang="ru-RU" sz="1400" b="1" dirty="0" err="1" smtClean="0"/>
              <a:t>тільки</a:t>
            </a:r>
            <a:r>
              <a:rPr lang="ru-RU" sz="1400" b="1" dirty="0" smtClean="0"/>
              <a:t> в </a:t>
            </a:r>
            <a:r>
              <a:rPr lang="ru-RU" sz="1400" b="1" dirty="0" err="1" smtClean="0"/>
              <a:t>Україні</a:t>
            </a:r>
            <a:r>
              <a:rPr lang="ru-RU" sz="1400" b="1" dirty="0" smtClean="0"/>
              <a:t>, а </a:t>
            </a:r>
            <a:r>
              <a:rPr lang="ru-RU" sz="1400" b="1" dirty="0" err="1" smtClean="0"/>
              <a:t>й</a:t>
            </a:r>
            <a:r>
              <a:rPr lang="ru-RU" sz="1400" b="1" dirty="0" smtClean="0"/>
              <a:t> у </a:t>
            </a:r>
            <a:r>
              <a:rPr lang="ru-RU" sz="1400" b="1" dirty="0" err="1" smtClean="0"/>
              <a:t>всьому</a:t>
            </a:r>
            <a:r>
              <a:rPr lang="ru-RU" sz="1400" b="1" dirty="0" smtClean="0"/>
              <a:t> </a:t>
            </a:r>
            <a:r>
              <a:rPr lang="ru-RU" sz="1400" b="1" dirty="0" err="1" smtClean="0"/>
              <a:t>світі</a:t>
            </a:r>
            <a:r>
              <a:rPr lang="ru-RU" sz="1400" b="1" dirty="0" smtClean="0"/>
              <a:t>. У такому </a:t>
            </a:r>
            <a:r>
              <a:rPr lang="ru-RU" sz="1400" b="1" dirty="0" err="1" smtClean="0"/>
              <a:t>форматі</a:t>
            </a:r>
            <a:r>
              <a:rPr lang="ru-RU" sz="1400" b="1" dirty="0" smtClean="0"/>
              <a:t> буде </a:t>
            </a:r>
            <a:r>
              <a:rPr lang="ru-RU" sz="1400" b="1" dirty="0" err="1" smtClean="0"/>
              <a:t>створений</a:t>
            </a:r>
            <a:r>
              <a:rPr lang="ru-RU" sz="1400" b="1" dirty="0" smtClean="0"/>
              <a:t> </a:t>
            </a:r>
            <a:r>
              <a:rPr lang="ru-RU" sz="1400" b="1" dirty="0" err="1" smtClean="0"/>
              <a:t>єдиний</a:t>
            </a:r>
            <a:r>
              <a:rPr lang="ru-RU" sz="1400" b="1" dirty="0" smtClean="0"/>
              <a:t> </a:t>
            </a:r>
            <a:r>
              <a:rPr lang="ru-RU" sz="1400" b="1" dirty="0" err="1" smtClean="0"/>
              <a:t>екземпляр</a:t>
            </a:r>
            <a:r>
              <a:rPr lang="ru-RU" sz="1400" b="1" dirty="0" smtClean="0"/>
              <a:t> </a:t>
            </a:r>
            <a:r>
              <a:rPr lang="ru-RU" sz="1400" b="1" dirty="0" err="1" smtClean="0"/>
              <a:t>світлини</a:t>
            </a:r>
            <a:r>
              <a:rPr lang="ru-RU" sz="1400" b="1" dirty="0" smtClean="0"/>
              <a:t>, </a:t>
            </a:r>
            <a:r>
              <a:rPr lang="ru-RU" sz="1400" b="1" dirty="0" err="1" smtClean="0"/>
              <a:t>що</a:t>
            </a:r>
            <a:r>
              <a:rPr lang="ru-RU" sz="1400" b="1" dirty="0" smtClean="0"/>
              <a:t> </a:t>
            </a:r>
            <a:r>
              <a:rPr lang="ru-RU" sz="1400" b="1" dirty="0" err="1" smtClean="0"/>
              <a:t>дає</a:t>
            </a:r>
            <a:r>
              <a:rPr lang="ru-RU" sz="1400" b="1" dirty="0" smtClean="0"/>
              <a:t> право </a:t>
            </a:r>
            <a:r>
              <a:rPr lang="ru-RU" sz="1400" b="1" dirty="0" err="1" smtClean="0"/>
              <a:t>її</a:t>
            </a:r>
            <a:r>
              <a:rPr lang="ru-RU" sz="1400" b="1" dirty="0" smtClean="0"/>
              <a:t> </a:t>
            </a:r>
            <a:r>
              <a:rPr lang="ru-RU" sz="1400" b="1" dirty="0" err="1" smtClean="0"/>
              <a:t>власнику</a:t>
            </a:r>
            <a:r>
              <a:rPr lang="ru-RU" sz="1400" b="1" dirty="0" smtClean="0"/>
              <a:t> </a:t>
            </a:r>
            <a:r>
              <a:rPr lang="ru-RU" sz="1400" b="1" dirty="0" err="1" smtClean="0"/>
              <a:t>звернутися</a:t>
            </a:r>
            <a:r>
              <a:rPr lang="ru-RU" sz="1400" b="1" dirty="0" smtClean="0"/>
              <a:t> за </a:t>
            </a:r>
            <a:r>
              <a:rPr lang="ru-RU" sz="1400" b="1" dirty="0" err="1" smtClean="0"/>
              <a:t>реєстрацією</a:t>
            </a:r>
            <a:r>
              <a:rPr lang="ru-RU" sz="1400" b="1" dirty="0" smtClean="0"/>
              <a:t> до Книги </a:t>
            </a:r>
            <a:r>
              <a:rPr lang="ru-RU" sz="1400" b="1" dirty="0" err="1" smtClean="0"/>
              <a:t>рекордів</a:t>
            </a:r>
            <a:r>
              <a:rPr lang="ru-RU" sz="1400" b="1" dirty="0" smtClean="0"/>
              <a:t> </a:t>
            </a:r>
            <a:r>
              <a:rPr lang="ru-RU" sz="1400" b="1" dirty="0" err="1" smtClean="0"/>
              <a:t>Гіннеса</a:t>
            </a:r>
            <a:endParaRPr lang="ru-RU" sz="1400" b="1" dirty="0"/>
          </a:p>
        </p:txBody>
      </p:sp>
      <p:sp>
        <p:nvSpPr>
          <p:cNvPr id="5" name="TextBox 4"/>
          <p:cNvSpPr txBox="1"/>
          <p:nvPr/>
        </p:nvSpPr>
        <p:spPr>
          <a:xfrm>
            <a:off x="3428992" y="0"/>
            <a:ext cx="4546629" cy="1569660"/>
          </a:xfrm>
          <a:prstGeom prst="rect">
            <a:avLst/>
          </a:prstGeom>
          <a:noFill/>
        </p:spPr>
        <p:txBody>
          <a:bodyPr wrap="square" rtlCol="0">
            <a:spAutoFit/>
          </a:bodyPr>
          <a:lstStyle/>
          <a:p>
            <a:pPr algn="ctr"/>
            <a:r>
              <a:rPr lang="uk-UA" sz="4800" b="1" dirty="0"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rPr>
              <a:t>Панорама</a:t>
            </a:r>
          </a:p>
          <a:p>
            <a:pPr algn="ctr"/>
            <a:r>
              <a:rPr lang="uk-UA" sz="4800" b="1" dirty="0"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rPr>
              <a:t> </a:t>
            </a:r>
            <a:r>
              <a:rPr lang="uk-UA" sz="4800" b="1" dirty="0" err="1"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rPr>
              <a:t>“Душа</a:t>
            </a:r>
            <a:r>
              <a:rPr lang="uk-UA" sz="4800" b="1" dirty="0"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rPr>
              <a:t> </a:t>
            </a:r>
            <a:r>
              <a:rPr lang="uk-UA" sz="4800" b="1" dirty="0" err="1" smtClean="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rPr>
              <a:t>України”</a:t>
            </a:r>
            <a:endParaRPr lang="ru-RU" sz="4800" b="1" dirty="0">
              <a:ln w="18000">
                <a:solidFill>
                  <a:schemeClr val="accent2">
                    <a:satMod val="140000"/>
                  </a:schemeClr>
                </a:solidFill>
                <a:prstDash val="solid"/>
                <a:miter lim="800000"/>
              </a:ln>
              <a:solidFill>
                <a:srgbClr val="00206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4638"/>
            <a:ext cx="8686800" cy="1143000"/>
          </a:xfrm>
        </p:spPr>
        <p:txBody>
          <a:bodyPr>
            <a:normAutofit fontScale="90000"/>
          </a:bodyPr>
          <a:lstStyle/>
          <a:p>
            <a:pPr>
              <a:defRPr/>
            </a:pPr>
            <a:r>
              <a:rPr lang="uk-UA" sz="2400" b="1" dirty="0" smtClean="0">
                <a:solidFill>
                  <a:srgbClr val="0070C0"/>
                </a:solidFill>
                <a:effectLst>
                  <a:outerShdw blurRad="38100" dist="38100" dir="2700000" algn="tl">
                    <a:srgbClr val="000000"/>
                  </a:outerShdw>
                </a:effectLst>
              </a:rPr>
              <a:t>                            </a:t>
            </a:r>
            <a:r>
              <a:rPr lang="uk-UA" sz="2400" b="1" dirty="0" smtClean="0">
                <a:solidFill>
                  <a:srgbClr val="FFFF00"/>
                </a:solidFill>
                <a:effectLst>
                  <a:outerShdw blurRad="38100" dist="38100" dir="2700000" algn="tl">
                    <a:srgbClr val="000000"/>
                  </a:outerShdw>
                </a:effectLst>
              </a:rPr>
              <a:t>Установіть відповідність між способами          розкладання многочленів на множники (1-5) та  многочленами, які розкладаються  одним із запропонованих способів.</a:t>
            </a:r>
            <a:r>
              <a:rPr lang="uk-UA" sz="2000" dirty="0" smtClean="0">
                <a:solidFill>
                  <a:srgbClr val="FFFF00"/>
                </a:solidFill>
              </a:rPr>
              <a:t> </a:t>
            </a:r>
            <a:r>
              <a:rPr lang="uk-UA" sz="4000" dirty="0" smtClean="0">
                <a:solidFill>
                  <a:srgbClr val="FFFF00"/>
                </a:solidFill>
              </a:rPr>
              <a:t> </a:t>
            </a:r>
            <a:endParaRPr lang="ru-RU" sz="4000" dirty="0" smtClean="0">
              <a:solidFill>
                <a:srgbClr val="FFFF00"/>
              </a:solidFill>
            </a:endParaRPr>
          </a:p>
        </p:txBody>
      </p:sp>
      <p:sp>
        <p:nvSpPr>
          <p:cNvPr id="16387" name="Rectangle 4"/>
          <p:cNvSpPr>
            <a:spLocks noGrp="1" noChangeArrowheads="1"/>
          </p:cNvSpPr>
          <p:nvPr>
            <p:ph sz="half" idx="1"/>
          </p:nvPr>
        </p:nvSpPr>
        <p:spPr>
          <a:xfrm>
            <a:off x="457200" y="1500174"/>
            <a:ext cx="4038600" cy="4625989"/>
          </a:xfrm>
        </p:spPr>
        <p:txBody>
          <a:bodyPr/>
          <a:lstStyle/>
          <a:p>
            <a:pPr marL="533400" indent="-533400">
              <a:buFontTx/>
              <a:buAutoNum type="arabicPeriod"/>
            </a:pPr>
            <a:r>
              <a:rPr lang="uk-UA" sz="2400" dirty="0" smtClean="0">
                <a:latin typeface="Book Antiqua" pitchFamily="18" charset="0"/>
              </a:rPr>
              <a:t>Винесення за дужки спільного множника</a:t>
            </a:r>
          </a:p>
          <a:p>
            <a:pPr marL="533400" indent="-533400">
              <a:buFontTx/>
              <a:buAutoNum type="arabicPeriod"/>
            </a:pPr>
            <a:r>
              <a:rPr lang="uk-UA" sz="2400" dirty="0" smtClean="0">
                <a:latin typeface="Book Antiqua" pitchFamily="18" charset="0"/>
              </a:rPr>
              <a:t>Метод групування</a:t>
            </a:r>
          </a:p>
          <a:p>
            <a:pPr marL="533400" indent="-533400">
              <a:buFontTx/>
              <a:buAutoNum type="arabicPeriod"/>
            </a:pPr>
            <a:r>
              <a:rPr lang="uk-UA" sz="2400" dirty="0" smtClean="0">
                <a:latin typeface="Book Antiqua" pitchFamily="18" charset="0"/>
              </a:rPr>
              <a:t>Формула різниця квадратів</a:t>
            </a:r>
          </a:p>
          <a:p>
            <a:pPr marL="533400" indent="-533400">
              <a:buFontTx/>
              <a:buAutoNum type="arabicPeriod"/>
            </a:pPr>
            <a:r>
              <a:rPr lang="uk-UA" sz="2400" dirty="0" smtClean="0">
                <a:latin typeface="Book Antiqua" pitchFamily="18" charset="0"/>
              </a:rPr>
              <a:t>Формула різниця кубів</a:t>
            </a:r>
          </a:p>
          <a:p>
            <a:pPr marL="533400" indent="-533400">
              <a:buFontTx/>
              <a:buAutoNum type="arabicPeriod"/>
            </a:pPr>
            <a:r>
              <a:rPr lang="uk-UA" sz="2400" dirty="0" smtClean="0">
                <a:latin typeface="Book Antiqua" pitchFamily="18" charset="0"/>
              </a:rPr>
              <a:t>Формула сума кубів</a:t>
            </a:r>
          </a:p>
          <a:p>
            <a:pPr marL="533400" indent="-533400">
              <a:buFontTx/>
              <a:buAutoNum type="arabicPeriod"/>
            </a:pPr>
            <a:r>
              <a:rPr lang="uk-UA" sz="2400" dirty="0" smtClean="0">
                <a:latin typeface="Book Antiqua" pitchFamily="18" charset="0"/>
              </a:rPr>
              <a:t>Формула квадрат суми</a:t>
            </a:r>
            <a:endParaRPr lang="ru-RU" sz="2400" dirty="0" smtClean="0">
              <a:latin typeface="Book Antiqua" pitchFamily="18" charset="0"/>
            </a:endParaRPr>
          </a:p>
        </p:txBody>
      </p:sp>
      <p:sp>
        <p:nvSpPr>
          <p:cNvPr id="16388" name="Rectangle 13"/>
          <p:cNvSpPr>
            <a:spLocks noGrp="1" noChangeArrowheads="1"/>
          </p:cNvSpPr>
          <p:nvPr>
            <p:ph sz="half" idx="2"/>
          </p:nvPr>
        </p:nvSpPr>
        <p:spPr>
          <a:xfrm>
            <a:off x="4648200" y="1571612"/>
            <a:ext cx="4038600" cy="4554551"/>
          </a:xfrm>
        </p:spPr>
        <p:txBody>
          <a:bodyPr/>
          <a:lstStyle/>
          <a:p>
            <a:pPr>
              <a:buFontTx/>
              <a:buNone/>
            </a:pPr>
            <a:r>
              <a:rPr lang="uk-UA" dirty="0" smtClean="0"/>
              <a:t>О     </a:t>
            </a:r>
            <a:r>
              <a:rPr lang="uk-UA" dirty="0" smtClean="0">
                <a:cs typeface="Arial" charset="0"/>
              </a:rPr>
              <a:t> </a:t>
            </a:r>
            <a:r>
              <a:rPr lang="en-US" dirty="0" smtClean="0">
                <a:cs typeface="Arial" charset="0"/>
              </a:rPr>
              <a:t>a³+8</a:t>
            </a:r>
          </a:p>
          <a:p>
            <a:pPr>
              <a:buFontTx/>
              <a:buNone/>
            </a:pPr>
            <a:r>
              <a:rPr lang="uk-UA" dirty="0" smtClean="0">
                <a:cs typeface="Arial" charset="0"/>
              </a:rPr>
              <a:t>Р     </a:t>
            </a:r>
            <a:r>
              <a:rPr lang="en-US" dirty="0" err="1" smtClean="0">
                <a:cs typeface="Arial" charset="0"/>
              </a:rPr>
              <a:t>ab+ac</a:t>
            </a:r>
            <a:r>
              <a:rPr lang="en-US" dirty="0" smtClean="0">
                <a:cs typeface="Arial" charset="0"/>
              </a:rPr>
              <a:t>-b-c</a:t>
            </a:r>
            <a:endParaRPr lang="uk-UA" dirty="0" smtClean="0">
              <a:cs typeface="Arial" charset="0"/>
            </a:endParaRPr>
          </a:p>
          <a:p>
            <a:pPr>
              <a:buFontTx/>
              <a:buNone/>
            </a:pPr>
            <a:r>
              <a:rPr lang="uk-UA" dirty="0" smtClean="0">
                <a:cs typeface="Arial" charset="0"/>
              </a:rPr>
              <a:t>П       </a:t>
            </a:r>
            <a:r>
              <a:rPr lang="en-US" dirty="0" smtClean="0">
                <a:cs typeface="Arial" charset="0"/>
              </a:rPr>
              <a:t>-3ax+6ay</a:t>
            </a:r>
            <a:endParaRPr lang="uk-UA" dirty="0" smtClean="0">
              <a:cs typeface="Arial" charset="0"/>
            </a:endParaRPr>
          </a:p>
          <a:p>
            <a:pPr>
              <a:buFontTx/>
              <a:buNone/>
            </a:pPr>
            <a:r>
              <a:rPr lang="uk-UA" dirty="0" smtClean="0">
                <a:cs typeface="Arial" charset="0"/>
              </a:rPr>
              <a:t>П        </a:t>
            </a:r>
            <a:r>
              <a:rPr lang="en-US" dirty="0" smtClean="0">
                <a:cs typeface="Arial" charset="0"/>
              </a:rPr>
              <a:t>b³</a:t>
            </a:r>
            <a:r>
              <a:rPr lang="uk-UA" dirty="0" smtClean="0">
                <a:cs typeface="Arial" charset="0"/>
              </a:rPr>
              <a:t>- </a:t>
            </a:r>
            <a:r>
              <a:rPr lang="en-US" dirty="0" smtClean="0">
                <a:cs typeface="Arial" charset="0"/>
              </a:rPr>
              <a:t>8a³c³</a:t>
            </a:r>
            <a:endParaRPr lang="uk-UA" dirty="0" smtClean="0">
              <a:cs typeface="Arial" charset="0"/>
            </a:endParaRPr>
          </a:p>
          <a:p>
            <a:pPr>
              <a:buFontTx/>
              <a:buNone/>
            </a:pPr>
            <a:r>
              <a:rPr lang="uk-UA" dirty="0" smtClean="0">
                <a:cs typeface="Arial" charset="0"/>
              </a:rPr>
              <a:t>А     </a:t>
            </a:r>
            <a:r>
              <a:rPr lang="en-US" dirty="0" smtClean="0">
                <a:cs typeface="Arial" charset="0"/>
              </a:rPr>
              <a:t>25x²-y²</a:t>
            </a:r>
            <a:endParaRPr lang="uk-UA" dirty="0" smtClean="0">
              <a:cs typeface="Arial" charset="0"/>
            </a:endParaRPr>
          </a:p>
          <a:p>
            <a:pPr>
              <a:buNone/>
            </a:pPr>
            <a:r>
              <a:rPr lang="uk-UA" dirty="0" smtClean="0">
                <a:cs typeface="Arial" charset="0"/>
              </a:rPr>
              <a:t>О    </a:t>
            </a:r>
            <a:r>
              <a:rPr lang="en-US" dirty="0" smtClean="0">
                <a:cs typeface="Arial" charset="0"/>
              </a:rPr>
              <a:t>25x²</a:t>
            </a:r>
            <a:r>
              <a:rPr lang="uk-UA" dirty="0" smtClean="0">
                <a:cs typeface="Arial" charset="0"/>
              </a:rPr>
              <a:t>+ 10х + 1</a:t>
            </a:r>
          </a:p>
          <a:p>
            <a:pPr>
              <a:buFontTx/>
              <a:buNone/>
            </a:pPr>
            <a:r>
              <a:rPr lang="uk-UA" dirty="0" smtClean="0">
                <a:cs typeface="Arial" charset="0"/>
              </a:rPr>
              <a:t>І    </a:t>
            </a:r>
            <a:r>
              <a:rPr lang="uk-UA" dirty="0" smtClean="0"/>
              <a:t> 9</a:t>
            </a:r>
            <a:r>
              <a:rPr lang="en-US" dirty="0" smtClean="0">
                <a:cs typeface="Arial" charset="0"/>
              </a:rPr>
              <a:t>a³+b³</a:t>
            </a:r>
          </a:p>
        </p:txBody>
      </p:sp>
      <p:pic>
        <p:nvPicPr>
          <p:cNvPr id="16389" name="Picture 14" descr="AG00317_"/>
          <p:cNvPicPr>
            <a:picLocks noChangeAspect="1" noChangeArrowheads="1" noCrop="1"/>
          </p:cNvPicPr>
          <p:nvPr/>
        </p:nvPicPr>
        <p:blipFill>
          <a:blip r:embed="rId2" cstate="print"/>
          <a:srcRect/>
          <a:stretch>
            <a:fillRect/>
          </a:stretch>
        </p:blipFill>
        <p:spPr bwMode="auto">
          <a:xfrm>
            <a:off x="7596336" y="1268760"/>
            <a:ext cx="1038225" cy="1333500"/>
          </a:xfrm>
          <a:prstGeom prst="rect">
            <a:avLst/>
          </a:prstGeom>
          <a:noFill/>
          <a:ln w="9525">
            <a:noFill/>
            <a:miter lim="800000"/>
            <a:headEnd/>
            <a:tailEnd/>
          </a:ln>
        </p:spPr>
      </p:pic>
      <p:pic>
        <p:nvPicPr>
          <p:cNvPr id="16390" name="Picture 15" descr="AG00317_"/>
          <p:cNvPicPr>
            <a:picLocks noChangeAspect="1" noChangeArrowheads="1" noCrop="1"/>
          </p:cNvPicPr>
          <p:nvPr/>
        </p:nvPicPr>
        <p:blipFill>
          <a:blip r:embed="rId2" cstate="print"/>
          <a:srcRect/>
          <a:stretch>
            <a:fillRect/>
          </a:stretch>
        </p:blipFill>
        <p:spPr bwMode="auto">
          <a:xfrm>
            <a:off x="7596336" y="1268760"/>
            <a:ext cx="1038225" cy="1333500"/>
          </a:xfrm>
          <a:prstGeom prst="rect">
            <a:avLst/>
          </a:prstGeom>
          <a:noFill/>
          <a:ln w="9525">
            <a:noFill/>
            <a:miter lim="800000"/>
            <a:headEnd/>
            <a:tailEnd/>
          </a:ln>
        </p:spPr>
      </p:pic>
      <p:pic>
        <p:nvPicPr>
          <p:cNvPr id="16391" name="Picture 16" descr="AG00317_"/>
          <p:cNvPicPr>
            <a:picLocks noChangeAspect="1" noChangeArrowheads="1" noCrop="1"/>
          </p:cNvPicPr>
          <p:nvPr/>
        </p:nvPicPr>
        <p:blipFill>
          <a:blip r:embed="rId2" cstate="print"/>
          <a:srcRect/>
          <a:stretch>
            <a:fillRect/>
          </a:stretch>
        </p:blipFill>
        <p:spPr bwMode="auto">
          <a:xfrm>
            <a:off x="7596336" y="1268760"/>
            <a:ext cx="1038225" cy="1333500"/>
          </a:xfrm>
          <a:prstGeom prst="rect">
            <a:avLst/>
          </a:prstGeom>
          <a:noFill/>
          <a:ln w="9525">
            <a:noFill/>
            <a:miter lim="800000"/>
            <a:headEnd/>
            <a:tailEnd/>
          </a:ln>
        </p:spPr>
      </p:pic>
      <p:pic>
        <p:nvPicPr>
          <p:cNvPr id="16392" name="Picture 18" descr="AG00317_"/>
          <p:cNvPicPr>
            <a:picLocks noChangeAspect="1" noChangeArrowheads="1" noCrop="1"/>
          </p:cNvPicPr>
          <p:nvPr/>
        </p:nvPicPr>
        <p:blipFill>
          <a:blip r:embed="rId2" cstate="print"/>
          <a:srcRect/>
          <a:stretch>
            <a:fillRect/>
          </a:stretch>
        </p:blipFill>
        <p:spPr bwMode="auto">
          <a:xfrm>
            <a:off x="7596336" y="1268760"/>
            <a:ext cx="1038225" cy="1333500"/>
          </a:xfrm>
          <a:prstGeom prst="rect">
            <a:avLst/>
          </a:prstGeom>
          <a:noFill/>
          <a:ln w="9525">
            <a:noFill/>
            <a:miter lim="800000"/>
            <a:headEnd/>
            <a:tailEnd/>
          </a:ln>
        </p:spPr>
      </p:pic>
      <p:cxnSp>
        <p:nvCxnSpPr>
          <p:cNvPr id="10" name="Прямая со стрелкой 9"/>
          <p:cNvCxnSpPr/>
          <p:nvPr/>
        </p:nvCxnSpPr>
        <p:spPr bwMode="auto">
          <a:xfrm rot="16200000" flipH="1">
            <a:off x="3750465" y="1964519"/>
            <a:ext cx="1143000" cy="642938"/>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12" name="Прямая со стрелкой 11"/>
          <p:cNvCxnSpPr/>
          <p:nvPr/>
        </p:nvCxnSpPr>
        <p:spPr bwMode="auto">
          <a:xfrm flipV="1">
            <a:off x="3714744" y="2357430"/>
            <a:ext cx="1071570" cy="214312"/>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14" name="Прямая со стрелкой 13"/>
          <p:cNvCxnSpPr/>
          <p:nvPr/>
        </p:nvCxnSpPr>
        <p:spPr bwMode="auto">
          <a:xfrm>
            <a:off x="3500430" y="3143248"/>
            <a:ext cx="1357312" cy="857250"/>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16" name="Прямая со стрелкой 15"/>
          <p:cNvCxnSpPr/>
          <p:nvPr/>
        </p:nvCxnSpPr>
        <p:spPr bwMode="auto">
          <a:xfrm flipV="1">
            <a:off x="3500430" y="3357562"/>
            <a:ext cx="1290639" cy="642942"/>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18" name="Прямая со стрелкой 17"/>
          <p:cNvCxnSpPr/>
          <p:nvPr/>
        </p:nvCxnSpPr>
        <p:spPr bwMode="auto">
          <a:xfrm rot="5400000" flipH="1" flipV="1">
            <a:off x="3000364" y="2786058"/>
            <a:ext cx="2786082" cy="928694"/>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cxnSp>
        <p:nvCxnSpPr>
          <p:cNvPr id="21" name="Прямая со стрелкой 20"/>
          <p:cNvCxnSpPr/>
          <p:nvPr/>
        </p:nvCxnSpPr>
        <p:spPr bwMode="auto">
          <a:xfrm rot="5400000" flipH="1" flipV="1">
            <a:off x="4107654" y="4464850"/>
            <a:ext cx="785816" cy="571504"/>
          </a:xfrm>
          <a:prstGeom prst="straightConnector1">
            <a:avLst/>
          </a:prstGeom>
          <a:ln>
            <a:solidFill>
              <a:srgbClr val="FF0000"/>
            </a:solidFill>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ircle(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circle(in)">
                                      <p:cBhvr>
                                        <p:cTn id="27" dur="2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circle(in)">
                                      <p:cBhvr>
                                        <p:cTn id="3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7170" name="Picture 2"/>
          <p:cNvPicPr>
            <a:picLocks noGrp="1" noChangeAspect="1" noChangeArrowheads="1"/>
          </p:cNvPicPr>
          <p:nvPr>
            <p:ph sz="half" idx="1"/>
          </p:nvPr>
        </p:nvPicPr>
        <p:blipFill>
          <a:blip r:embed="rId2" cstate="print"/>
          <a:stretch>
            <a:fillRect/>
          </a:stretch>
        </p:blipFill>
        <p:spPr bwMode="auto">
          <a:xfrm>
            <a:off x="0" y="0"/>
            <a:ext cx="4495800" cy="6858000"/>
          </a:xfrm>
          <a:prstGeom prst="rect">
            <a:avLst/>
          </a:prstGeom>
          <a:noFill/>
          <a:ln w="9525">
            <a:noFill/>
            <a:miter lim="800000"/>
            <a:headEnd/>
            <a:tailEnd/>
          </a:ln>
          <a:effectLst/>
        </p:spPr>
      </p:pic>
      <p:sp>
        <p:nvSpPr>
          <p:cNvPr id="5" name="Содержимое 4"/>
          <p:cNvSpPr>
            <a:spLocks noGrp="1"/>
          </p:cNvSpPr>
          <p:nvPr>
            <p:ph sz="half" idx="2"/>
          </p:nvPr>
        </p:nvSpPr>
        <p:spPr>
          <a:xfrm>
            <a:off x="4648200" y="1142984"/>
            <a:ext cx="4038600" cy="4983179"/>
          </a:xfrm>
        </p:spPr>
        <p:txBody>
          <a:bodyPr/>
          <a:lstStyle/>
          <a:p>
            <a:r>
              <a:rPr lang="uk-UA" sz="2000" b="1" dirty="0" smtClean="0">
                <a:solidFill>
                  <a:srgbClr val="002060"/>
                </a:solidFill>
              </a:rPr>
              <a:t>Найбільший у світі український прапор розгорнули у Луцьку. </a:t>
            </a:r>
            <a:endParaRPr lang="ru-RU" sz="2000" b="1" dirty="0" smtClean="0">
              <a:solidFill>
                <a:srgbClr val="002060"/>
              </a:solidFill>
            </a:endParaRPr>
          </a:p>
          <a:p>
            <a:r>
              <a:rPr lang="uk-UA" sz="2000" b="1" dirty="0" smtClean="0">
                <a:solidFill>
                  <a:srgbClr val="002060"/>
                </a:solidFill>
              </a:rPr>
              <a:t>Його розміри вражають: довжина 60 метрів, ширина - 40. А загальна площа — 2400 кв. метрів!</a:t>
            </a:r>
            <a:endParaRPr lang="ru-RU" sz="2000" b="1" dirty="0" smtClean="0">
              <a:solidFill>
                <a:srgbClr val="002060"/>
              </a:solidFill>
            </a:endParaRPr>
          </a:p>
          <a:p>
            <a:pPr>
              <a:buNone/>
            </a:pPr>
            <a:r>
              <a:rPr lang="uk-UA" sz="2000" b="1" dirty="0" smtClean="0">
                <a:solidFill>
                  <a:srgbClr val="002060"/>
                </a:solidFill>
              </a:rPr>
              <a:t> </a:t>
            </a:r>
            <a:endParaRPr lang="ru-RU" sz="2000" b="1" dirty="0" smtClean="0">
              <a:solidFill>
                <a:srgbClr val="002060"/>
              </a:solidFill>
            </a:endParaRPr>
          </a:p>
          <a:p>
            <a:r>
              <a:rPr lang="uk-UA" sz="2000" b="1" dirty="0" smtClean="0">
                <a:solidFill>
                  <a:srgbClr val="002060"/>
                </a:solidFill>
              </a:rPr>
              <a:t> Аби побачити державний символ у всій красі, довелося обрати для цього відповідне місце. Ним стала площа Луцького замку вщерть заповнена </a:t>
            </a:r>
            <a:r>
              <a:rPr lang="uk-UA" sz="2000" b="1" dirty="0" err="1" smtClean="0">
                <a:solidFill>
                  <a:srgbClr val="002060"/>
                </a:solidFill>
              </a:rPr>
              <a:t>студенством</a:t>
            </a:r>
            <a:endParaRPr lang="ru-RU" sz="2000" b="1" dirty="0">
              <a:solidFill>
                <a:srgbClr val="00206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6" name="Заголовок 1"/>
          <p:cNvSpPr>
            <a:spLocks noGrp="1"/>
          </p:cNvSpPr>
          <p:nvPr>
            <p:ph type="title"/>
          </p:nvPr>
        </p:nvSpPr>
        <p:spPr>
          <a:xfrm>
            <a:off x="395536" y="548680"/>
            <a:ext cx="8229600" cy="1143000"/>
          </a:xfrm>
        </p:spPr>
        <p:txBody>
          <a:bodyPr/>
          <a:lstStyle/>
          <a:p>
            <a:r>
              <a:rPr lang="uk-UA" b="1" i="1" dirty="0" smtClean="0"/>
              <a:t>Знайди помилку</a:t>
            </a:r>
            <a:endParaRPr lang="ru-RU" b="1" i="1" dirty="0" smtClean="0"/>
          </a:p>
        </p:txBody>
      </p:sp>
      <p:graphicFrame>
        <p:nvGraphicFramePr>
          <p:cNvPr id="117762" name="Object 2"/>
          <p:cNvGraphicFramePr>
            <a:graphicFrameLocks noChangeAspect="1"/>
          </p:cNvGraphicFramePr>
          <p:nvPr>
            <p:ph idx="1"/>
          </p:nvPr>
        </p:nvGraphicFramePr>
        <p:xfrm>
          <a:off x="2265363" y="1530350"/>
          <a:ext cx="3468687" cy="701675"/>
        </p:xfrm>
        <a:graphic>
          <a:graphicData uri="http://schemas.openxmlformats.org/presentationml/2006/ole">
            <p:oleObj spid="_x0000_s64514" name="Формула" r:id="rId3" imgW="1130040" imgH="228600" progId="Equation.3">
              <p:embed/>
            </p:oleObj>
          </a:graphicData>
        </a:graphic>
      </p:graphicFrame>
      <p:graphicFrame>
        <p:nvGraphicFramePr>
          <p:cNvPr id="117763" name="Object 3"/>
          <p:cNvGraphicFramePr>
            <a:graphicFrameLocks noChangeAspect="1"/>
          </p:cNvGraphicFramePr>
          <p:nvPr/>
        </p:nvGraphicFramePr>
        <p:xfrm>
          <a:off x="5786446" y="1628801"/>
          <a:ext cx="1857388" cy="514316"/>
        </p:xfrm>
        <a:graphic>
          <a:graphicData uri="http://schemas.openxmlformats.org/presentationml/2006/ole">
            <p:oleObj spid="_x0000_s64515" name="Формула" r:id="rId4" imgW="495000" imgH="203040" progId="Equation.3">
              <p:embed/>
            </p:oleObj>
          </a:graphicData>
        </a:graphic>
      </p:graphicFrame>
      <p:graphicFrame>
        <p:nvGraphicFramePr>
          <p:cNvPr id="117764" name="Object 4"/>
          <p:cNvGraphicFramePr>
            <a:graphicFrameLocks noChangeAspect="1"/>
          </p:cNvGraphicFramePr>
          <p:nvPr/>
        </p:nvGraphicFramePr>
        <p:xfrm>
          <a:off x="5572132" y="1285860"/>
          <a:ext cx="2532063" cy="1092200"/>
        </p:xfrm>
        <a:graphic>
          <a:graphicData uri="http://schemas.openxmlformats.org/presentationml/2006/ole">
            <p:oleObj spid="_x0000_s64516" name="Формула" r:id="rId5" imgW="533160" imgH="228600" progId="Equation.3">
              <p:embed/>
            </p:oleObj>
          </a:graphicData>
        </a:graphic>
      </p:graphicFrame>
      <p:graphicFrame>
        <p:nvGraphicFramePr>
          <p:cNvPr id="117765" name="Object 5"/>
          <p:cNvGraphicFramePr>
            <a:graphicFrameLocks noChangeAspect="1"/>
          </p:cNvGraphicFramePr>
          <p:nvPr/>
        </p:nvGraphicFramePr>
        <p:xfrm>
          <a:off x="1631950" y="2447925"/>
          <a:ext cx="2921000" cy="792163"/>
        </p:xfrm>
        <a:graphic>
          <a:graphicData uri="http://schemas.openxmlformats.org/presentationml/2006/ole">
            <p:oleObj spid="_x0000_s64517" name="Формула" r:id="rId6" imgW="1002960" imgH="228600" progId="Equation.3">
              <p:embed/>
            </p:oleObj>
          </a:graphicData>
        </a:graphic>
      </p:graphicFrame>
      <p:graphicFrame>
        <p:nvGraphicFramePr>
          <p:cNvPr id="117766" name="Object 6"/>
          <p:cNvGraphicFramePr>
            <a:graphicFrameLocks noChangeAspect="1"/>
          </p:cNvGraphicFramePr>
          <p:nvPr/>
        </p:nvGraphicFramePr>
        <p:xfrm>
          <a:off x="4644008" y="2492896"/>
          <a:ext cx="1589088" cy="790575"/>
        </p:xfrm>
        <a:graphic>
          <a:graphicData uri="http://schemas.openxmlformats.org/presentationml/2006/ole">
            <p:oleObj spid="_x0000_s64518" name="Формула" r:id="rId7" imgW="545760" imgH="228600" progId="Equation.3">
              <p:embed/>
            </p:oleObj>
          </a:graphicData>
        </a:graphic>
      </p:graphicFrame>
      <p:graphicFrame>
        <p:nvGraphicFramePr>
          <p:cNvPr id="117767" name="Object 7"/>
          <p:cNvGraphicFramePr>
            <a:graphicFrameLocks noChangeAspect="1"/>
          </p:cNvGraphicFramePr>
          <p:nvPr/>
        </p:nvGraphicFramePr>
        <p:xfrm>
          <a:off x="1255713" y="3173413"/>
          <a:ext cx="3502025" cy="752475"/>
        </p:xfrm>
        <a:graphic>
          <a:graphicData uri="http://schemas.openxmlformats.org/presentationml/2006/ole">
            <p:oleObj spid="_x0000_s64519" name="Формула" r:id="rId8" imgW="1155600" imgH="228600" progId="Equation.3">
              <p:embed/>
            </p:oleObj>
          </a:graphicData>
        </a:graphic>
      </p:graphicFrame>
      <p:graphicFrame>
        <p:nvGraphicFramePr>
          <p:cNvPr id="117768" name="Object 8"/>
          <p:cNvGraphicFramePr>
            <a:graphicFrameLocks noChangeAspect="1"/>
          </p:cNvGraphicFramePr>
          <p:nvPr/>
        </p:nvGraphicFramePr>
        <p:xfrm>
          <a:off x="4714875" y="3286125"/>
          <a:ext cx="1733550" cy="752475"/>
        </p:xfrm>
        <a:graphic>
          <a:graphicData uri="http://schemas.openxmlformats.org/presentationml/2006/ole">
            <p:oleObj spid="_x0000_s64520" name="Формула" r:id="rId9" imgW="571320" imgH="228600" progId="Equation.3">
              <p:embed/>
            </p:oleObj>
          </a:graphicData>
        </a:graphic>
      </p:graphicFrame>
      <p:graphicFrame>
        <p:nvGraphicFramePr>
          <p:cNvPr id="117769" name="Object 9"/>
          <p:cNvGraphicFramePr>
            <a:graphicFrameLocks noChangeAspect="1"/>
          </p:cNvGraphicFramePr>
          <p:nvPr/>
        </p:nvGraphicFramePr>
        <p:xfrm>
          <a:off x="2192338" y="4033838"/>
          <a:ext cx="2106612" cy="704850"/>
        </p:xfrm>
        <a:graphic>
          <a:graphicData uri="http://schemas.openxmlformats.org/presentationml/2006/ole">
            <p:oleObj spid="_x0000_s64521" name="Формула" r:id="rId10" imgW="622080" imgH="228600" progId="Equation.3">
              <p:embed/>
            </p:oleObj>
          </a:graphicData>
        </a:graphic>
      </p:graphicFrame>
      <p:graphicFrame>
        <p:nvGraphicFramePr>
          <p:cNvPr id="117770" name="Object 10"/>
          <p:cNvGraphicFramePr>
            <a:graphicFrameLocks noChangeAspect="1"/>
          </p:cNvGraphicFramePr>
          <p:nvPr/>
        </p:nvGraphicFramePr>
        <p:xfrm>
          <a:off x="4214813" y="4071938"/>
          <a:ext cx="3824287" cy="704850"/>
        </p:xfrm>
        <a:graphic>
          <a:graphicData uri="http://schemas.openxmlformats.org/presentationml/2006/ole">
            <p:oleObj spid="_x0000_s64522" name="Формула" r:id="rId11" imgW="1130040" imgH="228600" progId="Equation.3">
              <p:embed/>
            </p:oleObj>
          </a:graphicData>
        </a:graphic>
      </p:graphicFrame>
      <p:graphicFrame>
        <p:nvGraphicFramePr>
          <p:cNvPr id="117772" name="Object 12"/>
          <p:cNvGraphicFramePr>
            <a:graphicFrameLocks noChangeAspect="1"/>
          </p:cNvGraphicFramePr>
          <p:nvPr/>
        </p:nvGraphicFramePr>
        <p:xfrm>
          <a:off x="4427984" y="2276872"/>
          <a:ext cx="2520950" cy="1023937"/>
        </p:xfrm>
        <a:graphic>
          <a:graphicData uri="http://schemas.openxmlformats.org/presentationml/2006/ole">
            <p:oleObj spid="_x0000_s64524" name="Формула" r:id="rId12" imgW="558800" imgH="228600" progId="Equation.3">
              <p:embed/>
            </p:oleObj>
          </a:graphicData>
        </a:graphic>
      </p:graphicFrame>
      <p:graphicFrame>
        <p:nvGraphicFramePr>
          <p:cNvPr id="117773" name="Object 13"/>
          <p:cNvGraphicFramePr>
            <a:graphicFrameLocks noChangeAspect="1"/>
          </p:cNvGraphicFramePr>
          <p:nvPr/>
        </p:nvGraphicFramePr>
        <p:xfrm>
          <a:off x="4786313" y="3214688"/>
          <a:ext cx="2665412" cy="1049337"/>
        </p:xfrm>
        <a:graphic>
          <a:graphicData uri="http://schemas.openxmlformats.org/presentationml/2006/ole">
            <p:oleObj spid="_x0000_s64525" name="Формула" r:id="rId13" imgW="583947" imgH="228501" progId="Equation.3">
              <p:embed/>
            </p:oleObj>
          </a:graphicData>
        </a:graphic>
      </p:graphicFrame>
      <p:graphicFrame>
        <p:nvGraphicFramePr>
          <p:cNvPr id="117774" name="Object 14"/>
          <p:cNvGraphicFramePr>
            <a:graphicFrameLocks noChangeAspect="1"/>
          </p:cNvGraphicFramePr>
          <p:nvPr/>
        </p:nvGraphicFramePr>
        <p:xfrm>
          <a:off x="4103688" y="3929063"/>
          <a:ext cx="5040312" cy="1069975"/>
        </p:xfrm>
        <a:graphic>
          <a:graphicData uri="http://schemas.openxmlformats.org/presentationml/2006/ole">
            <p:oleObj spid="_x0000_s64526" name="Формула" r:id="rId14" imgW="1079500" imgH="228600" progId="Equation.3">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blinds(horizontal)">
                                      <p:cBhvr>
                                        <p:cTn id="7" dur="500"/>
                                        <p:tgtEl>
                                          <p:spTgt spid="1177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gtEl>
                                        <p:attrNameLst>
                                          <p:attrName>style.visibility</p:attrName>
                                        </p:attrNameLst>
                                      </p:cBhvr>
                                      <p:to>
                                        <p:strVal val="visible"/>
                                      </p:to>
                                    </p:set>
                                    <p:animEffect transition="in" filter="blinds(horizontal)">
                                      <p:cBhvr>
                                        <p:cTn id="12" dur="500"/>
                                        <p:tgtEl>
                                          <p:spTgt spid="1177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7765"/>
                                        </p:tgtEl>
                                        <p:attrNameLst>
                                          <p:attrName>style.visibility</p:attrName>
                                        </p:attrNameLst>
                                      </p:cBhvr>
                                      <p:to>
                                        <p:strVal val="visible"/>
                                      </p:to>
                                    </p:set>
                                    <p:animEffect transition="in" filter="blinds(horizontal)">
                                      <p:cBhvr>
                                        <p:cTn id="17" dur="500"/>
                                        <p:tgtEl>
                                          <p:spTgt spid="1177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7766"/>
                                        </p:tgtEl>
                                        <p:attrNameLst>
                                          <p:attrName>style.visibility</p:attrName>
                                        </p:attrNameLst>
                                      </p:cBhvr>
                                      <p:to>
                                        <p:strVal val="visible"/>
                                      </p:to>
                                    </p:set>
                                    <p:animEffect transition="in" filter="blinds(horizontal)">
                                      <p:cBhvr>
                                        <p:cTn id="22" dur="500"/>
                                        <p:tgtEl>
                                          <p:spTgt spid="11776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7767"/>
                                        </p:tgtEl>
                                        <p:attrNameLst>
                                          <p:attrName>style.visibility</p:attrName>
                                        </p:attrNameLst>
                                      </p:cBhvr>
                                      <p:to>
                                        <p:strVal val="visible"/>
                                      </p:to>
                                    </p:set>
                                    <p:animEffect transition="in" filter="blinds(horizontal)">
                                      <p:cBhvr>
                                        <p:cTn id="27" dur="500"/>
                                        <p:tgtEl>
                                          <p:spTgt spid="11776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7768"/>
                                        </p:tgtEl>
                                        <p:attrNameLst>
                                          <p:attrName>style.visibility</p:attrName>
                                        </p:attrNameLst>
                                      </p:cBhvr>
                                      <p:to>
                                        <p:strVal val="visible"/>
                                      </p:to>
                                    </p:set>
                                    <p:animEffect transition="in" filter="blinds(horizontal)">
                                      <p:cBhvr>
                                        <p:cTn id="32" dur="500"/>
                                        <p:tgtEl>
                                          <p:spTgt spid="11776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7768"/>
                                        </p:tgtEl>
                                        <p:attrNameLst>
                                          <p:attrName>style.visibility</p:attrName>
                                        </p:attrNameLst>
                                      </p:cBhvr>
                                      <p:to>
                                        <p:strVal val="visible"/>
                                      </p:to>
                                    </p:set>
                                    <p:animEffect transition="in" filter="blinds(horizontal)">
                                      <p:cBhvr>
                                        <p:cTn id="37" dur="500"/>
                                        <p:tgtEl>
                                          <p:spTgt spid="11776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17769"/>
                                        </p:tgtEl>
                                        <p:attrNameLst>
                                          <p:attrName>style.visibility</p:attrName>
                                        </p:attrNameLst>
                                      </p:cBhvr>
                                      <p:to>
                                        <p:strVal val="visible"/>
                                      </p:to>
                                    </p:set>
                                    <p:animEffect transition="in" filter="blinds(horizontal)">
                                      <p:cBhvr>
                                        <p:cTn id="42" dur="500"/>
                                        <p:tgtEl>
                                          <p:spTgt spid="11776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7770"/>
                                        </p:tgtEl>
                                        <p:attrNameLst>
                                          <p:attrName>style.visibility</p:attrName>
                                        </p:attrNameLst>
                                      </p:cBhvr>
                                      <p:to>
                                        <p:strVal val="visible"/>
                                      </p:to>
                                    </p:set>
                                    <p:animEffect transition="in" filter="blinds(horizontal)">
                                      <p:cBhvr>
                                        <p:cTn id="47" dur="500"/>
                                        <p:tgtEl>
                                          <p:spTgt spid="11777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nodeType="clickEffect">
                                  <p:stCondLst>
                                    <p:cond delay="0"/>
                                  </p:stCondLst>
                                  <p:childTnLst>
                                    <p:animEffect transition="out" filter="blinds(horizontal)">
                                      <p:cBhvr>
                                        <p:cTn id="51" dur="500"/>
                                        <p:tgtEl>
                                          <p:spTgt spid="117763"/>
                                        </p:tgtEl>
                                      </p:cBhvr>
                                    </p:animEffect>
                                    <p:set>
                                      <p:cBhvr>
                                        <p:cTn id="52" dur="1" fill="hold">
                                          <p:stCondLst>
                                            <p:cond delay="499"/>
                                          </p:stCondLst>
                                        </p:cTn>
                                        <p:tgtEl>
                                          <p:spTgt spid="11776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7764"/>
                                        </p:tgtEl>
                                        <p:attrNameLst>
                                          <p:attrName>style.visibility</p:attrName>
                                        </p:attrNameLst>
                                      </p:cBhvr>
                                      <p:to>
                                        <p:strVal val="visible"/>
                                      </p:to>
                                    </p:set>
                                    <p:animEffect transition="in" filter="blinds(horizontal)">
                                      <p:cBhvr>
                                        <p:cTn id="57" dur="500"/>
                                        <p:tgtEl>
                                          <p:spTgt spid="11776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nodeType="clickEffect">
                                  <p:stCondLst>
                                    <p:cond delay="0"/>
                                  </p:stCondLst>
                                  <p:childTnLst>
                                    <p:animEffect transition="out" filter="blinds(horizontal)">
                                      <p:cBhvr>
                                        <p:cTn id="61" dur="500"/>
                                        <p:tgtEl>
                                          <p:spTgt spid="117766"/>
                                        </p:tgtEl>
                                      </p:cBhvr>
                                    </p:animEffect>
                                    <p:set>
                                      <p:cBhvr>
                                        <p:cTn id="62" dur="1" fill="hold">
                                          <p:stCondLst>
                                            <p:cond delay="499"/>
                                          </p:stCondLst>
                                        </p:cTn>
                                        <p:tgtEl>
                                          <p:spTgt spid="11776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7772"/>
                                        </p:tgtEl>
                                        <p:attrNameLst>
                                          <p:attrName>style.visibility</p:attrName>
                                        </p:attrNameLst>
                                      </p:cBhvr>
                                      <p:to>
                                        <p:strVal val="visible"/>
                                      </p:to>
                                    </p:set>
                                    <p:animEffect transition="in" filter="blinds(horizontal)">
                                      <p:cBhvr>
                                        <p:cTn id="67" dur="500"/>
                                        <p:tgtEl>
                                          <p:spTgt spid="11777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xit" presetSubtype="10" fill="hold" nodeType="clickEffect">
                                  <p:stCondLst>
                                    <p:cond delay="0"/>
                                  </p:stCondLst>
                                  <p:childTnLst>
                                    <p:animEffect transition="out" filter="blinds(horizontal)">
                                      <p:cBhvr>
                                        <p:cTn id="71" dur="500"/>
                                        <p:tgtEl>
                                          <p:spTgt spid="117768"/>
                                        </p:tgtEl>
                                      </p:cBhvr>
                                    </p:animEffect>
                                    <p:set>
                                      <p:cBhvr>
                                        <p:cTn id="72" dur="1" fill="hold">
                                          <p:stCondLst>
                                            <p:cond delay="499"/>
                                          </p:stCondLst>
                                        </p:cTn>
                                        <p:tgtEl>
                                          <p:spTgt spid="11776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17773"/>
                                        </p:tgtEl>
                                        <p:attrNameLst>
                                          <p:attrName>style.visibility</p:attrName>
                                        </p:attrNameLst>
                                      </p:cBhvr>
                                      <p:to>
                                        <p:strVal val="visible"/>
                                      </p:to>
                                    </p:set>
                                    <p:animEffect transition="in" filter="blinds(horizontal)">
                                      <p:cBhvr>
                                        <p:cTn id="77" dur="500"/>
                                        <p:tgtEl>
                                          <p:spTgt spid="11777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xit" presetSubtype="10" fill="hold" nodeType="clickEffect">
                                  <p:stCondLst>
                                    <p:cond delay="0"/>
                                  </p:stCondLst>
                                  <p:childTnLst>
                                    <p:animEffect transition="out" filter="blinds(horizontal)">
                                      <p:cBhvr>
                                        <p:cTn id="81" dur="500"/>
                                        <p:tgtEl>
                                          <p:spTgt spid="117770"/>
                                        </p:tgtEl>
                                      </p:cBhvr>
                                    </p:animEffect>
                                    <p:set>
                                      <p:cBhvr>
                                        <p:cTn id="82" dur="1" fill="hold">
                                          <p:stCondLst>
                                            <p:cond delay="499"/>
                                          </p:stCondLst>
                                        </p:cTn>
                                        <p:tgtEl>
                                          <p:spTgt spid="11777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17774"/>
                                        </p:tgtEl>
                                        <p:attrNameLst>
                                          <p:attrName>style.visibility</p:attrName>
                                        </p:attrNameLst>
                                      </p:cBhvr>
                                      <p:to>
                                        <p:strVal val="visible"/>
                                      </p:to>
                                    </p:set>
                                    <p:animEffect transition="in" filter="blinds(horizontal)">
                                      <p:cBhvr>
                                        <p:cTn id="87" dur="500"/>
                                        <p:tgtEl>
                                          <p:spTgt spid="117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endParaRPr lang="ru-RU"/>
          </a:p>
        </p:txBody>
      </p:sp>
      <p:pic>
        <p:nvPicPr>
          <p:cNvPr id="4" name="Picture 2"/>
          <p:cNvPicPr>
            <a:picLocks noGrp="1" noChangeAspect="1" noChangeArrowheads="1"/>
          </p:cNvPicPr>
          <p:nvPr>
            <p:ph sz="half" idx="1"/>
          </p:nvPr>
        </p:nvPicPr>
        <p:blipFill>
          <a:blip r:embed="rId2" cstate="print"/>
          <a:stretch>
            <a:fillRect/>
          </a:stretch>
        </p:blipFill>
        <p:spPr bwMode="auto">
          <a:xfrm>
            <a:off x="0" y="0"/>
            <a:ext cx="4572000" cy="6857999"/>
          </a:xfrm>
          <a:prstGeom prst="rect">
            <a:avLst/>
          </a:prstGeom>
          <a:noFill/>
          <a:ln w="9525">
            <a:noFill/>
            <a:miter lim="800000"/>
            <a:headEnd/>
            <a:tailEnd/>
          </a:ln>
          <a:effectLst/>
        </p:spPr>
      </p:pic>
      <p:sp>
        <p:nvSpPr>
          <p:cNvPr id="8" name="Содержимое 7"/>
          <p:cNvSpPr>
            <a:spLocks noGrp="1"/>
          </p:cNvSpPr>
          <p:nvPr>
            <p:ph sz="half" idx="2"/>
          </p:nvPr>
        </p:nvSpPr>
        <p:spPr>
          <a:xfrm>
            <a:off x="4357686" y="928670"/>
            <a:ext cx="4786314" cy="5197493"/>
          </a:xfrm>
        </p:spPr>
        <p:txBody>
          <a:bodyPr/>
          <a:lstStyle/>
          <a:p>
            <a:r>
              <a:rPr lang="uk-UA" sz="2000" b="1" dirty="0" smtClean="0">
                <a:solidFill>
                  <a:srgbClr val="002060"/>
                </a:solidFill>
              </a:rPr>
              <a:t>Упродовж п’яти місяців величезну мапу з гербами областей вишивали в усіх регіонах України. Вишивана мапа побувала в кожному обласному центрі, навіть в зоні проведення антитерористичної операції. Стартувала патріотична акція у Вінниці, тож саме ця область з’явилася першою на полотні. Останню вишивку закінчили робити столичні майстрині на Водохреща у Києві.</a:t>
            </a:r>
            <a:endParaRPr lang="ru-RU" sz="2000" b="1" dirty="0" smtClean="0">
              <a:solidFill>
                <a:srgbClr val="002060"/>
              </a:solidFill>
            </a:endParaRPr>
          </a:p>
          <a:p>
            <a:r>
              <a:rPr lang="uk-UA" sz="2000" b="1" dirty="0" smtClean="0">
                <a:solidFill>
                  <a:srgbClr val="002060"/>
                </a:solidFill>
              </a:rPr>
              <a:t>«У створенні цього полотна взяли участь майже шість тисяч вишивальниць</a:t>
            </a:r>
            <a:r>
              <a:rPr lang="uk-UA" sz="1800" b="1" dirty="0" smtClean="0">
                <a:solidFill>
                  <a:srgbClr val="002060"/>
                </a:solidFill>
              </a:rPr>
              <a:t>. </a:t>
            </a:r>
            <a:endParaRPr lang="ru-RU" sz="1800" b="1" dirty="0">
              <a:solidFill>
                <a:srgbClr val="00206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57158" y="304800"/>
            <a:ext cx="8786842" cy="626747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eaLnBrk="1" hangingPunct="1"/>
            <a:r>
              <a:rPr lang="uk-UA" sz="66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rPr>
              <a:t>Фізкультхвилина</a:t>
            </a:r>
            <a:endParaRPr lang="ru-RU" sz="6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half" idx="1"/>
          </p:nvPr>
        </p:nvSpPr>
        <p:spPr>
          <a:xfrm>
            <a:off x="395536" y="404664"/>
            <a:ext cx="8458200" cy="5105400"/>
          </a:xfrm>
        </p:spPr>
        <p:txBody>
          <a:bodyPr/>
          <a:lstStyle/>
          <a:p>
            <a:pPr marL="533400" indent="-533400" eaLnBrk="1" hangingPunct="1">
              <a:buFont typeface="Wingdings" pitchFamily="2" charset="2"/>
              <a:buNone/>
            </a:pPr>
            <a:r>
              <a:rPr lang="uk-UA" b="1" u="sng" dirty="0" smtClean="0">
                <a:solidFill>
                  <a:schemeClr val="tx1">
                    <a:lumMod val="95000"/>
                    <a:lumOff val="5000"/>
                  </a:schemeClr>
                </a:solidFill>
                <a:latin typeface="Times New Roman" pitchFamily="18" charset="0"/>
              </a:rPr>
              <a:t>Завдання.</a:t>
            </a:r>
            <a:r>
              <a:rPr lang="uk-UA" dirty="0" smtClean="0">
                <a:solidFill>
                  <a:schemeClr val="tx1">
                    <a:lumMod val="95000"/>
                    <a:lumOff val="5000"/>
                  </a:schemeClr>
                </a:solidFill>
                <a:latin typeface="Times New Roman" pitchFamily="18" charset="0"/>
              </a:rPr>
              <a:t> </a:t>
            </a:r>
            <a:r>
              <a:rPr lang="en-US" dirty="0" smtClean="0">
                <a:solidFill>
                  <a:schemeClr val="tx1">
                    <a:lumMod val="95000"/>
                    <a:lumOff val="5000"/>
                  </a:schemeClr>
                </a:solidFill>
                <a:latin typeface="Times New Roman" pitchFamily="18" charset="0"/>
              </a:rPr>
              <a:t>  </a:t>
            </a:r>
            <a:endParaRPr lang="uk-UA" dirty="0" smtClean="0">
              <a:solidFill>
                <a:schemeClr val="tx1">
                  <a:lumMod val="95000"/>
                  <a:lumOff val="5000"/>
                </a:schemeClr>
              </a:solidFill>
              <a:latin typeface="Times New Roman" pitchFamily="18" charset="0"/>
            </a:endParaRPr>
          </a:p>
          <a:p>
            <a:pPr marL="533400" indent="-533400" eaLnBrk="1" hangingPunct="1">
              <a:buFont typeface="Wingdings" pitchFamily="2" charset="2"/>
              <a:buNone/>
            </a:pPr>
            <a:r>
              <a:rPr lang="uk-UA" b="1" dirty="0" smtClean="0">
                <a:latin typeface="Times New Roman" pitchFamily="18" charset="0"/>
              </a:rPr>
              <a:t>                Розкладіть многочлен</a:t>
            </a:r>
          </a:p>
          <a:p>
            <a:pPr marL="533400" indent="-533400" eaLnBrk="1" hangingPunct="1">
              <a:buFont typeface="Wingdings" pitchFamily="2" charset="2"/>
              <a:buNone/>
            </a:pPr>
            <a:r>
              <a:rPr lang="uk-UA" b="1" dirty="0" smtClean="0">
                <a:latin typeface="Times New Roman" pitchFamily="18" charset="0"/>
              </a:rPr>
              <a:t>                               на множники</a:t>
            </a:r>
            <a:r>
              <a:rPr lang="uk-UA" dirty="0" smtClean="0">
                <a:latin typeface="Times New Roman" pitchFamily="18" charset="0"/>
              </a:rPr>
              <a:t>:</a:t>
            </a:r>
          </a:p>
          <a:p>
            <a:pPr marL="533400" indent="-533400" eaLnBrk="1" hangingPunct="1">
              <a:buFont typeface="Wingdings" pitchFamily="2" charset="2"/>
              <a:buNone/>
            </a:pPr>
            <a:endParaRPr lang="uk-UA" sz="1000" dirty="0" smtClean="0">
              <a:latin typeface="Times New Roman" pitchFamily="18" charset="0"/>
            </a:endParaRPr>
          </a:p>
          <a:p>
            <a:pPr marL="533400" indent="-533400">
              <a:buNone/>
            </a:pPr>
            <a:r>
              <a:rPr lang="en-US" sz="2000" b="1" dirty="0" smtClean="0">
                <a:latin typeface="Times New Roman" pitchFamily="18" charset="0"/>
              </a:rPr>
              <a:t> </a:t>
            </a:r>
            <a:r>
              <a:rPr lang="uk-UA" sz="2000" b="1" dirty="0" smtClean="0">
                <a:latin typeface="Times New Roman" pitchFamily="18" charset="0"/>
              </a:rPr>
              <a:t>                                          </a:t>
            </a:r>
            <a:r>
              <a:rPr lang="en-US" sz="2000" b="1" dirty="0" smtClean="0">
                <a:latin typeface="Times New Roman" pitchFamily="18" charset="0"/>
              </a:rPr>
              <a:t> </a:t>
            </a:r>
            <a:r>
              <a:rPr lang="uk-UA" sz="2400" b="1" dirty="0" smtClean="0">
                <a:latin typeface="Times New Roman" pitchFamily="18" charset="0"/>
              </a:rPr>
              <a:t>1. </a:t>
            </a:r>
            <a:r>
              <a:rPr lang="en-US" sz="2400" dirty="0" smtClean="0"/>
              <a:t> </a:t>
            </a:r>
            <a:r>
              <a:rPr lang="en-US" sz="2400" b="1" dirty="0" smtClean="0"/>
              <a:t>25a</a:t>
            </a:r>
            <a:r>
              <a:rPr lang="en-US" sz="2400" b="1" dirty="0" smtClean="0">
                <a:cs typeface="Arial" charset="0"/>
              </a:rPr>
              <a:t>² - 9b²</a:t>
            </a:r>
            <a:r>
              <a:rPr lang="en-US" sz="2400" b="1" dirty="0" smtClean="0">
                <a:latin typeface="Times New Roman" pitchFamily="18" charset="0"/>
                <a:cs typeface="Arial" charset="0"/>
              </a:rPr>
              <a:t>;                                                        </a:t>
            </a:r>
          </a:p>
          <a:p>
            <a:pPr marL="533400" indent="-533400">
              <a:buNone/>
            </a:pPr>
            <a:r>
              <a:rPr lang="en-US" sz="2400" b="1" dirty="0" smtClean="0">
                <a:latin typeface="Times New Roman" pitchFamily="18" charset="0"/>
              </a:rPr>
              <a:t>  </a:t>
            </a:r>
            <a:r>
              <a:rPr lang="uk-UA" sz="2400" b="1" dirty="0" smtClean="0">
                <a:latin typeface="Times New Roman" pitchFamily="18" charset="0"/>
              </a:rPr>
              <a:t>                                           </a:t>
            </a:r>
            <a:r>
              <a:rPr lang="en-US" sz="2400" b="1" dirty="0" smtClean="0">
                <a:latin typeface="Times New Roman" pitchFamily="18" charset="0"/>
              </a:rPr>
              <a:t> 2. </a:t>
            </a:r>
            <a:r>
              <a:rPr lang="en-US" sz="2400" b="1" dirty="0" smtClean="0"/>
              <a:t> c</a:t>
            </a:r>
            <a:r>
              <a:rPr lang="en-US" sz="2400" b="1" dirty="0" smtClean="0">
                <a:cs typeface="Arial" charset="0"/>
              </a:rPr>
              <a:t>³ - 8</a:t>
            </a:r>
            <a:r>
              <a:rPr lang="en-US" sz="2400" b="1" dirty="0" smtClean="0">
                <a:latin typeface="Times New Roman" pitchFamily="18" charset="0"/>
                <a:cs typeface="Arial" charset="0"/>
              </a:rPr>
              <a:t> ;</a:t>
            </a:r>
          </a:p>
          <a:p>
            <a:pPr marL="533400" indent="-533400" eaLnBrk="1" hangingPunct="1">
              <a:buFont typeface="Wingdings" pitchFamily="2" charset="2"/>
              <a:buNone/>
            </a:pPr>
            <a:r>
              <a:rPr lang="en-US" sz="2400" b="1" dirty="0" smtClean="0">
                <a:latin typeface="Times New Roman" pitchFamily="18" charset="0"/>
                <a:cs typeface="Arial" charset="0"/>
              </a:rPr>
              <a:t>   </a:t>
            </a:r>
            <a:r>
              <a:rPr lang="uk-UA" sz="2400" b="1" dirty="0" smtClean="0">
                <a:latin typeface="Times New Roman" pitchFamily="18" charset="0"/>
                <a:cs typeface="Arial" charset="0"/>
              </a:rPr>
              <a:t>                                            </a:t>
            </a:r>
            <a:r>
              <a:rPr lang="en-US" sz="2400" b="1" dirty="0" smtClean="0">
                <a:latin typeface="Times New Roman" pitchFamily="18" charset="0"/>
                <a:cs typeface="Arial" charset="0"/>
              </a:rPr>
              <a:t>3. 4b² + 12b + 9;</a:t>
            </a:r>
          </a:p>
          <a:p>
            <a:pPr marL="533400" indent="-533400">
              <a:buNone/>
            </a:pPr>
            <a:r>
              <a:rPr lang="en-US" sz="2400" b="1" dirty="0" smtClean="0">
                <a:latin typeface="Times New Roman" pitchFamily="18" charset="0"/>
                <a:cs typeface="Arial" charset="0"/>
              </a:rPr>
              <a:t> </a:t>
            </a:r>
            <a:r>
              <a:rPr lang="uk-UA" sz="2400" b="1" dirty="0" smtClean="0">
                <a:latin typeface="Times New Roman" pitchFamily="18" charset="0"/>
                <a:cs typeface="Arial" charset="0"/>
              </a:rPr>
              <a:t>                                            4</a:t>
            </a:r>
            <a:r>
              <a:rPr lang="en-US" sz="2400" b="1" dirty="0" smtClean="0">
                <a:latin typeface="Times New Roman" pitchFamily="18" charset="0"/>
                <a:cs typeface="Arial" charset="0"/>
              </a:rPr>
              <a:t>. </a:t>
            </a:r>
            <a:r>
              <a:rPr lang="en-US" sz="2400" b="1" dirty="0" smtClean="0"/>
              <a:t>a</a:t>
            </a:r>
            <a:r>
              <a:rPr lang="en-US" sz="2400" b="1" dirty="0" smtClean="0">
                <a:cs typeface="Arial" charset="0"/>
              </a:rPr>
              <a:t>² –  49 + a – 7 </a:t>
            </a:r>
            <a:r>
              <a:rPr lang="en-US" sz="2400" b="1" dirty="0" smtClean="0">
                <a:latin typeface="Times New Roman" pitchFamily="18" charset="0"/>
                <a:cs typeface="Arial" charset="0"/>
              </a:rPr>
              <a:t>;</a:t>
            </a:r>
          </a:p>
          <a:p>
            <a:pPr marL="533400" indent="-533400">
              <a:buNone/>
            </a:pPr>
            <a:r>
              <a:rPr lang="en-US" sz="2400" b="1" dirty="0" smtClean="0">
                <a:latin typeface="Times New Roman" pitchFamily="18" charset="0"/>
                <a:cs typeface="Arial" charset="0"/>
              </a:rPr>
              <a:t>  </a:t>
            </a:r>
            <a:r>
              <a:rPr lang="uk-UA" sz="2400" b="1" dirty="0" smtClean="0">
                <a:latin typeface="Times New Roman" pitchFamily="18" charset="0"/>
                <a:cs typeface="Arial" charset="0"/>
              </a:rPr>
              <a:t>                                 </a:t>
            </a:r>
            <a:r>
              <a:rPr lang="en-US" sz="2400" b="1" dirty="0" smtClean="0">
                <a:latin typeface="Times New Roman" pitchFamily="18" charset="0"/>
                <a:cs typeface="Arial" charset="0"/>
              </a:rPr>
              <a:t>  </a:t>
            </a:r>
            <a:r>
              <a:rPr lang="uk-UA" sz="2400" b="1" dirty="0" smtClean="0">
                <a:latin typeface="Times New Roman" pitchFamily="18" charset="0"/>
                <a:cs typeface="Arial" charset="0"/>
              </a:rPr>
              <a:t>5</a:t>
            </a:r>
            <a:r>
              <a:rPr lang="en-US" sz="2400" b="1" dirty="0" smtClean="0">
                <a:latin typeface="Times New Roman" pitchFamily="18" charset="0"/>
                <a:cs typeface="Arial" charset="0"/>
              </a:rPr>
              <a:t>.  0,01a² + 4ab² + 400b</a:t>
            </a:r>
            <a:r>
              <a:rPr lang="en-US" sz="2400" b="1" baseline="30000" dirty="0" smtClean="0">
                <a:latin typeface="Times New Roman" pitchFamily="18" charset="0"/>
                <a:cs typeface="Arial" charset="0"/>
              </a:rPr>
              <a:t>4</a:t>
            </a:r>
            <a:r>
              <a:rPr lang="en-US" sz="2400" b="1" dirty="0" smtClean="0">
                <a:latin typeface="Times New Roman" pitchFamily="18" charset="0"/>
                <a:cs typeface="Arial" charset="0"/>
              </a:rPr>
              <a:t>.</a:t>
            </a:r>
          </a:p>
          <a:p>
            <a:pPr marL="533400" indent="-533400" eaLnBrk="1" hangingPunct="1">
              <a:buFont typeface="Wingdings" pitchFamily="2" charset="2"/>
              <a:buNone/>
            </a:pPr>
            <a:r>
              <a:rPr lang="uk-UA" sz="1800" b="1" dirty="0" smtClean="0">
                <a:latin typeface="Monotype Corsiva" pitchFamily="66" charset="0"/>
                <a:cs typeface="Arial" charset="0"/>
              </a:rPr>
              <a:t>                                             </a:t>
            </a:r>
            <a:endParaRPr lang="uk-UA" sz="1000" b="1" dirty="0" smtClean="0">
              <a:latin typeface="Monotype Corsiva" pitchFamily="66" charset="0"/>
              <a:cs typeface="Arial" charset="0"/>
            </a:endParaRPr>
          </a:p>
          <a:p>
            <a:pPr marL="533400" indent="-533400" eaLnBrk="1" hangingPunct="1">
              <a:buFont typeface="Wingdings" pitchFamily="2" charset="2"/>
              <a:buNone/>
            </a:pPr>
            <a:r>
              <a:rPr lang="uk-UA" sz="1000" b="1" dirty="0" smtClean="0">
                <a:latin typeface="Monotype Corsiva" pitchFamily="66" charset="0"/>
                <a:cs typeface="Arial" charset="0"/>
              </a:rPr>
              <a:t>                                                                                         </a:t>
            </a:r>
            <a:r>
              <a:rPr lang="uk-UA" sz="1800" b="1" dirty="0" smtClean="0">
                <a:latin typeface="Monotype Corsiva" pitchFamily="66" charset="0"/>
                <a:cs typeface="Arial" charset="0"/>
              </a:rPr>
              <a:t> </a:t>
            </a:r>
            <a:r>
              <a:rPr lang="uk-UA" sz="1800" b="1" dirty="0" smtClean="0">
                <a:solidFill>
                  <a:srgbClr val="0000FF"/>
                </a:solidFill>
                <a:latin typeface="Monotype Corsiva" pitchFamily="66" charset="0"/>
                <a:cs typeface="Arial" charset="0"/>
              </a:rPr>
              <a:t>Зашифроване слово</a:t>
            </a:r>
          </a:p>
          <a:p>
            <a:pPr marL="533400" indent="-533400" eaLnBrk="1" hangingPunct="1">
              <a:buFont typeface="Wingdings" pitchFamily="2" charset="2"/>
              <a:buNone/>
            </a:pPr>
            <a:endParaRPr lang="uk-UA" sz="1800" b="1" dirty="0" smtClean="0">
              <a:solidFill>
                <a:srgbClr val="0000FF"/>
              </a:solidFill>
              <a:latin typeface="Monotype Corsiva" pitchFamily="66" charset="0"/>
              <a:cs typeface="Arial" charset="0"/>
            </a:endParaRPr>
          </a:p>
          <a:p>
            <a:pPr marL="533400" indent="-533400" eaLnBrk="1" hangingPunct="1">
              <a:buFont typeface="Wingdings" pitchFamily="2" charset="2"/>
              <a:buNone/>
            </a:pPr>
            <a:endParaRPr lang="en-US" sz="1600" dirty="0" smtClean="0">
              <a:latin typeface="Times New Roman" pitchFamily="18" charset="0"/>
              <a:cs typeface="Arial" charset="0"/>
            </a:endParaRPr>
          </a:p>
          <a:p>
            <a:pPr marL="533400" indent="-533400" eaLnBrk="1" hangingPunct="1"/>
            <a:endParaRPr lang="ru-RU" sz="1600" dirty="0" smtClean="0">
              <a:latin typeface="Times New Roman" pitchFamily="18" charset="0"/>
            </a:endParaRPr>
          </a:p>
        </p:txBody>
      </p:sp>
      <p:graphicFrame>
        <p:nvGraphicFramePr>
          <p:cNvPr id="98458" name="Group 154"/>
          <p:cNvGraphicFramePr>
            <a:graphicFrameLocks noGrp="1"/>
          </p:cNvGraphicFramePr>
          <p:nvPr>
            <p:ph sz="quarter" idx="2"/>
          </p:nvPr>
        </p:nvGraphicFramePr>
        <p:xfrm>
          <a:off x="6372201" y="928670"/>
          <a:ext cx="2520279" cy="2133600"/>
        </p:xfrm>
        <a:graphic>
          <a:graphicData uri="http://schemas.openxmlformats.org/drawingml/2006/table">
            <a:tbl>
              <a:tblPr/>
              <a:tblGrid>
                <a:gridCol w="1650246"/>
                <a:gridCol w="870033"/>
              </a:tblGrid>
              <a:tr h="282851">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(p </a:t>
                      </a:r>
                      <a:r>
                        <a:rPr kumimoji="0" lang="uk-UA" sz="1400" b="1" i="0" u="none" strike="noStrike" cap="none" normalizeH="0" baseline="0" dirty="0" smtClean="0">
                          <a:ln>
                            <a:noFill/>
                          </a:ln>
                          <a:solidFill>
                            <a:schemeClr val="tx1"/>
                          </a:solidFill>
                          <a:effectLst/>
                          <a:latin typeface="Arial" charset="0"/>
                        </a:rPr>
                        <a:t>-</a:t>
                      </a:r>
                      <a:r>
                        <a:rPr kumimoji="0" lang="en-US" sz="1400" b="1" i="0" u="none" strike="noStrike" cap="none" normalizeH="0" baseline="0" dirty="0" smtClean="0">
                          <a:ln>
                            <a:noFill/>
                          </a:ln>
                          <a:solidFill>
                            <a:schemeClr val="tx1"/>
                          </a:solidFill>
                          <a:effectLst/>
                          <a:latin typeface="Arial" charset="0"/>
                        </a:rPr>
                        <a:t> q)</a:t>
                      </a:r>
                      <a:r>
                        <a:rPr kumimoji="0" lang="en-US" sz="1400" b="1" i="0" u="none" strike="noStrike" cap="none" normalizeH="0" baseline="0" dirty="0" smtClean="0">
                          <a:ln>
                            <a:noFill/>
                          </a:ln>
                          <a:solidFill>
                            <a:schemeClr val="tx1"/>
                          </a:solidFill>
                          <a:effectLst/>
                          <a:latin typeface="Arial" charset="0"/>
                          <a:cs typeface="Arial" charset="0"/>
                        </a:rPr>
                        <a:t>²</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О</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301">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a:t>
                      </a:r>
                      <a:r>
                        <a:rPr kumimoji="0" lang="uk-UA" sz="1400" b="1" i="0" u="none" strike="noStrike" cap="none" normalizeH="0" baseline="0" dirty="0" smtClean="0">
                          <a:ln>
                            <a:noFill/>
                          </a:ln>
                          <a:solidFill>
                            <a:schemeClr val="tx1"/>
                          </a:solidFill>
                          <a:effectLst/>
                          <a:latin typeface="Arial" charset="0"/>
                        </a:rPr>
                        <a:t>2</a:t>
                      </a:r>
                      <a:r>
                        <a:rPr kumimoji="0" lang="en-US" sz="1400" b="1" i="0" u="none" strike="noStrike" cap="none" normalizeH="0" baseline="0" dirty="0" smtClean="0">
                          <a:ln>
                            <a:noFill/>
                          </a:ln>
                          <a:solidFill>
                            <a:schemeClr val="tx1"/>
                          </a:solidFill>
                          <a:effectLst/>
                          <a:latin typeface="Arial" charset="0"/>
                        </a:rPr>
                        <a:t>b</a:t>
                      </a:r>
                      <a:r>
                        <a:rPr kumimoji="0" lang="uk-UA" sz="1400" b="1" i="0" u="none" strike="noStrike" cap="none" normalizeH="0" baseline="0" dirty="0" smtClean="0">
                          <a:ln>
                            <a:noFill/>
                          </a:ln>
                          <a:solidFill>
                            <a:schemeClr val="tx1"/>
                          </a:solidFill>
                          <a:effectLst/>
                          <a:latin typeface="Arial" charset="0"/>
                        </a:rPr>
                        <a:t> – </a:t>
                      </a:r>
                      <a:r>
                        <a:rPr kumimoji="0" lang="en-US" sz="1400" b="1" i="0" u="none" strike="noStrike" cap="none" normalizeH="0" baseline="0" dirty="0" smtClean="0">
                          <a:ln>
                            <a:noFill/>
                          </a:ln>
                          <a:solidFill>
                            <a:schemeClr val="tx1"/>
                          </a:solidFill>
                          <a:effectLst/>
                          <a:latin typeface="Arial" charset="0"/>
                        </a:rPr>
                        <a:t>3)</a:t>
                      </a:r>
                      <a:r>
                        <a:rPr kumimoji="0" lang="en-US" sz="1400" b="1" i="0" u="none" strike="noStrike" cap="none" normalizeH="0" baseline="0" dirty="0" smtClean="0">
                          <a:ln>
                            <a:noFill/>
                          </a:ln>
                          <a:solidFill>
                            <a:schemeClr val="tx1"/>
                          </a:solidFill>
                          <a:effectLst/>
                          <a:latin typeface="Arial" charset="0"/>
                          <a:cs typeface="Arial" charset="0"/>
                        </a:rPr>
                        <a:t>²</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Д</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14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400" b="1" dirty="0" smtClean="0"/>
                        <a:t>(c - 2)(c</a:t>
                      </a:r>
                      <a:r>
                        <a:rPr lang="en-US" sz="1400" b="1" dirty="0" smtClean="0">
                          <a:cs typeface="Arial" charset="0"/>
                        </a:rPr>
                        <a:t>² + 2c + 4)</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І</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14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smtClean="0">
                          <a:ln>
                            <a:noFill/>
                          </a:ln>
                          <a:solidFill>
                            <a:schemeClr val="tx1"/>
                          </a:solidFill>
                          <a:effectLst/>
                          <a:latin typeface="Arial" charset="0"/>
                        </a:rPr>
                        <a:t>(0,1a</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40b</a:t>
                      </a:r>
                      <a:r>
                        <a:rPr kumimoji="0" lang="en-US" sz="1400" b="1" i="0" u="none" strike="noStrike" cap="none" normalizeH="0" baseline="0" smtClean="0">
                          <a:ln>
                            <a:noFill/>
                          </a:ln>
                          <a:solidFill>
                            <a:schemeClr val="tx1"/>
                          </a:solidFill>
                          <a:effectLst/>
                          <a:latin typeface="Arial" charset="0"/>
                          <a:cs typeface="Arial" charset="0"/>
                        </a:rPr>
                        <a:t>²</a:t>
                      </a:r>
                      <a:r>
                        <a:rPr kumimoji="0" lang="en-US" sz="1400" b="1" i="0" u="none" strike="noStrike" cap="none" normalizeH="0" baseline="0" smtClean="0">
                          <a:ln>
                            <a:noFill/>
                          </a:ln>
                          <a:solidFill>
                            <a:schemeClr val="tx1"/>
                          </a:solidFill>
                          <a:effectLst/>
                          <a:latin typeface="Arial" charset="0"/>
                        </a:rPr>
                        <a:t>)</a:t>
                      </a:r>
                      <a:r>
                        <a:rPr kumimoji="0" lang="en-US" sz="1400" b="1" i="0" u="none" strike="noStrike" cap="none" normalizeH="0" baseline="0" smtClean="0">
                          <a:ln>
                            <a:noFill/>
                          </a:ln>
                          <a:solidFill>
                            <a:schemeClr val="tx1"/>
                          </a:solidFill>
                          <a:effectLst/>
                          <a:latin typeface="Arial" charset="0"/>
                          <a:cs typeface="Arial" charset="0"/>
                        </a:rPr>
                        <a:t>²</a:t>
                      </a:r>
                      <a:endParaRPr kumimoji="0" lang="ru-RU" sz="14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smtClean="0">
                          <a:ln>
                            <a:noFill/>
                          </a:ln>
                          <a:solidFill>
                            <a:schemeClr val="tx1"/>
                          </a:solidFill>
                          <a:effectLst/>
                          <a:latin typeface="Arial" charset="0"/>
                        </a:rPr>
                        <a:t>С</a:t>
                      </a:r>
                      <a:endParaRPr kumimoji="0" lang="ru-RU"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5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400" b="1" dirty="0" smtClean="0"/>
                        <a:t>5a + 3b)(5a – 3b) </a:t>
                      </a:r>
                      <a:endParaRPr kumimoji="0" lang="en-US" sz="1400" b="1" i="0" u="none" strike="noStrike" cap="none" normalizeH="0" baseline="0" dirty="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В</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10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400" b="1" dirty="0" smtClean="0">
                          <a:cs typeface="Arial" charset="0"/>
                        </a:rPr>
                        <a:t> (a – 7)(a + 8); </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О</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155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smtClean="0">
                          <a:ln>
                            <a:noFill/>
                          </a:ln>
                          <a:solidFill>
                            <a:schemeClr val="tx1"/>
                          </a:solidFill>
                          <a:effectLst/>
                          <a:latin typeface="Arial" charset="0"/>
                        </a:rPr>
                        <a:t>(0,01a</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20b)</a:t>
                      </a:r>
                      <a:r>
                        <a:rPr kumimoji="0" lang="en-US" sz="1400" b="1" i="0" u="none" strike="noStrike" cap="none" normalizeH="0" baseline="0" smtClean="0">
                          <a:ln>
                            <a:noFill/>
                          </a:ln>
                          <a:solidFill>
                            <a:schemeClr val="tx1"/>
                          </a:solidFill>
                          <a:effectLst/>
                          <a:latin typeface="Arial" charset="0"/>
                          <a:cs typeface="Arial" charset="0"/>
                        </a:rPr>
                        <a:t>²</a:t>
                      </a:r>
                      <a:endParaRPr kumimoji="0" lang="ru-RU" sz="14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Б</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98460" name="Group 156"/>
          <p:cNvGraphicFramePr>
            <a:graphicFrameLocks noGrp="1"/>
          </p:cNvGraphicFramePr>
          <p:nvPr>
            <p:ph sz="quarter" idx="3"/>
          </p:nvPr>
        </p:nvGraphicFramePr>
        <p:xfrm>
          <a:off x="6629400" y="3103417"/>
          <a:ext cx="1981200" cy="2338749"/>
        </p:xfrm>
        <a:graphic>
          <a:graphicData uri="http://schemas.openxmlformats.org/drawingml/2006/table">
            <a:tbl>
              <a:tblPr/>
              <a:tblGrid>
                <a:gridCol w="1447800"/>
                <a:gridCol w="533400"/>
              </a:tblGrid>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a:t>
                      </a:r>
                      <a:r>
                        <a:rPr kumimoji="0" lang="uk-UA" sz="1400" b="1" i="0" u="none" strike="noStrike" cap="none" normalizeH="0" baseline="0" dirty="0" smtClean="0">
                          <a:ln>
                            <a:noFill/>
                          </a:ln>
                          <a:solidFill>
                            <a:schemeClr val="tx1"/>
                          </a:solidFill>
                          <a:effectLst/>
                          <a:latin typeface="Arial" charset="0"/>
                        </a:rPr>
                        <a:t>2</a:t>
                      </a:r>
                      <a:r>
                        <a:rPr kumimoji="0" lang="en-US" sz="1400" b="1" i="0" u="none" strike="noStrike" cap="none" normalizeH="0" baseline="0" dirty="0" smtClean="0">
                          <a:ln>
                            <a:noFill/>
                          </a:ln>
                          <a:solidFill>
                            <a:schemeClr val="tx1"/>
                          </a:solidFill>
                          <a:effectLst/>
                          <a:latin typeface="Arial" charset="0"/>
                        </a:rPr>
                        <a:t>b</a:t>
                      </a:r>
                      <a:r>
                        <a:rPr kumimoji="0" lang="uk-UA" sz="1400" b="1" i="0" u="none" strike="noStrike" cap="none" normalizeH="0" baseline="0" dirty="0" smtClean="0">
                          <a:ln>
                            <a:noFill/>
                          </a:ln>
                          <a:solidFill>
                            <a:schemeClr val="tx1"/>
                          </a:solidFill>
                          <a:effectLst/>
                          <a:latin typeface="Arial" charset="0"/>
                        </a:rPr>
                        <a:t> </a:t>
                      </a:r>
                      <a:r>
                        <a:rPr kumimoji="0" lang="en-US" sz="1400" b="1" i="0" u="none" strike="noStrike" cap="none" normalizeH="0" baseline="0" dirty="0" smtClean="0">
                          <a:ln>
                            <a:noFill/>
                          </a:ln>
                          <a:solidFill>
                            <a:schemeClr val="tx1"/>
                          </a:solidFill>
                          <a:effectLst/>
                          <a:latin typeface="Arial" charset="0"/>
                        </a:rPr>
                        <a:t>+</a:t>
                      </a:r>
                      <a:r>
                        <a:rPr kumimoji="0" lang="uk-UA" sz="1400" b="1" i="0" u="none" strike="noStrike" cap="none" normalizeH="0" baseline="0" dirty="0" smtClean="0">
                          <a:ln>
                            <a:noFill/>
                          </a:ln>
                          <a:solidFill>
                            <a:schemeClr val="tx1"/>
                          </a:solidFill>
                          <a:effectLst/>
                          <a:latin typeface="Arial" charset="0"/>
                        </a:rPr>
                        <a:t> </a:t>
                      </a:r>
                      <a:r>
                        <a:rPr kumimoji="0" lang="en-US" sz="1400" b="1" i="0" u="none" strike="noStrike" cap="none" normalizeH="0" baseline="0" dirty="0" smtClean="0">
                          <a:ln>
                            <a:noFill/>
                          </a:ln>
                          <a:solidFill>
                            <a:schemeClr val="tx1"/>
                          </a:solidFill>
                          <a:effectLst/>
                          <a:latin typeface="Arial" charset="0"/>
                        </a:rPr>
                        <a:t>3)</a:t>
                      </a:r>
                      <a:r>
                        <a:rPr kumimoji="0" lang="en-US" sz="1400" b="1" i="0" u="none" strike="noStrike" cap="none" normalizeH="0" baseline="0" dirty="0" smtClean="0">
                          <a:ln>
                            <a:noFill/>
                          </a:ln>
                          <a:solidFill>
                            <a:schemeClr val="tx1"/>
                          </a:solidFill>
                          <a:effectLst/>
                          <a:latin typeface="Arial" charset="0"/>
                          <a:cs typeface="Arial" charset="0"/>
                        </a:rPr>
                        <a:t>²</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Н</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smtClean="0">
                          <a:ln>
                            <a:noFill/>
                          </a:ln>
                          <a:solidFill>
                            <a:schemeClr val="tx1"/>
                          </a:solidFill>
                          <a:effectLst/>
                          <a:latin typeface="Arial" charset="0"/>
                        </a:rPr>
                        <a:t>(</a:t>
                      </a:r>
                      <a:r>
                        <a:rPr kumimoji="0" lang="uk-UA" sz="1400" b="1" i="0" u="none" strike="noStrike" cap="none" normalizeH="0" baseline="0" smtClean="0">
                          <a:ln>
                            <a:noFill/>
                          </a:ln>
                          <a:solidFill>
                            <a:schemeClr val="tx1"/>
                          </a:solidFill>
                          <a:effectLst/>
                          <a:latin typeface="Arial" charset="0"/>
                        </a:rPr>
                        <a:t>2а + 1</a:t>
                      </a:r>
                      <a:r>
                        <a:rPr kumimoji="0" lang="en-US" sz="1400" b="1" i="0" u="none" strike="noStrike" cap="none" normalizeH="0" baseline="0" smtClean="0">
                          <a:ln>
                            <a:noFill/>
                          </a:ln>
                          <a:solidFill>
                            <a:schemeClr val="tx1"/>
                          </a:solidFill>
                          <a:effectLst/>
                          <a:latin typeface="Arial" charset="0"/>
                        </a:rPr>
                        <a:t>)</a:t>
                      </a:r>
                      <a:r>
                        <a:rPr kumimoji="0" lang="en-US" sz="1400" b="1" i="0" u="none" strike="noStrike" cap="none" normalizeH="0" baseline="0" smtClean="0">
                          <a:ln>
                            <a:noFill/>
                          </a:ln>
                          <a:solidFill>
                            <a:schemeClr val="tx1"/>
                          </a:solidFill>
                          <a:effectLst/>
                          <a:latin typeface="Arial" charset="0"/>
                          <a:cs typeface="Arial" charset="0"/>
                        </a:rPr>
                        <a:t>²</a:t>
                      </a:r>
                      <a:endParaRPr kumimoji="0" lang="ru-RU" sz="14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smtClean="0">
                          <a:ln>
                            <a:noFill/>
                          </a:ln>
                          <a:solidFill>
                            <a:schemeClr val="tx1"/>
                          </a:solidFill>
                          <a:effectLst/>
                          <a:latin typeface="Arial" charset="0"/>
                        </a:rPr>
                        <a:t>К</a:t>
                      </a:r>
                      <a:endParaRPr kumimoji="0" lang="ru-RU"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(0,6c</a:t>
                      </a:r>
                      <a:r>
                        <a:rPr kumimoji="0" lang="uk-UA" sz="1400" b="1" i="0" u="none" strike="noStrike" cap="none" normalizeH="0" baseline="0" dirty="0" smtClean="0">
                          <a:ln>
                            <a:noFill/>
                          </a:ln>
                          <a:solidFill>
                            <a:schemeClr val="tx1"/>
                          </a:solidFill>
                          <a:effectLst/>
                          <a:latin typeface="Arial" charset="0"/>
                        </a:rPr>
                        <a:t> – </a:t>
                      </a:r>
                      <a:r>
                        <a:rPr kumimoji="0" lang="en-US" sz="1400" b="1" i="0" u="none" strike="noStrike" cap="none" normalizeH="0" baseline="0" dirty="0" smtClean="0">
                          <a:ln>
                            <a:noFill/>
                          </a:ln>
                          <a:solidFill>
                            <a:schemeClr val="tx1"/>
                          </a:solidFill>
                          <a:effectLst/>
                          <a:latin typeface="Arial" charset="0"/>
                        </a:rPr>
                        <a:t>0,5x)</a:t>
                      </a:r>
                      <a:r>
                        <a:rPr kumimoji="0" lang="en-US" sz="1400" b="1" i="0" u="none" strike="noStrike" cap="none" normalizeH="0" baseline="0" dirty="0" smtClean="0">
                          <a:ln>
                            <a:noFill/>
                          </a:ln>
                          <a:solidFill>
                            <a:schemeClr val="tx1"/>
                          </a:solidFill>
                          <a:effectLst/>
                          <a:latin typeface="Arial" charset="0"/>
                          <a:cs typeface="Arial" charset="0"/>
                        </a:rPr>
                        <a:t>²</a:t>
                      </a:r>
                      <a:endParaRPr kumimoji="0" lang="ru-RU" sz="1400" b="1" i="0" u="none" strike="noStrike" cap="none" normalizeH="0" baseline="0" dirty="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smtClean="0">
                          <a:ln>
                            <a:noFill/>
                          </a:ln>
                          <a:solidFill>
                            <a:schemeClr val="tx1"/>
                          </a:solidFill>
                          <a:effectLst/>
                          <a:latin typeface="Arial" charset="0"/>
                        </a:rPr>
                        <a:t>Л</a:t>
                      </a:r>
                      <a:endParaRPr kumimoji="0" lang="ru-RU"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a:t>
                      </a:r>
                      <a:r>
                        <a:rPr lang="en-US" sz="1400" b="1" dirty="0" smtClean="0"/>
                        <a:t>c + 2)(c</a:t>
                      </a:r>
                      <a:r>
                        <a:rPr lang="en-US" sz="1400" b="1" dirty="0" smtClean="0">
                          <a:cs typeface="Arial" charset="0"/>
                        </a:rPr>
                        <a:t>² - 2c + 4)</a:t>
                      </a:r>
                      <a:endParaRPr kumimoji="0" lang="ru-RU" sz="1400" b="1" i="0" u="none" strike="noStrike" cap="none" normalizeH="0" baseline="0" dirty="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У</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smtClean="0">
                          <a:ln>
                            <a:noFill/>
                          </a:ln>
                          <a:solidFill>
                            <a:schemeClr val="tx1"/>
                          </a:solidFill>
                          <a:effectLst/>
                          <a:latin typeface="Arial" charset="0"/>
                        </a:rPr>
                        <a:t>(0,1a</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a:t>
                      </a:r>
                      <a:r>
                        <a:rPr kumimoji="0" lang="uk-UA" sz="1400" b="1" i="0" u="none" strike="noStrike" cap="none" normalizeH="0" baseline="0" smtClean="0">
                          <a:ln>
                            <a:noFill/>
                          </a:ln>
                          <a:solidFill>
                            <a:schemeClr val="tx1"/>
                          </a:solidFill>
                          <a:effectLst/>
                          <a:latin typeface="Arial" charset="0"/>
                        </a:rPr>
                        <a:t> </a:t>
                      </a:r>
                      <a:r>
                        <a:rPr kumimoji="0" lang="en-US" sz="1400" b="1" i="0" u="none" strike="noStrike" cap="none" normalizeH="0" baseline="0" smtClean="0">
                          <a:ln>
                            <a:noFill/>
                          </a:ln>
                          <a:solidFill>
                            <a:schemeClr val="tx1"/>
                          </a:solidFill>
                          <a:effectLst/>
                          <a:latin typeface="Arial" charset="0"/>
                        </a:rPr>
                        <a:t>20b</a:t>
                      </a:r>
                      <a:r>
                        <a:rPr kumimoji="0" lang="en-US" sz="1400" b="1" i="0" u="none" strike="noStrike" cap="none" normalizeH="0" baseline="0" smtClean="0">
                          <a:ln>
                            <a:noFill/>
                          </a:ln>
                          <a:solidFill>
                            <a:schemeClr val="tx1"/>
                          </a:solidFill>
                          <a:effectLst/>
                          <a:latin typeface="Arial" charset="0"/>
                          <a:cs typeface="Arial" charset="0"/>
                        </a:rPr>
                        <a:t>²</a:t>
                      </a:r>
                      <a:r>
                        <a:rPr kumimoji="0" lang="en-US" sz="1400" b="1" i="0" u="none" strike="noStrike" cap="none" normalizeH="0" baseline="0" smtClean="0">
                          <a:ln>
                            <a:noFill/>
                          </a:ln>
                          <a:solidFill>
                            <a:schemeClr val="tx1"/>
                          </a:solidFill>
                          <a:effectLst/>
                          <a:latin typeface="Arial" charset="0"/>
                        </a:rPr>
                        <a:t>)</a:t>
                      </a:r>
                      <a:r>
                        <a:rPr kumimoji="0" lang="en-US" sz="1400" b="1" i="0" u="none" strike="noStrike" cap="none" normalizeH="0" baseline="0" smtClean="0">
                          <a:ln>
                            <a:noFill/>
                          </a:ln>
                          <a:solidFill>
                            <a:schemeClr val="tx1"/>
                          </a:solidFill>
                          <a:effectLst/>
                          <a:latin typeface="Arial" charset="0"/>
                          <a:cs typeface="Arial" charset="0"/>
                        </a:rPr>
                        <a:t>²</a:t>
                      </a:r>
                      <a:endParaRPr kumimoji="0" lang="ru-RU" sz="14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К</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74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400" b="1" dirty="0" smtClean="0">
                          <a:cs typeface="Arial" charset="0"/>
                        </a:rPr>
                        <a:t>6(a + 3)²</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П</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9949">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400" b="1" i="0" u="none" strike="noStrike" cap="none" normalizeH="0" baseline="0" dirty="0" smtClean="0">
                          <a:ln>
                            <a:noFill/>
                          </a:ln>
                          <a:solidFill>
                            <a:schemeClr val="tx1"/>
                          </a:solidFill>
                          <a:effectLst/>
                          <a:latin typeface="Arial" charset="0"/>
                        </a:rPr>
                        <a:t>(0,1a</a:t>
                      </a:r>
                      <a:r>
                        <a:rPr kumimoji="0" lang="uk-UA" sz="1400" b="1" i="0" u="none" strike="noStrike" cap="none" normalizeH="0" baseline="0" dirty="0" smtClean="0">
                          <a:ln>
                            <a:noFill/>
                          </a:ln>
                          <a:solidFill>
                            <a:schemeClr val="tx1"/>
                          </a:solidFill>
                          <a:effectLst/>
                          <a:latin typeface="Arial" charset="0"/>
                        </a:rPr>
                        <a:t> - </a:t>
                      </a:r>
                      <a:r>
                        <a:rPr kumimoji="0" lang="en-US" sz="1400" b="1" i="0" u="none" strike="noStrike" cap="none" normalizeH="0" baseline="0" dirty="0" smtClean="0">
                          <a:ln>
                            <a:noFill/>
                          </a:ln>
                          <a:solidFill>
                            <a:schemeClr val="tx1"/>
                          </a:solidFill>
                          <a:effectLst/>
                          <a:latin typeface="Arial" charset="0"/>
                        </a:rPr>
                        <a:t>20b</a:t>
                      </a:r>
                      <a:r>
                        <a:rPr kumimoji="0" lang="en-US" sz="1400" b="1" i="0" u="none" strike="noStrike" cap="none" normalizeH="0" baseline="0" dirty="0" smtClean="0">
                          <a:ln>
                            <a:noFill/>
                          </a:ln>
                          <a:solidFill>
                            <a:schemeClr val="tx1"/>
                          </a:solidFill>
                          <a:effectLst/>
                          <a:latin typeface="Arial" charset="0"/>
                          <a:cs typeface="Arial" charset="0"/>
                        </a:rPr>
                        <a:t>²</a:t>
                      </a:r>
                      <a:r>
                        <a:rPr kumimoji="0" lang="en-US" sz="1400" b="1" i="0" u="none" strike="noStrike" cap="none" normalizeH="0" baseline="0" dirty="0" smtClean="0">
                          <a:ln>
                            <a:noFill/>
                          </a:ln>
                          <a:solidFill>
                            <a:schemeClr val="tx1"/>
                          </a:solidFill>
                          <a:effectLst/>
                          <a:latin typeface="Arial" charset="0"/>
                        </a:rPr>
                        <a:t>)</a:t>
                      </a:r>
                      <a:r>
                        <a:rPr kumimoji="0" lang="en-US" sz="1400" b="1" i="0" u="none" strike="noStrike" cap="none" normalizeH="0" baseline="0" dirty="0" smtClean="0">
                          <a:ln>
                            <a:noFill/>
                          </a:ln>
                          <a:solidFill>
                            <a:schemeClr val="tx1"/>
                          </a:solidFill>
                          <a:effectLst/>
                          <a:latin typeface="Arial" charset="0"/>
                          <a:cs typeface="Arial" charset="0"/>
                        </a:rPr>
                        <a:t>²</a:t>
                      </a:r>
                      <a:endParaRPr kumimoji="0" lang="ru-RU"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400" b="1" i="0" u="none" strike="noStrike" cap="none" normalizeH="0" baseline="0" dirty="0" smtClean="0">
                          <a:ln>
                            <a:noFill/>
                          </a:ln>
                          <a:solidFill>
                            <a:schemeClr val="tx1"/>
                          </a:solidFill>
                          <a:effectLst/>
                          <a:latin typeface="Arial" charset="0"/>
                        </a:rPr>
                        <a:t>С</a:t>
                      </a:r>
                      <a:endParaRPr kumimoji="0" lang="ru-RU"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98504" name="Group 200"/>
          <p:cNvGraphicFramePr>
            <a:graphicFrameLocks noGrp="1"/>
          </p:cNvGraphicFramePr>
          <p:nvPr/>
        </p:nvGraphicFramePr>
        <p:xfrm>
          <a:off x="2514600" y="5791200"/>
          <a:ext cx="2488410" cy="457200"/>
        </p:xfrm>
        <a:graphic>
          <a:graphicData uri="http://schemas.openxmlformats.org/drawingml/2006/table">
            <a:tbl>
              <a:tblPr/>
              <a:tblGrid>
                <a:gridCol w="497682"/>
                <a:gridCol w="497682"/>
                <a:gridCol w="497682"/>
                <a:gridCol w="497682"/>
                <a:gridCol w="497682"/>
              </a:tblGrid>
              <a:tr h="3810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2400" b="0" i="0" u="none" strike="noStrike" cap="none" normalizeH="0" baseline="0" dirty="0" smtClean="0">
                          <a:ln>
                            <a:noFill/>
                          </a:ln>
                          <a:solidFill>
                            <a:schemeClr val="tx1"/>
                          </a:solidFill>
                          <a:effectLst/>
                          <a:latin typeface="Arial" charset="0"/>
                        </a:rPr>
                        <a:t>В</a:t>
                      </a:r>
                      <a:endParaRPr kumimoji="0" lang="ru-RU"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2400" b="0" i="0" u="none" strike="noStrike" cap="none" normalizeH="0" baseline="0" dirty="0" smtClean="0">
                          <a:ln>
                            <a:noFill/>
                          </a:ln>
                          <a:solidFill>
                            <a:schemeClr val="tx1"/>
                          </a:solidFill>
                          <a:effectLst/>
                          <a:latin typeface="Arial" charset="0"/>
                        </a:rPr>
                        <a:t>І</a:t>
                      </a:r>
                      <a:endParaRPr kumimoji="0" lang="ru-RU"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2400" b="0" i="0" u="none" strike="noStrike" cap="none" normalizeH="0" baseline="0" dirty="0" smtClean="0">
                          <a:ln>
                            <a:noFill/>
                          </a:ln>
                          <a:solidFill>
                            <a:schemeClr val="tx1"/>
                          </a:solidFill>
                          <a:effectLst/>
                          <a:latin typeface="Arial" charset="0"/>
                        </a:rPr>
                        <a:t>Н</a:t>
                      </a:r>
                      <a:endParaRPr kumimoji="0" lang="ru-RU"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2400" b="0" i="0" u="none" strike="noStrike" cap="none" normalizeH="0" baseline="0" dirty="0" smtClean="0">
                          <a:ln>
                            <a:noFill/>
                          </a:ln>
                          <a:solidFill>
                            <a:schemeClr val="tx1"/>
                          </a:solidFill>
                          <a:effectLst/>
                          <a:latin typeface="Arial" charset="0"/>
                        </a:rPr>
                        <a:t>О</a:t>
                      </a:r>
                      <a:endParaRPr kumimoji="0" lang="ru-RU"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2400" b="0" i="0" u="none" strike="noStrike" cap="none" normalizeH="0" baseline="0" dirty="0" smtClean="0">
                          <a:ln>
                            <a:noFill/>
                          </a:ln>
                          <a:solidFill>
                            <a:schemeClr val="tx1"/>
                          </a:solidFill>
                          <a:effectLst/>
                          <a:latin typeface="Arial" charset="0"/>
                        </a:rPr>
                        <a:t>К</a:t>
                      </a:r>
                      <a:endParaRPr kumimoji="0" lang="ru-RU"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8504"/>
                                        </p:tgtEl>
                                        <p:attrNameLst>
                                          <p:attrName>style.visibility</p:attrName>
                                        </p:attrNameLst>
                                      </p:cBhvr>
                                      <p:to>
                                        <p:strVal val="visible"/>
                                      </p:to>
                                    </p:set>
                                    <p:animEffect transition="in" filter="blinds(horizontal)">
                                      <p:cBhvr>
                                        <p:cTn id="7" dur="500"/>
                                        <p:tgtEl>
                                          <p:spTgt spid="98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a:xfrm>
            <a:off x="4286248" y="1142984"/>
            <a:ext cx="4400552" cy="4983179"/>
          </a:xfrm>
        </p:spPr>
        <p:txBody>
          <a:bodyPr/>
          <a:lstStyle/>
          <a:p>
            <a:r>
              <a:rPr lang="ru-RU" sz="1800" b="1" dirty="0" err="1" smtClean="0">
                <a:solidFill>
                  <a:srgbClr val="002060"/>
                </a:solidFill>
              </a:rPr>
              <a:t>Вінничани</a:t>
            </a:r>
            <a:r>
              <a:rPr lang="ru-RU" sz="1800" b="1" dirty="0" smtClean="0">
                <a:solidFill>
                  <a:srgbClr val="002060"/>
                </a:solidFill>
              </a:rPr>
              <a:t> сплели </a:t>
            </a:r>
            <a:r>
              <a:rPr lang="ru-RU" sz="1800" b="1" dirty="0" err="1" smtClean="0">
                <a:solidFill>
                  <a:srgbClr val="002060"/>
                </a:solidFill>
              </a:rPr>
              <a:t>найбільший</a:t>
            </a:r>
            <a:r>
              <a:rPr lang="ru-RU" sz="1800" b="1" dirty="0" smtClean="0">
                <a:solidFill>
                  <a:srgbClr val="002060"/>
                </a:solidFill>
              </a:rPr>
              <a:t> </a:t>
            </a:r>
            <a:r>
              <a:rPr lang="ru-RU" sz="1800" b="1" dirty="0" err="1" smtClean="0">
                <a:solidFill>
                  <a:srgbClr val="002060"/>
                </a:solidFill>
              </a:rPr>
              <a:t>вінок</a:t>
            </a:r>
            <a:r>
              <a:rPr lang="ru-RU" sz="1800" b="1" dirty="0" smtClean="0">
                <a:solidFill>
                  <a:srgbClr val="002060"/>
                </a:solidFill>
              </a:rPr>
              <a:t> в </a:t>
            </a:r>
            <a:r>
              <a:rPr lang="ru-RU" sz="1800" b="1" dirty="0" err="1" smtClean="0">
                <a:solidFill>
                  <a:srgbClr val="002060"/>
                </a:solidFill>
              </a:rPr>
              <a:t>Україні</a:t>
            </a:r>
            <a:r>
              <a:rPr lang="ru-RU" sz="1800" b="1" dirty="0" smtClean="0">
                <a:solidFill>
                  <a:srgbClr val="002060"/>
                </a:solidFill>
              </a:rPr>
              <a:t>. Вага </a:t>
            </a:r>
            <a:r>
              <a:rPr lang="ru-RU" sz="1800" b="1" dirty="0" err="1" smtClean="0">
                <a:solidFill>
                  <a:srgbClr val="002060"/>
                </a:solidFill>
              </a:rPr>
              <a:t>гігантського</a:t>
            </a:r>
            <a:r>
              <a:rPr lang="ru-RU" sz="1800" b="1" dirty="0" smtClean="0">
                <a:solidFill>
                  <a:srgbClr val="002060"/>
                </a:solidFill>
              </a:rPr>
              <a:t> </a:t>
            </a:r>
            <a:r>
              <a:rPr lang="ru-RU" sz="1800" b="1" dirty="0" err="1" smtClean="0">
                <a:solidFill>
                  <a:srgbClr val="002060"/>
                </a:solidFill>
              </a:rPr>
              <a:t>вінка</a:t>
            </a:r>
            <a:r>
              <a:rPr lang="ru-RU" sz="1800" b="1" dirty="0" smtClean="0">
                <a:solidFill>
                  <a:srgbClr val="002060"/>
                </a:solidFill>
              </a:rPr>
              <a:t> - 3 </a:t>
            </a:r>
            <a:r>
              <a:rPr lang="ru-RU" sz="1800" b="1" dirty="0" err="1" smtClean="0">
                <a:solidFill>
                  <a:srgbClr val="002060"/>
                </a:solidFill>
              </a:rPr>
              <a:t>тонни.Він</a:t>
            </a:r>
            <a:r>
              <a:rPr lang="ru-RU" sz="1800" b="1" dirty="0" smtClean="0">
                <a:solidFill>
                  <a:srgbClr val="002060"/>
                </a:solidFill>
              </a:rPr>
              <a:t> </a:t>
            </a:r>
            <a:r>
              <a:rPr lang="ru-RU" sz="1800" b="1" dirty="0" err="1" smtClean="0">
                <a:solidFill>
                  <a:srgbClr val="002060"/>
                </a:solidFill>
              </a:rPr>
              <a:t>виявився</a:t>
            </a:r>
            <a:r>
              <a:rPr lang="ru-RU" sz="1800" b="1" dirty="0" smtClean="0">
                <a:solidFill>
                  <a:srgbClr val="002060"/>
                </a:solidFill>
              </a:rPr>
              <a:t> </a:t>
            </a:r>
            <a:r>
              <a:rPr lang="ru-RU" sz="1800" b="1" dirty="0" err="1" smtClean="0">
                <a:solidFill>
                  <a:srgbClr val="002060"/>
                </a:solidFill>
              </a:rPr>
              <a:t>настільки</a:t>
            </a:r>
            <a:r>
              <a:rPr lang="ru-RU" sz="1800" b="1" dirty="0" smtClean="0">
                <a:solidFill>
                  <a:srgbClr val="002060"/>
                </a:solidFill>
              </a:rPr>
              <a:t> великим </a:t>
            </a:r>
            <a:r>
              <a:rPr lang="ru-RU" sz="1800" b="1" dirty="0" err="1" smtClean="0">
                <a:solidFill>
                  <a:srgbClr val="002060"/>
                </a:solidFill>
              </a:rPr>
              <a:t>і</a:t>
            </a:r>
            <a:r>
              <a:rPr lang="ru-RU" sz="1800" b="1" dirty="0" smtClean="0">
                <a:solidFill>
                  <a:srgbClr val="002060"/>
                </a:solidFill>
              </a:rPr>
              <a:t> </a:t>
            </a:r>
            <a:r>
              <a:rPr lang="ru-RU" sz="1800" b="1" dirty="0" err="1" smtClean="0">
                <a:solidFill>
                  <a:srgbClr val="002060"/>
                </a:solidFill>
              </a:rPr>
              <a:t>важким</a:t>
            </a:r>
            <a:r>
              <a:rPr lang="ru-RU" sz="1800" b="1" dirty="0" smtClean="0">
                <a:solidFill>
                  <a:srgbClr val="002060"/>
                </a:solidFill>
              </a:rPr>
              <a:t>, </a:t>
            </a:r>
            <a:r>
              <a:rPr lang="ru-RU" sz="1800" b="1" dirty="0" err="1" smtClean="0">
                <a:solidFill>
                  <a:srgbClr val="002060"/>
                </a:solidFill>
              </a:rPr>
              <a:t>що</a:t>
            </a:r>
            <a:r>
              <a:rPr lang="ru-RU" sz="1800" b="1" dirty="0" smtClean="0">
                <a:solidFill>
                  <a:srgbClr val="002060"/>
                </a:solidFill>
              </a:rPr>
              <a:t> </a:t>
            </a:r>
            <a:r>
              <a:rPr lang="ru-RU" sz="1800" b="1" dirty="0" err="1" smtClean="0">
                <a:solidFill>
                  <a:srgbClr val="002060"/>
                </a:solidFill>
              </a:rPr>
              <a:t>близько</a:t>
            </a:r>
            <a:r>
              <a:rPr lang="ru-RU" sz="1800" b="1" dirty="0" smtClean="0">
                <a:solidFill>
                  <a:srgbClr val="002060"/>
                </a:solidFill>
              </a:rPr>
              <a:t> 20 </a:t>
            </a:r>
            <a:r>
              <a:rPr lang="ru-RU" sz="1800" b="1" dirty="0" err="1" smtClean="0">
                <a:solidFill>
                  <a:srgbClr val="002060"/>
                </a:solidFill>
              </a:rPr>
              <a:t>чоловік</a:t>
            </a:r>
            <a:r>
              <a:rPr lang="ru-RU" sz="1800" b="1" dirty="0" smtClean="0">
                <a:solidFill>
                  <a:srgbClr val="002060"/>
                </a:solidFill>
              </a:rPr>
              <a:t> не могли </a:t>
            </a:r>
            <a:r>
              <a:rPr lang="ru-RU" sz="1800" b="1" dirty="0" err="1" smtClean="0">
                <a:solidFill>
                  <a:srgbClr val="002060"/>
                </a:solidFill>
              </a:rPr>
              <a:t>навіть</a:t>
            </a:r>
            <a:r>
              <a:rPr lang="ru-RU" sz="1800" b="1" dirty="0" smtClean="0">
                <a:solidFill>
                  <a:srgbClr val="002060"/>
                </a:solidFill>
              </a:rPr>
              <a:t> </a:t>
            </a:r>
            <a:r>
              <a:rPr lang="ru-RU" sz="1800" b="1" dirty="0" err="1" smtClean="0">
                <a:solidFill>
                  <a:srgbClr val="002060"/>
                </a:solidFill>
              </a:rPr>
              <a:t>зрушити</a:t>
            </a:r>
            <a:r>
              <a:rPr lang="ru-RU" sz="1800" b="1" dirty="0" smtClean="0">
                <a:solidFill>
                  <a:srgbClr val="002060"/>
                </a:solidFill>
              </a:rPr>
              <a:t> </a:t>
            </a:r>
            <a:r>
              <a:rPr lang="ru-RU" sz="1800" b="1" dirty="0" err="1" smtClean="0">
                <a:solidFill>
                  <a:srgbClr val="002060"/>
                </a:solidFill>
              </a:rPr>
              <a:t>його</a:t>
            </a:r>
            <a:r>
              <a:rPr lang="ru-RU" sz="1800" b="1" dirty="0" smtClean="0">
                <a:solidFill>
                  <a:srgbClr val="002060"/>
                </a:solidFill>
              </a:rPr>
              <a:t> </a:t>
            </a:r>
            <a:r>
              <a:rPr lang="ru-RU" sz="1800" b="1" dirty="0" err="1" smtClean="0">
                <a:solidFill>
                  <a:srgbClr val="002060"/>
                </a:solidFill>
              </a:rPr>
              <a:t>з</a:t>
            </a:r>
            <a:r>
              <a:rPr lang="ru-RU" sz="1800" b="1" dirty="0" smtClean="0">
                <a:solidFill>
                  <a:srgbClr val="002060"/>
                </a:solidFill>
              </a:rPr>
              <a:t> </a:t>
            </a:r>
            <a:r>
              <a:rPr lang="ru-RU" sz="1800" b="1" dirty="0" err="1" smtClean="0">
                <a:solidFill>
                  <a:srgbClr val="002060"/>
                </a:solidFill>
              </a:rPr>
              <a:t>місця</a:t>
            </a:r>
            <a:r>
              <a:rPr lang="ru-RU" sz="1800" b="1" dirty="0" smtClean="0">
                <a:solidFill>
                  <a:srgbClr val="002060"/>
                </a:solidFill>
              </a:rPr>
              <a:t>, </a:t>
            </a:r>
            <a:r>
              <a:rPr lang="ru-RU" sz="1800" b="1" dirty="0" err="1" smtClean="0">
                <a:solidFill>
                  <a:srgbClr val="002060"/>
                </a:solidFill>
              </a:rPr>
              <a:t>оскільки</a:t>
            </a:r>
            <a:r>
              <a:rPr lang="ru-RU" sz="1800" b="1" dirty="0" smtClean="0">
                <a:solidFill>
                  <a:srgbClr val="002060"/>
                </a:solidFill>
              </a:rPr>
              <a:t> </a:t>
            </a:r>
            <a:r>
              <a:rPr lang="ru-RU" sz="1800" b="1" dirty="0" err="1" smtClean="0">
                <a:solidFill>
                  <a:srgbClr val="002060"/>
                </a:solidFill>
              </a:rPr>
              <a:t>конструкція</a:t>
            </a:r>
            <a:r>
              <a:rPr lang="ru-RU" sz="1800" b="1" dirty="0" smtClean="0">
                <a:solidFill>
                  <a:srgbClr val="002060"/>
                </a:solidFill>
              </a:rPr>
              <a:t> </a:t>
            </a:r>
            <a:r>
              <a:rPr lang="ru-RU" sz="1800" b="1" dirty="0" err="1" smtClean="0">
                <a:solidFill>
                  <a:srgbClr val="002060"/>
                </a:solidFill>
              </a:rPr>
              <a:t>вінка</a:t>
            </a:r>
            <a:r>
              <a:rPr lang="ru-RU" sz="1800" b="1" dirty="0" smtClean="0">
                <a:solidFill>
                  <a:srgbClr val="002060"/>
                </a:solidFill>
              </a:rPr>
              <a:t> </a:t>
            </a:r>
            <a:r>
              <a:rPr lang="ru-RU" sz="1800" b="1" dirty="0" err="1" smtClean="0">
                <a:solidFill>
                  <a:srgbClr val="002060"/>
                </a:solidFill>
              </a:rPr>
              <a:t>включає</a:t>
            </a:r>
            <a:r>
              <a:rPr lang="ru-RU" sz="1800" b="1" dirty="0" smtClean="0">
                <a:solidFill>
                  <a:srgbClr val="002060"/>
                </a:solidFill>
              </a:rPr>
              <a:t> в себе оазис, </a:t>
            </a:r>
            <a:r>
              <a:rPr lang="ru-RU" sz="1800" b="1" dirty="0" err="1" smtClean="0">
                <a:solidFill>
                  <a:srgbClr val="002060"/>
                </a:solidFill>
              </a:rPr>
              <a:t>який</a:t>
            </a:r>
            <a:r>
              <a:rPr lang="ru-RU" sz="1800" b="1" dirty="0" smtClean="0">
                <a:solidFill>
                  <a:srgbClr val="002060"/>
                </a:solidFill>
              </a:rPr>
              <a:t> </a:t>
            </a:r>
            <a:r>
              <a:rPr lang="ru-RU" sz="1800" b="1" dirty="0" err="1" smtClean="0">
                <a:solidFill>
                  <a:srgbClr val="002060"/>
                </a:solidFill>
              </a:rPr>
              <a:t>заповнений</a:t>
            </a:r>
            <a:r>
              <a:rPr lang="ru-RU" sz="1800" b="1" dirty="0" smtClean="0">
                <a:solidFill>
                  <a:srgbClr val="002060"/>
                </a:solidFill>
              </a:rPr>
              <a:t> водою. Три </a:t>
            </a:r>
            <a:r>
              <a:rPr lang="ru-RU" sz="1800" b="1" dirty="0" err="1" smtClean="0">
                <a:solidFill>
                  <a:srgbClr val="002060"/>
                </a:solidFill>
              </a:rPr>
              <a:t>дні</a:t>
            </a:r>
            <a:r>
              <a:rPr lang="ru-RU" sz="1800" b="1" dirty="0" smtClean="0">
                <a:solidFill>
                  <a:srgbClr val="002060"/>
                </a:solidFill>
              </a:rPr>
              <a:t> </a:t>
            </a:r>
            <a:r>
              <a:rPr lang="ru-RU" sz="1800" b="1" dirty="0" err="1" smtClean="0">
                <a:solidFill>
                  <a:srgbClr val="002060"/>
                </a:solidFill>
              </a:rPr>
              <a:t>і</a:t>
            </a:r>
            <a:r>
              <a:rPr lang="ru-RU" sz="1800" b="1" dirty="0" smtClean="0">
                <a:solidFill>
                  <a:srgbClr val="002060"/>
                </a:solidFill>
              </a:rPr>
              <a:t> </a:t>
            </a:r>
            <a:r>
              <a:rPr lang="ru-RU" sz="1800" b="1" dirty="0" err="1" smtClean="0">
                <a:solidFill>
                  <a:srgbClr val="002060"/>
                </a:solidFill>
              </a:rPr>
              <a:t>три</a:t>
            </a:r>
            <a:r>
              <a:rPr lang="ru-RU" sz="1800" b="1" dirty="0" smtClean="0">
                <a:solidFill>
                  <a:srgbClr val="002060"/>
                </a:solidFill>
              </a:rPr>
              <a:t> </a:t>
            </a:r>
            <a:r>
              <a:rPr lang="ru-RU" sz="1800" b="1" dirty="0" err="1" smtClean="0">
                <a:solidFill>
                  <a:srgbClr val="002060"/>
                </a:solidFill>
              </a:rPr>
              <a:t>ночі</a:t>
            </a:r>
            <a:r>
              <a:rPr lang="ru-RU" sz="1800" b="1" dirty="0" smtClean="0">
                <a:solidFill>
                  <a:srgbClr val="002060"/>
                </a:solidFill>
              </a:rPr>
              <a:t> </a:t>
            </a:r>
            <a:r>
              <a:rPr lang="ru-RU" sz="1800" b="1" dirty="0" err="1" smtClean="0">
                <a:solidFill>
                  <a:srgbClr val="002060"/>
                </a:solidFill>
              </a:rPr>
              <a:t>поралися</a:t>
            </a:r>
            <a:r>
              <a:rPr lang="ru-RU" sz="1800" b="1" dirty="0" smtClean="0">
                <a:solidFill>
                  <a:srgbClr val="002060"/>
                </a:solidFill>
              </a:rPr>
              <a:t> </a:t>
            </a:r>
            <a:r>
              <a:rPr lang="ru-RU" sz="1800" b="1" dirty="0" err="1" smtClean="0">
                <a:solidFill>
                  <a:srgbClr val="002060"/>
                </a:solidFill>
              </a:rPr>
              <a:t>дівчата</a:t>
            </a:r>
            <a:r>
              <a:rPr lang="ru-RU" sz="1800" b="1" dirty="0" smtClean="0">
                <a:solidFill>
                  <a:srgbClr val="002060"/>
                </a:solidFill>
              </a:rPr>
              <a:t> </a:t>
            </a:r>
            <a:r>
              <a:rPr lang="ru-RU" sz="1800" b="1" dirty="0" err="1" smtClean="0">
                <a:solidFill>
                  <a:srgbClr val="002060"/>
                </a:solidFill>
              </a:rPr>
              <a:t>і</a:t>
            </a:r>
            <a:r>
              <a:rPr lang="ru-RU" sz="1800" b="1" dirty="0" smtClean="0">
                <a:solidFill>
                  <a:srgbClr val="002060"/>
                </a:solidFill>
              </a:rPr>
              <a:t> </a:t>
            </a:r>
            <a:r>
              <a:rPr lang="ru-RU" sz="1800" b="1" dirty="0" err="1" smtClean="0">
                <a:solidFill>
                  <a:srgbClr val="002060"/>
                </a:solidFill>
              </a:rPr>
              <a:t>хлопці</a:t>
            </a:r>
            <a:r>
              <a:rPr lang="ru-RU" sz="1800" b="1" dirty="0" smtClean="0">
                <a:solidFill>
                  <a:srgbClr val="002060"/>
                </a:solidFill>
              </a:rPr>
              <a:t> </a:t>
            </a:r>
            <a:r>
              <a:rPr lang="ru-RU" sz="1800" b="1" dirty="0" err="1" smtClean="0">
                <a:solidFill>
                  <a:srgbClr val="002060"/>
                </a:solidFill>
              </a:rPr>
              <a:t>з</a:t>
            </a:r>
            <a:r>
              <a:rPr lang="ru-RU" sz="1800" b="1" dirty="0" smtClean="0">
                <a:solidFill>
                  <a:srgbClr val="002060"/>
                </a:solidFill>
              </a:rPr>
              <a:t> великими </a:t>
            </a:r>
            <a:r>
              <a:rPr lang="ru-RU" sz="1800" b="1" dirty="0" err="1" smtClean="0">
                <a:solidFill>
                  <a:srgbClr val="002060"/>
                </a:solidFill>
              </a:rPr>
              <a:t>об’ємами</a:t>
            </a:r>
            <a:r>
              <a:rPr lang="ru-RU" sz="1800" b="1" dirty="0" smtClean="0">
                <a:solidFill>
                  <a:srgbClr val="002060"/>
                </a:solidFill>
              </a:rPr>
              <a:t> </a:t>
            </a:r>
            <a:r>
              <a:rPr lang="ru-RU" sz="1800" b="1" dirty="0" err="1" smtClean="0">
                <a:solidFill>
                  <a:srgbClr val="002060"/>
                </a:solidFill>
              </a:rPr>
              <a:t>квітів</a:t>
            </a:r>
            <a:r>
              <a:rPr lang="ru-RU" sz="1800" b="1" dirty="0" smtClean="0">
                <a:solidFill>
                  <a:srgbClr val="002060"/>
                </a:solidFill>
              </a:rPr>
              <a:t> та </a:t>
            </a:r>
            <a:r>
              <a:rPr lang="ru-RU" sz="1800" b="1" dirty="0" err="1" smtClean="0">
                <a:solidFill>
                  <a:srgbClr val="002060"/>
                </a:solidFill>
              </a:rPr>
              <a:t>зілля</a:t>
            </a:r>
            <a:r>
              <a:rPr lang="ru-RU" sz="1800" b="1" dirty="0" smtClean="0">
                <a:solidFill>
                  <a:srgbClr val="002060"/>
                </a:solidFill>
              </a:rPr>
              <a:t>. 80 </a:t>
            </a:r>
            <a:r>
              <a:rPr lang="ru-RU" sz="1800" b="1" dirty="0" err="1" smtClean="0">
                <a:solidFill>
                  <a:srgbClr val="002060"/>
                </a:solidFill>
              </a:rPr>
              <a:t>тисяч</a:t>
            </a:r>
            <a:r>
              <a:rPr lang="ru-RU" sz="1800" b="1" dirty="0" smtClean="0">
                <a:solidFill>
                  <a:srgbClr val="002060"/>
                </a:solidFill>
              </a:rPr>
              <a:t> </a:t>
            </a:r>
            <a:r>
              <a:rPr lang="ru-RU" sz="1800" b="1" dirty="0" err="1" smtClean="0">
                <a:solidFill>
                  <a:srgbClr val="002060"/>
                </a:solidFill>
              </a:rPr>
              <a:t>ромашок</a:t>
            </a:r>
            <a:r>
              <a:rPr lang="ru-RU" sz="1800" b="1" dirty="0" smtClean="0">
                <a:solidFill>
                  <a:srgbClr val="002060"/>
                </a:solidFill>
              </a:rPr>
              <a:t>, </a:t>
            </a:r>
            <a:r>
              <a:rPr lang="ru-RU" sz="1800" b="1" dirty="0" err="1" smtClean="0">
                <a:solidFill>
                  <a:srgbClr val="002060"/>
                </a:solidFill>
              </a:rPr>
              <a:t>більше</a:t>
            </a:r>
            <a:r>
              <a:rPr lang="ru-RU" sz="1800" b="1" dirty="0" smtClean="0">
                <a:solidFill>
                  <a:srgbClr val="002060"/>
                </a:solidFill>
              </a:rPr>
              <a:t> 5 </a:t>
            </a:r>
            <a:r>
              <a:rPr lang="ru-RU" sz="1800" b="1" dirty="0" err="1" smtClean="0">
                <a:solidFill>
                  <a:srgbClr val="002060"/>
                </a:solidFill>
              </a:rPr>
              <a:t>тисяч</a:t>
            </a:r>
            <a:r>
              <a:rPr lang="ru-RU" sz="1800" b="1" dirty="0" smtClean="0">
                <a:solidFill>
                  <a:srgbClr val="002060"/>
                </a:solidFill>
              </a:rPr>
              <a:t> </a:t>
            </a:r>
            <a:r>
              <a:rPr lang="ru-RU" sz="1800" b="1" dirty="0" err="1" smtClean="0">
                <a:solidFill>
                  <a:srgbClr val="002060"/>
                </a:solidFill>
              </a:rPr>
              <a:t>троянд</a:t>
            </a:r>
            <a:r>
              <a:rPr lang="ru-RU" sz="1800" b="1" dirty="0" smtClean="0">
                <a:solidFill>
                  <a:srgbClr val="002060"/>
                </a:solidFill>
              </a:rPr>
              <a:t> та </a:t>
            </a:r>
            <a:r>
              <a:rPr lang="ru-RU" sz="1800" b="1" dirty="0" err="1" smtClean="0">
                <a:solidFill>
                  <a:srgbClr val="002060"/>
                </a:solidFill>
              </a:rPr>
              <a:t>листків</a:t>
            </a:r>
            <a:r>
              <a:rPr lang="ru-RU" sz="1800" b="1" dirty="0" smtClean="0">
                <a:solidFill>
                  <a:srgbClr val="002060"/>
                </a:solidFill>
              </a:rPr>
              <a:t> </a:t>
            </a:r>
            <a:r>
              <a:rPr lang="ru-RU" sz="1800" b="1" dirty="0" err="1" smtClean="0">
                <a:solidFill>
                  <a:srgbClr val="002060"/>
                </a:solidFill>
              </a:rPr>
              <a:t>папороті</a:t>
            </a:r>
            <a:r>
              <a:rPr lang="ru-RU" sz="1800" b="1" dirty="0" smtClean="0">
                <a:solidFill>
                  <a:srgbClr val="002060"/>
                </a:solidFill>
              </a:rPr>
              <a:t>, закупили на 10 </a:t>
            </a:r>
            <a:r>
              <a:rPr lang="ru-RU" sz="1800" b="1" dirty="0" err="1" smtClean="0">
                <a:solidFill>
                  <a:srgbClr val="002060"/>
                </a:solidFill>
              </a:rPr>
              <a:t>тисяч</a:t>
            </a:r>
            <a:r>
              <a:rPr lang="ru-RU" sz="1800" b="1" dirty="0" smtClean="0">
                <a:solidFill>
                  <a:srgbClr val="002060"/>
                </a:solidFill>
              </a:rPr>
              <a:t> </a:t>
            </a:r>
            <a:r>
              <a:rPr lang="ru-RU" sz="1800" b="1" dirty="0" err="1" smtClean="0">
                <a:solidFill>
                  <a:srgbClr val="002060"/>
                </a:solidFill>
              </a:rPr>
              <a:t>гривень</a:t>
            </a:r>
            <a:r>
              <a:rPr lang="ru-RU" sz="1800" b="1" dirty="0" smtClean="0">
                <a:solidFill>
                  <a:srgbClr val="002060"/>
                </a:solidFill>
              </a:rPr>
              <a:t>.  </a:t>
            </a:r>
            <a:r>
              <a:rPr lang="ru-RU" sz="1800" b="1" dirty="0" err="1" smtClean="0">
                <a:solidFill>
                  <a:srgbClr val="002060"/>
                </a:solidFill>
              </a:rPr>
              <a:t>Його</a:t>
            </a:r>
            <a:r>
              <a:rPr lang="ru-RU" sz="1800" b="1" dirty="0" smtClean="0">
                <a:solidFill>
                  <a:srgbClr val="002060"/>
                </a:solidFill>
              </a:rPr>
              <a:t> </a:t>
            </a:r>
            <a:r>
              <a:rPr lang="ru-RU" sz="1800" b="1" dirty="0" err="1" smtClean="0">
                <a:solidFill>
                  <a:srgbClr val="002060"/>
                </a:solidFill>
              </a:rPr>
              <a:t>діаметр</a:t>
            </a:r>
            <a:r>
              <a:rPr lang="ru-RU" sz="1800" b="1" dirty="0" smtClean="0">
                <a:solidFill>
                  <a:srgbClr val="002060"/>
                </a:solidFill>
              </a:rPr>
              <a:t> 7 </a:t>
            </a:r>
            <a:r>
              <a:rPr lang="ru-RU" sz="1800" b="1" dirty="0" err="1" smtClean="0">
                <a:solidFill>
                  <a:srgbClr val="002060"/>
                </a:solidFill>
              </a:rPr>
              <a:t>метрів</a:t>
            </a:r>
            <a:r>
              <a:rPr lang="ru-RU" sz="1800" b="1" dirty="0" smtClean="0">
                <a:solidFill>
                  <a:srgbClr val="002060"/>
                </a:solidFill>
              </a:rPr>
              <a:t>, </a:t>
            </a:r>
            <a:r>
              <a:rPr lang="ru-RU" sz="1800" b="1" dirty="0" err="1" smtClean="0">
                <a:solidFill>
                  <a:srgbClr val="002060"/>
                </a:solidFill>
              </a:rPr>
              <a:t>довжина</a:t>
            </a:r>
            <a:r>
              <a:rPr lang="ru-RU" sz="1800" b="1" dirty="0" smtClean="0">
                <a:solidFill>
                  <a:srgbClr val="002060"/>
                </a:solidFill>
              </a:rPr>
              <a:t> самого кола 24 </a:t>
            </a:r>
            <a:r>
              <a:rPr lang="ru-RU" sz="1800" b="1" dirty="0" err="1" smtClean="0">
                <a:solidFill>
                  <a:srgbClr val="002060"/>
                </a:solidFill>
              </a:rPr>
              <a:t>метри</a:t>
            </a:r>
            <a:r>
              <a:rPr lang="ru-RU" sz="1800" b="1" dirty="0" smtClean="0">
                <a:solidFill>
                  <a:srgbClr val="002060"/>
                </a:solidFill>
              </a:rPr>
              <a:t>, </a:t>
            </a:r>
            <a:r>
              <a:rPr lang="ru-RU" sz="1800" b="1" dirty="0" err="1" smtClean="0">
                <a:solidFill>
                  <a:srgbClr val="002060"/>
                </a:solidFill>
              </a:rPr>
              <a:t>і</a:t>
            </a:r>
            <a:r>
              <a:rPr lang="ru-RU" sz="1800" b="1" dirty="0" smtClean="0">
                <a:solidFill>
                  <a:srgbClr val="002060"/>
                </a:solidFill>
              </a:rPr>
              <a:t> ширина, </a:t>
            </a:r>
            <a:r>
              <a:rPr lang="ru-RU" sz="1800" b="1" dirty="0" err="1" smtClean="0">
                <a:solidFill>
                  <a:srgbClr val="002060"/>
                </a:solidFill>
              </a:rPr>
              <a:t>тобто</a:t>
            </a:r>
            <a:r>
              <a:rPr lang="ru-RU" sz="1800" b="1" dirty="0" smtClean="0">
                <a:solidFill>
                  <a:srgbClr val="002060"/>
                </a:solidFill>
              </a:rPr>
              <a:t> ширина </a:t>
            </a:r>
            <a:r>
              <a:rPr lang="ru-RU" sz="1800" b="1" dirty="0" err="1" smtClean="0">
                <a:solidFill>
                  <a:srgbClr val="002060"/>
                </a:solidFill>
              </a:rPr>
              <a:t>вінка</a:t>
            </a:r>
            <a:r>
              <a:rPr lang="ru-RU" sz="1800" b="1" dirty="0" smtClean="0">
                <a:solidFill>
                  <a:srgbClr val="002060"/>
                </a:solidFill>
              </a:rPr>
              <a:t> </a:t>
            </a:r>
            <a:r>
              <a:rPr lang="ru-RU" sz="1800" b="1" dirty="0" err="1" smtClean="0">
                <a:solidFill>
                  <a:srgbClr val="002060"/>
                </a:solidFill>
              </a:rPr>
              <a:t>з</a:t>
            </a:r>
            <a:r>
              <a:rPr lang="ru-RU" sz="1800" b="1" dirty="0" smtClean="0">
                <a:solidFill>
                  <a:srgbClr val="002060"/>
                </a:solidFill>
              </a:rPr>
              <a:t> </a:t>
            </a:r>
            <a:r>
              <a:rPr lang="ru-RU" sz="1800" b="1" dirty="0" err="1" smtClean="0">
                <a:solidFill>
                  <a:srgbClr val="002060"/>
                </a:solidFill>
              </a:rPr>
              <a:t>квітами</a:t>
            </a:r>
            <a:r>
              <a:rPr lang="ru-RU" sz="1800" b="1" dirty="0" smtClean="0">
                <a:solidFill>
                  <a:srgbClr val="002060"/>
                </a:solidFill>
              </a:rPr>
              <a:t> - 2 </a:t>
            </a:r>
            <a:r>
              <a:rPr lang="ru-RU" sz="1800" b="1" dirty="0" err="1" smtClean="0">
                <a:solidFill>
                  <a:srgbClr val="002060"/>
                </a:solidFill>
              </a:rPr>
              <a:t>метри</a:t>
            </a:r>
            <a:endParaRPr lang="ru-RU" sz="1800" b="1" dirty="0">
              <a:solidFill>
                <a:srgbClr val="002060"/>
              </a:solidFill>
            </a:endParaRPr>
          </a:p>
        </p:txBody>
      </p:sp>
      <p:pic>
        <p:nvPicPr>
          <p:cNvPr id="5" name="Picture 2"/>
          <p:cNvPicPr>
            <a:picLocks noGrp="1" noChangeAspect="1" noChangeArrowheads="1"/>
          </p:cNvPicPr>
          <p:nvPr>
            <p:ph sz="half" idx="1"/>
          </p:nvPr>
        </p:nvPicPr>
        <p:blipFill>
          <a:blip r:embed="rId2" cstate="print"/>
          <a:stretch>
            <a:fillRect/>
          </a:stretch>
        </p:blipFill>
        <p:spPr bwMode="auto">
          <a:xfrm>
            <a:off x="0" y="928670"/>
            <a:ext cx="4643438" cy="5286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9" name="Объект 8"/>
          <p:cNvPicPr>
            <a:picLocks noChangeAspect="1"/>
          </p:cNvPicPr>
          <p:nvPr/>
        </p:nvPicPr>
        <p:blipFill>
          <a:blip r:embed="rId3"/>
          <a:srcRect/>
          <a:stretch>
            <a:fillRect/>
          </a:stretch>
        </p:blipFill>
        <p:spPr bwMode="auto">
          <a:xfrm>
            <a:off x="4355976" y="3068960"/>
            <a:ext cx="1030287" cy="685800"/>
          </a:xfrm>
          <a:prstGeom prst="rect"/>
          <a:noFill/>
        </p:spPr>
      </p:pic>
      <p:sp>
        <p:nvSpPr>
          <p:cNvPr id="5" name="Заголовок 4"/>
          <p:cNvSpPr>
            <a:spLocks noGrp="1"/>
          </p:cNvSpPr>
          <p:nvPr>
            <p:ph type="title"/>
          </p:nvPr>
        </p:nvSpPr>
        <p:spPr>
          <a:xfrm>
            <a:off x="457200" y="274638"/>
            <a:ext cx="8229600" cy="2654296"/>
          </a:xfrm>
        </p:spPr>
        <p:txBody>
          <a:bodyPr>
            <a:normAutofit/>
          </a:bodyPr>
          <a:lstStyle/>
          <a:p>
            <a:r>
              <a:rPr b="1" dirty="0" lang="uk-UA" smtClean="0">
                <a:ln w="18000">
                  <a:solidFill>
                    <a:schemeClr val="tx1">
                      <a:lumMod val="95000"/>
                      <a:lumOff val="5000"/>
                    </a:schemeClr>
                  </a:solidFill>
                  <a:prstDash val="solid"/>
                  <a:miter lim="800000"/>
                </a:ln>
                <a:solidFill>
                  <a:srgbClr val="FF0000"/>
                </a:solidFill>
                <a:effectLst>
                  <a:outerShdw algn="tl" blurRad="25500" dir="7020000" dist="23000">
                    <a:srgbClr val="000000">
                      <a:alpha val="50000"/>
                    </a:srgbClr>
                  </a:outerShdw>
                </a:effectLst>
              </a:rPr>
              <a:t>Перевірка домашнього завдання</a:t>
            </a:r>
            <a:endParaRPr b="1" dirty="0" lang="ru-RU">
              <a:ln w="18000">
                <a:solidFill>
                  <a:schemeClr val="tx1">
                    <a:lumMod val="95000"/>
                    <a:lumOff val="5000"/>
                  </a:schemeClr>
                </a:solidFill>
                <a:prstDash val="solid"/>
                <a:miter lim="800000"/>
              </a:ln>
              <a:solidFill>
                <a:srgbClr val="FF0000"/>
              </a:solidFill>
              <a:effectLst>
                <a:outerShdw algn="tl" blurRad="25500" dir="7020000" dist="23000">
                  <a:srgbClr val="000000">
                    <a:alpha val="50000"/>
                  </a:srgbClr>
                </a:outerShdw>
              </a:effectLst>
            </a:endParaRPr>
          </a:p>
        </p:txBody>
      </p:sp>
      <p:sp>
        <p:nvSpPr>
          <p:cNvPr id="12" name="Содержимое 11"/>
          <p:cNvSpPr>
            <a:spLocks noGrp="1"/>
          </p:cNvSpPr>
          <p:nvPr>
            <p:ph idx="1"/>
          </p:nvPr>
        </p:nvSpPr>
        <p:spPr>
          <a:xfrm>
            <a:off x="304800" y="1628800"/>
            <a:ext cx="8686800" cy="4451325"/>
          </a:xfrm>
        </p:spPr>
        <p:txBody>
          <a:bodyPr/>
          <a:lstStyle/>
          <a:p>
            <a:endParaRPr b="1" dirty="0" lang="uk-UA" smtClean="0">
              <a:latin charset="0" pitchFamily="18" typeface="Georgia"/>
            </a:endParaRPr>
          </a:p>
          <a:p>
            <a:endParaRPr b="1" dirty="0" lang="uk-UA" smtClean="0">
              <a:latin charset="0" pitchFamily="18" typeface="Georgia"/>
            </a:endParaRPr>
          </a:p>
          <a:p>
            <a:endParaRPr b="1" dirty="0" lang="uk-UA" smtClean="0">
              <a:latin charset="0" pitchFamily="18" typeface="Georgia"/>
            </a:endParaRPr>
          </a:p>
          <a:p>
            <a:endParaRPr b="1" dirty="0" lang="uk-UA" smtClean="0">
              <a:latin charset="0" pitchFamily="18" typeface="Georgia"/>
            </a:endParaRPr>
          </a:p>
          <a:p>
            <a:r>
              <a:rPr b="1" dirty="0" lang="uk-UA" smtClean="0">
                <a:latin charset="0" pitchFamily="18" typeface="Georgia"/>
              </a:rPr>
              <a:t>Контроль теоретичних знань за допомогою тестової оболонки ТEST W-2</a:t>
            </a:r>
            <a:endParaRPr dirty="0" lang="ru-RU" smtClean="0">
              <a:latin charset="0" pitchFamily="18" typeface="Georgia"/>
            </a:endParaRPr>
          </a:p>
          <a:p>
            <a:endParaRPr dirty="0" lang="ru-RU"/>
          </a:p>
        </p:txBody>
      </p:sp>
    </p:spTree>
  </p:cSld>
  <p:clrMapOvr>
    <a:masterClrMapping/>
  </p:clrMapOvr>
  <p:transition/>
  <p:timing>
    <p:tnLst>
      <p:par>
        <p:cTn dur="indefinite" id="1" nodeType="tmRoot" restart="never"/>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292080" y="1124744"/>
            <a:ext cx="3394720" cy="4608512"/>
          </a:xfrm>
        </p:spPr>
        <p:txBody>
          <a:bodyPr>
            <a:normAutofit/>
          </a:bodyPr>
          <a:lstStyle/>
          <a:p>
            <a:r>
              <a:rPr lang="uk-UA" sz="2000" dirty="0" smtClean="0">
                <a:solidFill>
                  <a:srgbClr val="002060"/>
                </a:solidFill>
              </a:rPr>
              <a:t>28 березня на Антонівському мосту під час молодіжного </a:t>
            </a:r>
            <a:r>
              <a:rPr lang="uk-UA" sz="2000" dirty="0" err="1" smtClean="0">
                <a:solidFill>
                  <a:srgbClr val="002060"/>
                </a:solidFill>
              </a:rPr>
              <a:t>флеш-мобу</a:t>
            </a:r>
            <a:r>
              <a:rPr lang="uk-UA" sz="2000" dirty="0" smtClean="0">
                <a:solidFill>
                  <a:srgbClr val="002060"/>
                </a:solidFill>
              </a:rPr>
              <a:t>, у якому взяли участь більше 1000 херсонців, було встановлено рекорд: український вишиваний Рушник Єднання виявився найдовшим у світі</a:t>
            </a:r>
            <a:r>
              <a:rPr lang="uk-UA" sz="1400" dirty="0" smtClean="0">
                <a:solidFill>
                  <a:srgbClr val="002060"/>
                </a:solidFill>
              </a:rPr>
              <a:t>. </a:t>
            </a:r>
            <a:endParaRPr lang="ru-RU" sz="1400" dirty="0">
              <a:solidFill>
                <a:srgbClr val="002060"/>
              </a:solidFill>
            </a:endParaRPr>
          </a:p>
        </p:txBody>
      </p:sp>
      <p:pic>
        <p:nvPicPr>
          <p:cNvPr id="1026" name="Picture 2"/>
          <p:cNvPicPr>
            <a:picLocks noChangeAspect="1" noChangeArrowheads="1"/>
          </p:cNvPicPr>
          <p:nvPr/>
        </p:nvPicPr>
        <p:blipFill>
          <a:blip r:embed="rId2" cstate="print"/>
          <a:srcRect/>
          <a:stretch>
            <a:fillRect/>
          </a:stretch>
        </p:blipFill>
        <p:spPr bwMode="auto">
          <a:xfrm>
            <a:off x="0" y="857232"/>
            <a:ext cx="5357818" cy="5232667"/>
          </a:xfrm>
          <a:prstGeom prst="rect">
            <a:avLst/>
          </a:prstGeom>
          <a:noFill/>
          <a:ln w="9525">
            <a:noFill/>
            <a:miter lim="800000"/>
            <a:headEnd/>
            <a:tailEnd/>
          </a:ln>
          <a:effectLst/>
        </p:spPr>
      </p:pic>
      <p:pic>
        <p:nvPicPr>
          <p:cNvPr id="6" name="Picture 2"/>
          <p:cNvPicPr>
            <a:picLocks noChangeAspect="1" noChangeArrowheads="1"/>
          </p:cNvPicPr>
          <p:nvPr/>
        </p:nvPicPr>
        <p:blipFill>
          <a:blip r:embed="rId2" cstate="print"/>
          <a:srcRect/>
          <a:stretch>
            <a:fillRect/>
          </a:stretch>
        </p:blipFill>
        <p:spPr bwMode="auto">
          <a:xfrm>
            <a:off x="0" y="785794"/>
            <a:ext cx="9144000" cy="544698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uk-UA" b="1" dirty="0" err="1" smtClean="0">
                <a:ln w="18000">
                  <a:solidFill>
                    <a:sysClr val="windowText" lastClr="000000"/>
                  </a:solidFill>
                  <a:prstDash val="solid"/>
                  <a:miter lim="800000"/>
                </a:ln>
                <a:solidFill>
                  <a:srgbClr val="002060"/>
                </a:solidFill>
                <a:effectLst>
                  <a:outerShdw blurRad="25500" dist="23000" dir="7020000" algn="tl">
                    <a:srgbClr val="000000">
                      <a:alpha val="50000"/>
                    </a:srgbClr>
                  </a:outerShdw>
                </a:effectLst>
              </a:rPr>
              <a:t>Розвяжіть</a:t>
            </a:r>
            <a:r>
              <a:rPr lang="uk-UA" b="1" dirty="0" smtClean="0">
                <a:ln w="18000">
                  <a:solidFill>
                    <a:sysClr val="windowText" lastClr="000000"/>
                  </a:solidFill>
                  <a:prstDash val="solid"/>
                  <a:miter lim="800000"/>
                </a:ln>
                <a:solidFill>
                  <a:srgbClr val="002060"/>
                </a:solidFill>
                <a:effectLst>
                  <a:outerShdw blurRad="25500" dist="23000" dir="7020000" algn="tl">
                    <a:srgbClr val="000000">
                      <a:alpha val="50000"/>
                    </a:srgbClr>
                  </a:outerShdw>
                </a:effectLst>
              </a:rPr>
              <a:t>  рівняння</a:t>
            </a:r>
            <a:endParaRPr lang="ru-RU" b="1" dirty="0">
              <a:ln w="18000">
                <a:solidFill>
                  <a:sysClr val="windowText" lastClr="000000"/>
                </a:solidFill>
                <a:prstDash val="solid"/>
                <a:miter lim="800000"/>
              </a:ln>
              <a:solidFill>
                <a:srgbClr val="002060"/>
              </a:solidFill>
              <a:effectLst>
                <a:outerShdw blurRad="25500" dist="23000" dir="7020000" algn="tl">
                  <a:srgbClr val="000000">
                    <a:alpha val="50000"/>
                  </a:srgbClr>
                </a:outerShdw>
              </a:effectLst>
            </a:endParaRPr>
          </a:p>
        </p:txBody>
      </p:sp>
      <p:sp>
        <p:nvSpPr>
          <p:cNvPr id="4" name="Содержимое 3"/>
          <p:cNvSpPr>
            <a:spLocks noGrp="1"/>
          </p:cNvSpPr>
          <p:nvPr>
            <p:ph sz="half" idx="1"/>
          </p:nvPr>
        </p:nvSpPr>
        <p:spPr/>
        <p:txBody>
          <a:bodyPr/>
          <a:lstStyle/>
          <a:p>
            <a:r>
              <a:rPr lang="ru-RU" b="1" dirty="0" smtClean="0"/>
              <a:t>Х</a:t>
            </a:r>
            <a:r>
              <a:rPr lang="ru-RU" b="1" baseline="30000" dirty="0" smtClean="0"/>
              <a:t>2</a:t>
            </a:r>
            <a:r>
              <a:rPr lang="ru-RU" b="1" dirty="0" smtClean="0"/>
              <a:t> – 10х + 21 = 0;</a:t>
            </a:r>
            <a:r>
              <a:rPr lang="uk-UA" b="1" dirty="0" smtClean="0"/>
              <a:t>                                </a:t>
            </a:r>
            <a:endParaRPr lang="ru-RU" dirty="0" smtClean="0"/>
          </a:p>
          <a:p>
            <a:r>
              <a:rPr lang="uk-UA" b="1" dirty="0" smtClean="0"/>
              <a:t>Х</a:t>
            </a:r>
            <a:r>
              <a:rPr lang="uk-UA" b="1" baseline="30000" dirty="0" smtClean="0"/>
              <a:t>2</a:t>
            </a:r>
            <a:r>
              <a:rPr lang="uk-UA" b="1" dirty="0" smtClean="0"/>
              <a:t> – 3х – 7х + 21 = 0;                         </a:t>
            </a:r>
            <a:endParaRPr lang="ru-RU" dirty="0" smtClean="0"/>
          </a:p>
          <a:p>
            <a:r>
              <a:rPr lang="uk-UA" b="1" dirty="0" smtClean="0"/>
              <a:t>Х(х – 3) – 7(</a:t>
            </a:r>
            <a:r>
              <a:rPr lang="uk-UA" b="1" dirty="0" err="1" smtClean="0"/>
              <a:t>х</a:t>
            </a:r>
            <a:r>
              <a:rPr lang="uk-UA" b="1" dirty="0" smtClean="0"/>
              <a:t> – 3) = 0;                        </a:t>
            </a:r>
            <a:endParaRPr lang="ru-RU" dirty="0" smtClean="0"/>
          </a:p>
          <a:p>
            <a:r>
              <a:rPr lang="uk-UA" b="1" dirty="0" smtClean="0"/>
              <a:t>    (х – 7)(</a:t>
            </a:r>
            <a:r>
              <a:rPr lang="uk-UA" b="1" dirty="0" err="1" smtClean="0"/>
              <a:t>х</a:t>
            </a:r>
            <a:r>
              <a:rPr lang="uk-UA" b="1" dirty="0" smtClean="0"/>
              <a:t> – 3) = 0;                             </a:t>
            </a:r>
            <a:endParaRPr lang="ru-RU" dirty="0" smtClean="0"/>
          </a:p>
          <a:p>
            <a:r>
              <a:rPr lang="uk-UA" b="1" dirty="0" smtClean="0"/>
              <a:t>Х – 7 = 0 або х – 3 = 0;                        </a:t>
            </a:r>
            <a:endParaRPr lang="ru-RU" dirty="0" smtClean="0"/>
          </a:p>
          <a:p>
            <a:r>
              <a:rPr lang="uk-UA" b="1" dirty="0" smtClean="0"/>
              <a:t>Х = 7               х = 3.</a:t>
            </a:r>
          </a:p>
          <a:p>
            <a:r>
              <a:rPr lang="uk-UA" b="1" dirty="0" smtClean="0"/>
              <a:t>                                </a:t>
            </a:r>
            <a:endParaRPr lang="ru-RU" dirty="0" smtClean="0"/>
          </a:p>
          <a:p>
            <a:r>
              <a:rPr lang="uk-UA" b="1" dirty="0" smtClean="0"/>
              <a:t>Відповідь : 735 м. </a:t>
            </a:r>
            <a:endParaRPr lang="ru-RU" dirty="0"/>
          </a:p>
        </p:txBody>
      </p:sp>
      <p:sp>
        <p:nvSpPr>
          <p:cNvPr id="5" name="Содержимое 4"/>
          <p:cNvSpPr>
            <a:spLocks noGrp="1"/>
          </p:cNvSpPr>
          <p:nvPr>
            <p:ph sz="half" idx="2"/>
          </p:nvPr>
        </p:nvSpPr>
        <p:spPr/>
        <p:txBody>
          <a:bodyPr/>
          <a:lstStyle/>
          <a:p>
            <a:r>
              <a:rPr lang="uk-UA" b="1" dirty="0" smtClean="0"/>
              <a:t>20а – 2а</a:t>
            </a:r>
            <a:r>
              <a:rPr lang="uk-UA" b="1" baseline="30000" dirty="0" smtClean="0"/>
              <a:t>2</a:t>
            </a:r>
            <a:r>
              <a:rPr lang="uk-UA" b="1" dirty="0" smtClean="0"/>
              <a:t> – 50 = 0;</a:t>
            </a:r>
          </a:p>
          <a:p>
            <a:r>
              <a:rPr lang="uk-UA" b="1" dirty="0" smtClean="0"/>
              <a:t>-2 (а</a:t>
            </a:r>
            <a:r>
              <a:rPr lang="uk-UA" b="1" baseline="30000" dirty="0" smtClean="0"/>
              <a:t>2</a:t>
            </a:r>
            <a:r>
              <a:rPr lang="uk-UA" b="1" dirty="0" smtClean="0"/>
              <a:t> – 10а + 25) = 0;</a:t>
            </a:r>
          </a:p>
          <a:p>
            <a:r>
              <a:rPr lang="uk-UA" b="1" dirty="0" smtClean="0"/>
              <a:t>а</a:t>
            </a:r>
            <a:r>
              <a:rPr lang="uk-UA" b="1" baseline="30000" dirty="0" smtClean="0"/>
              <a:t>2</a:t>
            </a:r>
            <a:r>
              <a:rPr lang="uk-UA" b="1" dirty="0" smtClean="0"/>
              <a:t> – 10а + 25 = 0;</a:t>
            </a:r>
          </a:p>
          <a:p>
            <a:r>
              <a:rPr lang="uk-UA" b="1" dirty="0" smtClean="0"/>
              <a:t>(а- 5)</a:t>
            </a:r>
            <a:r>
              <a:rPr lang="uk-UA" b="1" baseline="30000" dirty="0" smtClean="0"/>
              <a:t>2</a:t>
            </a:r>
            <a:r>
              <a:rPr lang="uk-UA" b="1" dirty="0" smtClean="0"/>
              <a:t> = 0;</a:t>
            </a:r>
          </a:p>
          <a:p>
            <a:r>
              <a:rPr lang="uk-UA" b="1" dirty="0" smtClean="0"/>
              <a:t>а – 5 = 0;</a:t>
            </a:r>
          </a:p>
          <a:p>
            <a:r>
              <a:rPr lang="uk-UA" b="1" dirty="0" smtClean="0"/>
              <a:t>а = 5.</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9218" name="Picture 2"/>
          <p:cNvPicPr>
            <a:picLocks noGrp="1" noChangeAspect="1" noChangeArrowheads="1"/>
          </p:cNvPicPr>
          <p:nvPr>
            <p:ph sz="half" idx="1"/>
          </p:nvPr>
        </p:nvPicPr>
        <p:blipFill>
          <a:blip r:embed="rId2" cstate="print"/>
          <a:stretch>
            <a:fillRect/>
          </a:stretch>
        </p:blipFill>
        <p:spPr bwMode="auto">
          <a:xfrm>
            <a:off x="0" y="0"/>
            <a:ext cx="4643438" cy="6858000"/>
          </a:xfrm>
          <a:prstGeom prst="rect">
            <a:avLst/>
          </a:prstGeom>
          <a:noFill/>
          <a:ln w="9525">
            <a:noFill/>
            <a:miter lim="800000"/>
            <a:headEnd/>
            <a:tailEnd/>
          </a:ln>
          <a:effectLst/>
        </p:spPr>
      </p:pic>
      <p:sp>
        <p:nvSpPr>
          <p:cNvPr id="5" name="Содержимое 4"/>
          <p:cNvSpPr>
            <a:spLocks noGrp="1"/>
          </p:cNvSpPr>
          <p:nvPr>
            <p:ph sz="half" idx="2"/>
          </p:nvPr>
        </p:nvSpPr>
        <p:spPr>
          <a:xfrm>
            <a:off x="4648200" y="1000108"/>
            <a:ext cx="4038600" cy="5126055"/>
          </a:xfrm>
        </p:spPr>
        <p:txBody>
          <a:bodyPr/>
          <a:lstStyle/>
          <a:p>
            <a:r>
              <a:rPr lang="uk-UA" sz="2000" b="1" dirty="0" smtClean="0"/>
              <a:t>У Карпатах встановили найбільший дерев'яний герб України Акцію під назвою "Пліч-о-пліч. Карпати єднають Україну" до Дня .  У рамках акції на </a:t>
            </a:r>
            <a:r>
              <a:rPr lang="uk-UA" sz="2000" b="1" dirty="0" err="1" smtClean="0"/>
              <a:t>Яблунецькому</a:t>
            </a:r>
            <a:r>
              <a:rPr lang="uk-UA" sz="2000" b="1" dirty="0" smtClean="0"/>
              <a:t> перевалі, що на межі Закарпатської та Івано-Франківської областей, відбулося урочисте відкриття найбільшого національного герба в країні - дерев'яного тризуба заввишки п'ять метрів.</a:t>
            </a:r>
            <a:endParaRPr lang="ru-RU" sz="2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a:p>
        </p:txBody>
      </p:sp>
      <p:pic>
        <p:nvPicPr>
          <p:cNvPr id="11266" name="Picture 2"/>
          <p:cNvPicPr>
            <a:picLocks noGrp="1" noChangeAspect="1" noChangeArrowheads="1"/>
          </p:cNvPicPr>
          <p:nvPr>
            <p:ph sz="half" idx="1"/>
          </p:nvPr>
        </p:nvPicPr>
        <p:blipFill>
          <a:blip r:embed="rId2" cstate="print"/>
          <a:stretch>
            <a:fillRect/>
          </a:stretch>
        </p:blipFill>
        <p:spPr bwMode="auto">
          <a:xfrm>
            <a:off x="0" y="1071546"/>
            <a:ext cx="4643438" cy="4929222"/>
          </a:xfrm>
          <a:prstGeom prst="rect">
            <a:avLst/>
          </a:prstGeom>
          <a:noFill/>
          <a:ln w="9525">
            <a:noFill/>
            <a:miter lim="800000"/>
            <a:headEnd/>
            <a:tailEnd/>
          </a:ln>
          <a:effectLst/>
        </p:spPr>
      </p:pic>
      <p:sp>
        <p:nvSpPr>
          <p:cNvPr id="7" name="Содержимое 6"/>
          <p:cNvSpPr>
            <a:spLocks noGrp="1"/>
          </p:cNvSpPr>
          <p:nvPr>
            <p:ph sz="half" idx="2"/>
          </p:nvPr>
        </p:nvSpPr>
        <p:spPr>
          <a:xfrm>
            <a:off x="4648200" y="1071546"/>
            <a:ext cx="4038600" cy="5054617"/>
          </a:xfrm>
        </p:spPr>
        <p:txBody>
          <a:bodyPr/>
          <a:lstStyle/>
          <a:p>
            <a:r>
              <a:rPr lang="uk-UA" sz="2000" b="1" dirty="0" smtClean="0"/>
              <a:t>У Харкові створена найдовша у світі композиція з живих квітів Вздовж річки </a:t>
            </a:r>
            <a:r>
              <a:rPr lang="uk-UA" sz="2000" b="1" dirty="0" err="1" smtClean="0"/>
              <a:t>Лопань</a:t>
            </a:r>
            <a:r>
              <a:rPr lang="uk-UA" sz="2000" b="1" dirty="0" smtClean="0"/>
              <a:t> поблизу скверу "Стрілка" створена найдовша у світі композиція з живих квітів (</a:t>
            </a:r>
            <a:r>
              <a:rPr lang="uk-UA" sz="2000" b="1" dirty="0" err="1" smtClean="0"/>
              <a:t>тагетеса</a:t>
            </a:r>
            <a:r>
              <a:rPr lang="uk-UA" sz="2000" b="1" dirty="0" smtClean="0"/>
              <a:t> і петунії), вишикуваних у безперервну лінію довжиною більше 2,8 км.</a:t>
            </a:r>
            <a:endParaRPr lang="ru-RU" sz="2000" b="1" dirty="0" smtClean="0"/>
          </a:p>
          <a:p>
            <a:r>
              <a:rPr lang="uk-UA" sz="2000" b="1" dirty="0" smtClean="0"/>
              <a:t>Створення найдовшої квіткової лінії приурочено до 70-річчя визволення Харкова від німецько-фашистських загарбників та Дня Незалежності України.</a:t>
            </a:r>
            <a:endParaRPr lang="ru-RU" sz="2000" b="1" dirty="0" smtClean="0"/>
          </a:p>
          <a:p>
            <a:endParaRPr lang="ru-RU"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endParaRPr lang="ru-RU"/>
          </a:p>
        </p:txBody>
      </p:sp>
      <p:pic>
        <p:nvPicPr>
          <p:cNvPr id="5122" name="Picture 2"/>
          <p:cNvPicPr>
            <a:picLocks noGrp="1" noChangeAspect="1" noChangeArrowheads="1"/>
          </p:cNvPicPr>
          <p:nvPr>
            <p:ph sz="half" idx="1"/>
          </p:nvPr>
        </p:nvPicPr>
        <p:blipFill>
          <a:blip r:embed="rId2" cstate="print"/>
          <a:stretch>
            <a:fillRect/>
          </a:stretch>
        </p:blipFill>
        <p:spPr bwMode="auto">
          <a:xfrm>
            <a:off x="142844" y="0"/>
            <a:ext cx="4495800" cy="6858000"/>
          </a:xfrm>
          <a:prstGeom prst="rect">
            <a:avLst/>
          </a:prstGeom>
          <a:noFill/>
          <a:ln w="9525">
            <a:noFill/>
            <a:miter lim="800000"/>
            <a:headEnd/>
            <a:tailEnd/>
          </a:ln>
          <a:effectLst/>
        </p:spPr>
      </p:pic>
      <p:sp>
        <p:nvSpPr>
          <p:cNvPr id="10" name="Содержимое 9"/>
          <p:cNvSpPr>
            <a:spLocks noGrp="1"/>
          </p:cNvSpPr>
          <p:nvPr>
            <p:ph sz="half" idx="2"/>
          </p:nvPr>
        </p:nvSpPr>
        <p:spPr>
          <a:xfrm>
            <a:off x="4648200" y="1285860"/>
            <a:ext cx="4038600" cy="5572140"/>
          </a:xfrm>
        </p:spPr>
        <p:txBody>
          <a:bodyPr/>
          <a:lstStyle/>
          <a:p>
            <a:pPr lvl="0"/>
            <a:r>
              <a:rPr lang="uk-UA" sz="2000" b="1" dirty="0" smtClean="0"/>
              <a:t>01.01.2015 був здійснений рекорд у Києві. Близько 500 тисяч українців у Новорічну ніч заспівали гімн України і таким чином встановили новий світовий рекорд. Під час масового виконання гімну України усі присутні на </a:t>
            </a:r>
            <a:r>
              <a:rPr lang="uk-UA" sz="2000" b="1" dirty="0" err="1" smtClean="0"/>
              <a:t>Євромайдані</a:t>
            </a:r>
            <a:r>
              <a:rPr lang="uk-UA" sz="2000" b="1" dirty="0" smtClean="0"/>
              <a:t> запалили ліхтарики та підняли їх догори.</a:t>
            </a:r>
            <a:endParaRPr lang="ru-RU" sz="2000" b="1"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buNone/>
            </a:pPr>
            <a:r>
              <a:rPr lang="uk-UA" sz="6000" b="1" dirty="0" smtClean="0">
                <a:ln w="18000">
                  <a:solidFill>
                    <a:srgbClr val="FFFF00"/>
                  </a:solidFill>
                  <a:prstDash val="solid"/>
                  <a:miter lim="800000"/>
                </a:ln>
                <a:solidFill>
                  <a:schemeClr val="accent1">
                    <a:lumMod val="75000"/>
                  </a:schemeClr>
                </a:solidFill>
                <a:effectLst>
                  <a:outerShdw blurRad="25500" dist="23000" dir="7020000" algn="tl">
                    <a:srgbClr val="000000">
                      <a:alpha val="50000"/>
                    </a:srgbClr>
                  </a:outerShdw>
                </a:effectLst>
              </a:rPr>
              <a:t>Домашнє завдання</a:t>
            </a:r>
          </a:p>
          <a:p>
            <a:pPr algn="ctr">
              <a:buNone/>
            </a:pPr>
            <a:r>
              <a:rPr lang="uk-UA" sz="6000" b="1" dirty="0" smtClean="0">
                <a:ln w="18000">
                  <a:solidFill>
                    <a:srgbClr val="FFFF00"/>
                  </a:solidFill>
                  <a:prstDash val="solid"/>
                  <a:miter lim="800000"/>
                </a:ln>
                <a:solidFill>
                  <a:schemeClr val="accent1">
                    <a:lumMod val="75000"/>
                  </a:schemeClr>
                </a:solidFill>
                <a:effectLst>
                  <a:outerShdw blurRad="25500" dist="23000" dir="7020000" algn="tl">
                    <a:srgbClr val="000000">
                      <a:alpha val="50000"/>
                    </a:srgbClr>
                  </a:outerShdw>
                </a:effectLst>
              </a:rPr>
              <a:t>ДР № </a:t>
            </a:r>
          </a:p>
          <a:p>
            <a:pPr algn="ctr">
              <a:buNone/>
            </a:pPr>
            <a:r>
              <a:rPr lang="uk-UA" sz="6000" b="1" dirty="0" smtClean="0">
                <a:ln w="18000">
                  <a:solidFill>
                    <a:srgbClr val="FFFF00"/>
                  </a:solidFill>
                  <a:prstDash val="solid"/>
                  <a:miter lim="800000"/>
                </a:ln>
                <a:solidFill>
                  <a:schemeClr val="accent1">
                    <a:lumMod val="75000"/>
                  </a:schemeClr>
                </a:solidFill>
                <a:effectLst>
                  <a:outerShdw blurRad="25500" dist="23000" dir="7020000" algn="tl">
                    <a:srgbClr val="000000">
                      <a:alpha val="50000"/>
                    </a:srgbClr>
                  </a:outerShdw>
                </a:effectLst>
              </a:rPr>
              <a:t>ВР №</a:t>
            </a:r>
            <a:endParaRPr lang="ru-RU" sz="6000" b="1" dirty="0">
              <a:ln w="18000">
                <a:solidFill>
                  <a:srgbClr val="FFFF00"/>
                </a:solidFill>
                <a:prstDash val="solid"/>
                <a:miter lim="800000"/>
              </a:ln>
              <a:solidFill>
                <a:schemeClr val="accent1">
                  <a:lumMod val="75000"/>
                </a:schemeClr>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AutoShape 4"/>
          <p:cNvSpPr>
            <a:spLocks noChangeArrowheads="1"/>
          </p:cNvSpPr>
          <p:nvPr/>
        </p:nvSpPr>
        <p:spPr bwMode="auto">
          <a:xfrm>
            <a:off x="2339975" y="0"/>
            <a:ext cx="6553200" cy="1152525"/>
          </a:xfrm>
          <a:prstGeom prst="wedgeRoundRectCallout">
            <a:avLst>
              <a:gd name="adj1" fmla="val -69431"/>
              <a:gd name="adj2" fmla="val 5648"/>
              <a:gd name="adj3" fmla="val 16667"/>
            </a:avLst>
          </a:prstGeom>
          <a:solidFill>
            <a:srgbClr val="FFCC99"/>
          </a:solidFill>
          <a:ln w="9525">
            <a:solidFill>
              <a:srgbClr val="FFCC99"/>
            </a:solidFill>
            <a:miter lim="800000"/>
            <a:headEnd/>
            <a:tailEnd/>
          </a:ln>
        </p:spPr>
        <p:txBody>
          <a:bodyPr/>
          <a:lstStyle/>
          <a:p>
            <a:pPr algn="ctr" eaLnBrk="1" hangingPunct="1">
              <a:spcBef>
                <a:spcPct val="0"/>
              </a:spcBef>
              <a:buFontTx/>
              <a:buNone/>
            </a:pPr>
            <a:r>
              <a:rPr lang="uk-UA" sz="2800" b="1" i="1" dirty="0">
                <a:latin typeface="Georgia" pitchFamily="18" charset="0"/>
              </a:rPr>
              <a:t>Підсумок уроку</a:t>
            </a:r>
          </a:p>
          <a:p>
            <a:pPr algn="ctr" eaLnBrk="1" hangingPunct="1">
              <a:spcBef>
                <a:spcPct val="0"/>
              </a:spcBef>
              <a:buFontTx/>
              <a:buNone/>
            </a:pPr>
            <a:r>
              <a:rPr lang="uk-UA" sz="2800" b="1" i="1" dirty="0" err="1">
                <a:latin typeface="Georgia" pitchFamily="18" charset="0"/>
              </a:rPr>
              <a:t>Продовжіть</a:t>
            </a:r>
            <a:r>
              <a:rPr lang="uk-UA" sz="2800" b="1" i="1" dirty="0">
                <a:latin typeface="Georgia" pitchFamily="18" charset="0"/>
              </a:rPr>
              <a:t> речення:</a:t>
            </a:r>
            <a:endParaRPr lang="ru-RU" sz="2800" b="1" i="1" dirty="0">
              <a:latin typeface="Georgia" pitchFamily="18" charset="0"/>
            </a:endParaRPr>
          </a:p>
          <a:p>
            <a:pPr algn="ctr" eaLnBrk="1" hangingPunct="1">
              <a:spcBef>
                <a:spcPct val="0"/>
              </a:spcBef>
              <a:buFontTx/>
              <a:buNone/>
            </a:pPr>
            <a:endParaRPr lang="ru-RU" sz="2800" b="1" i="1" dirty="0">
              <a:latin typeface="Georgia" pitchFamily="18" charset="0"/>
            </a:endParaRPr>
          </a:p>
        </p:txBody>
      </p:sp>
      <p:sp>
        <p:nvSpPr>
          <p:cNvPr id="26629" name="AutoShape 5"/>
          <p:cNvSpPr>
            <a:spLocks noChangeArrowheads="1"/>
          </p:cNvSpPr>
          <p:nvPr/>
        </p:nvSpPr>
        <p:spPr bwMode="auto">
          <a:xfrm>
            <a:off x="500034" y="1341438"/>
            <a:ext cx="7959754" cy="1150937"/>
          </a:xfrm>
          <a:prstGeom prst="wedgeRoundRectCallout">
            <a:avLst>
              <a:gd name="adj1" fmla="val 42944"/>
              <a:gd name="adj2" fmla="val 263519"/>
              <a:gd name="adj3" fmla="val 16667"/>
            </a:avLst>
          </a:prstGeom>
          <a:solidFill>
            <a:srgbClr val="FFFF99"/>
          </a:solidFill>
          <a:ln w="9525">
            <a:solidFill>
              <a:srgbClr val="FFCC99"/>
            </a:solidFill>
            <a:miter lim="800000"/>
            <a:headEnd/>
            <a:tailEnd/>
          </a:ln>
        </p:spPr>
        <p:txBody>
          <a:bodyPr/>
          <a:lstStyle/>
          <a:p>
            <a:pPr algn="ctr" eaLnBrk="1" hangingPunct="1">
              <a:spcBef>
                <a:spcPct val="0"/>
              </a:spcBef>
              <a:buFontTx/>
              <a:buNone/>
            </a:pPr>
            <a:r>
              <a:rPr lang="ru-RU" sz="2800" b="1" i="1" dirty="0" err="1">
                <a:latin typeface="Georgia" pitchFamily="18" charset="0"/>
              </a:rPr>
              <a:t>Розкладання</a:t>
            </a:r>
            <a:r>
              <a:rPr lang="ru-RU" sz="2800" b="1" i="1" dirty="0">
                <a:latin typeface="Georgia" pitchFamily="18" charset="0"/>
              </a:rPr>
              <a:t> многочлена на </a:t>
            </a:r>
            <a:r>
              <a:rPr lang="ru-RU" sz="2800" b="1" i="1" dirty="0" err="1">
                <a:latin typeface="Georgia" pitchFamily="18" charset="0"/>
              </a:rPr>
              <a:t>множники</a:t>
            </a:r>
            <a:r>
              <a:rPr lang="ru-RU" sz="2800" b="1" i="1" dirty="0">
                <a:latin typeface="Georgia" pitchFamily="18" charset="0"/>
              </a:rPr>
              <a:t> </a:t>
            </a:r>
            <a:r>
              <a:rPr lang="ru-RU" sz="2800" b="1" i="1" dirty="0" err="1">
                <a:latin typeface="Georgia" pitchFamily="18" charset="0"/>
              </a:rPr>
              <a:t>розпочинаю</a:t>
            </a:r>
            <a:r>
              <a:rPr lang="ru-RU" sz="2800" b="1" i="1" dirty="0">
                <a:latin typeface="Georgia" pitchFamily="18" charset="0"/>
              </a:rPr>
              <a:t> </a:t>
            </a:r>
            <a:r>
              <a:rPr lang="ru-RU" sz="2800" b="1" i="1" dirty="0" err="1">
                <a:latin typeface="Georgia" pitchFamily="18" charset="0"/>
              </a:rPr>
              <a:t>з</a:t>
            </a:r>
            <a:r>
              <a:rPr lang="ru-RU" sz="2800" b="1" i="1" dirty="0">
                <a:latin typeface="Georgia" pitchFamily="18" charset="0"/>
              </a:rPr>
              <a:t> …</a:t>
            </a:r>
          </a:p>
        </p:txBody>
      </p:sp>
      <p:sp>
        <p:nvSpPr>
          <p:cNvPr id="26630" name="Rectangle 6"/>
          <p:cNvSpPr>
            <a:spLocks noChangeArrowheads="1"/>
          </p:cNvSpPr>
          <p:nvPr/>
        </p:nvSpPr>
        <p:spPr bwMode="auto">
          <a:xfrm>
            <a:off x="179388" y="2924175"/>
            <a:ext cx="7524750" cy="1009650"/>
          </a:xfrm>
          <a:prstGeom prst="rect">
            <a:avLst/>
          </a:prstGeom>
          <a:solidFill>
            <a:schemeClr val="accent1"/>
          </a:solidFill>
          <a:ln w="9525">
            <a:solidFill>
              <a:schemeClr val="accent1"/>
            </a:solidFill>
            <a:miter lim="800000"/>
            <a:headEnd/>
            <a:tailEnd/>
          </a:ln>
        </p:spPr>
        <p:txBody>
          <a:bodyPr wrap="none" anchor="ctr"/>
          <a:lstStyle/>
          <a:p>
            <a:pPr algn="ctr" eaLnBrk="1" hangingPunct="1">
              <a:spcBef>
                <a:spcPct val="0"/>
              </a:spcBef>
              <a:buFontTx/>
              <a:buNone/>
            </a:pPr>
            <a:r>
              <a:rPr lang="ru-RU" sz="2800" b="1" i="1" dirty="0" err="1">
                <a:solidFill>
                  <a:schemeClr val="accent2"/>
                </a:solidFill>
                <a:latin typeface="Georgia" pitchFamily="18" charset="0"/>
              </a:rPr>
              <a:t>Якщо</a:t>
            </a:r>
            <a:r>
              <a:rPr lang="ru-RU" sz="2800" b="1" i="1" dirty="0">
                <a:solidFill>
                  <a:schemeClr val="accent2"/>
                </a:solidFill>
                <a:latin typeface="Georgia" pitchFamily="18" charset="0"/>
              </a:rPr>
              <a:t> задано </a:t>
            </a:r>
            <a:r>
              <a:rPr lang="ru-RU" sz="2800" b="1" i="1" dirty="0" err="1">
                <a:solidFill>
                  <a:schemeClr val="accent2"/>
                </a:solidFill>
                <a:latin typeface="Georgia" pitchFamily="18" charset="0"/>
              </a:rPr>
              <a:t>тричлен</a:t>
            </a:r>
            <a:r>
              <a:rPr lang="ru-RU" sz="2800" b="1" i="1" dirty="0">
                <a:solidFill>
                  <a:schemeClr val="accent2"/>
                </a:solidFill>
                <a:latin typeface="Georgia" pitchFamily="18" charset="0"/>
              </a:rPr>
              <a:t> то </a:t>
            </a:r>
            <a:r>
              <a:rPr lang="ru-RU" sz="2800" b="1" i="1" dirty="0" err="1">
                <a:solidFill>
                  <a:schemeClr val="accent2"/>
                </a:solidFill>
                <a:latin typeface="Georgia" pitchFamily="18" charset="0"/>
              </a:rPr>
              <a:t>спробую</a:t>
            </a:r>
            <a:endParaRPr lang="ru-RU" sz="2800" b="1" i="1" dirty="0">
              <a:solidFill>
                <a:schemeClr val="accent2"/>
              </a:solidFill>
              <a:latin typeface="Georgia" pitchFamily="18" charset="0"/>
            </a:endParaRPr>
          </a:p>
          <a:p>
            <a:pPr algn="ctr" eaLnBrk="1" hangingPunct="1">
              <a:spcBef>
                <a:spcPct val="0"/>
              </a:spcBef>
              <a:buFontTx/>
              <a:buNone/>
            </a:pPr>
            <a:r>
              <a:rPr lang="ru-RU" sz="2800" b="1" i="1" dirty="0">
                <a:solidFill>
                  <a:schemeClr val="accent2"/>
                </a:solidFill>
                <a:latin typeface="Georgia" pitchFamily="18" charset="0"/>
              </a:rPr>
              <a:t> </a:t>
            </a:r>
            <a:r>
              <a:rPr lang="ru-RU" sz="2800" b="1" i="1" dirty="0" err="1">
                <a:solidFill>
                  <a:schemeClr val="accent2"/>
                </a:solidFill>
                <a:latin typeface="Georgia" pitchFamily="18" charset="0"/>
              </a:rPr>
              <a:t>застосувати</a:t>
            </a:r>
            <a:r>
              <a:rPr lang="ru-RU" sz="2800" b="1" i="1" dirty="0">
                <a:solidFill>
                  <a:schemeClr val="accent2"/>
                </a:solidFill>
                <a:latin typeface="Georgia" pitchFamily="18" charset="0"/>
              </a:rPr>
              <a:t>…</a:t>
            </a:r>
          </a:p>
        </p:txBody>
      </p:sp>
      <p:sp>
        <p:nvSpPr>
          <p:cNvPr id="26632" name="Rectangle 8"/>
          <p:cNvSpPr>
            <a:spLocks noChangeArrowheads="1"/>
          </p:cNvSpPr>
          <p:nvPr/>
        </p:nvSpPr>
        <p:spPr bwMode="auto">
          <a:xfrm>
            <a:off x="323850" y="4149725"/>
            <a:ext cx="6769100" cy="1370013"/>
          </a:xfrm>
          <a:prstGeom prst="rect">
            <a:avLst/>
          </a:prstGeom>
          <a:solidFill>
            <a:srgbClr val="FF9900"/>
          </a:solidFill>
          <a:ln w="9525">
            <a:solidFill>
              <a:srgbClr val="FFCC00"/>
            </a:solidFill>
            <a:miter lim="800000"/>
            <a:headEnd/>
            <a:tailEnd/>
          </a:ln>
        </p:spPr>
        <p:txBody>
          <a:bodyPr wrap="none" anchor="ctr"/>
          <a:lstStyle/>
          <a:p>
            <a:pPr eaLnBrk="1" hangingPunct="1">
              <a:spcBef>
                <a:spcPct val="0"/>
              </a:spcBef>
              <a:buFontTx/>
              <a:buNone/>
            </a:pPr>
            <a:r>
              <a:rPr lang="ru-RU" sz="2800" b="1" i="1" dirty="0">
                <a:solidFill>
                  <a:schemeClr val="accent2"/>
                </a:solidFill>
                <a:latin typeface="Georgia" pitchFamily="18" charset="0"/>
              </a:rPr>
              <a:t>  </a:t>
            </a:r>
            <a:r>
              <a:rPr lang="ru-RU" sz="2800" b="1" i="1" dirty="0" err="1">
                <a:solidFill>
                  <a:schemeClr val="accent2"/>
                </a:solidFill>
                <a:latin typeface="Georgia" pitchFamily="18" charset="0"/>
              </a:rPr>
              <a:t>Якщо</a:t>
            </a:r>
            <a:r>
              <a:rPr lang="ru-RU" sz="2800" b="1" i="1" dirty="0">
                <a:solidFill>
                  <a:schemeClr val="accent2"/>
                </a:solidFill>
                <a:latin typeface="Georgia" pitchFamily="18" charset="0"/>
              </a:rPr>
              <a:t> </a:t>
            </a:r>
            <a:r>
              <a:rPr lang="ru-RU" sz="2800" b="1" i="1" dirty="0" err="1">
                <a:solidFill>
                  <a:schemeClr val="accent2"/>
                </a:solidFill>
                <a:latin typeface="Georgia" pitchFamily="18" charset="0"/>
              </a:rPr>
              <a:t>добуток</a:t>
            </a:r>
            <a:r>
              <a:rPr lang="ru-RU" sz="2800" b="1" i="1" dirty="0">
                <a:solidFill>
                  <a:schemeClr val="accent2"/>
                </a:solidFill>
                <a:latin typeface="Georgia" pitchFamily="18" charset="0"/>
              </a:rPr>
              <a:t> </a:t>
            </a:r>
            <a:r>
              <a:rPr lang="ru-RU" sz="2800" b="1" i="1" dirty="0" err="1">
                <a:solidFill>
                  <a:schemeClr val="accent2"/>
                </a:solidFill>
                <a:latin typeface="Georgia" pitchFamily="18" charset="0"/>
              </a:rPr>
              <a:t>дорівнює</a:t>
            </a:r>
            <a:endParaRPr lang="ru-RU" sz="2800" b="1" i="1" dirty="0">
              <a:solidFill>
                <a:schemeClr val="accent2"/>
              </a:solidFill>
              <a:latin typeface="Georgia" pitchFamily="18" charset="0"/>
            </a:endParaRPr>
          </a:p>
          <a:p>
            <a:pPr eaLnBrk="1" hangingPunct="1">
              <a:spcBef>
                <a:spcPct val="0"/>
              </a:spcBef>
              <a:buFontTx/>
              <a:buNone/>
            </a:pPr>
            <a:r>
              <a:rPr lang="ru-RU" sz="2800" b="1" i="1" dirty="0">
                <a:solidFill>
                  <a:schemeClr val="accent2"/>
                </a:solidFill>
                <a:latin typeface="Georgia" pitchFamily="18" charset="0"/>
              </a:rPr>
              <a:t> нулю то…</a:t>
            </a:r>
          </a:p>
        </p:txBody>
      </p:sp>
      <p:sp>
        <p:nvSpPr>
          <p:cNvPr id="22536" name="Rectangle 9"/>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37" name="Rectangle 10"/>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38" name="Rectangle 11"/>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39" name="Rectangle 12"/>
          <p:cNvSpPr>
            <a:spLocks noChangeArrowheads="1"/>
          </p:cNvSpPr>
          <p:nvPr/>
        </p:nvSpPr>
        <p:spPr bwMode="auto">
          <a:xfrm>
            <a:off x="0" y="3030538"/>
            <a:ext cx="184150" cy="366712"/>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40" name="Rectangle 13"/>
          <p:cNvSpPr>
            <a:spLocks noChangeArrowheads="1"/>
          </p:cNvSpPr>
          <p:nvPr/>
        </p:nvSpPr>
        <p:spPr bwMode="auto">
          <a:xfrm>
            <a:off x="0" y="3101975"/>
            <a:ext cx="184150" cy="366713"/>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41" name="Rectangle 14"/>
          <p:cNvSpPr>
            <a:spLocks noChangeArrowheads="1"/>
          </p:cNvSpPr>
          <p:nvPr/>
        </p:nvSpPr>
        <p:spPr bwMode="auto">
          <a:xfrm>
            <a:off x="0" y="3030538"/>
            <a:ext cx="184150" cy="366712"/>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
        <p:nvSpPr>
          <p:cNvPr id="22542" name="Rectangle 15"/>
          <p:cNvSpPr>
            <a:spLocks noChangeArrowheads="1"/>
          </p:cNvSpPr>
          <p:nvPr/>
        </p:nvSpPr>
        <p:spPr bwMode="auto">
          <a:xfrm>
            <a:off x="0" y="3101975"/>
            <a:ext cx="184150" cy="366713"/>
          </a:xfrm>
          <a:prstGeom prst="rect">
            <a:avLst/>
          </a:prstGeom>
          <a:noFill/>
          <a:ln w="9525">
            <a:noFill/>
            <a:miter lim="800000"/>
            <a:headEnd/>
            <a:tailEnd/>
          </a:ln>
        </p:spPr>
        <p:txBody>
          <a:bodyPr wrap="none" anchor="ctr">
            <a:spAutoFit/>
          </a:bodyPr>
          <a:lstStyle/>
          <a:p>
            <a:pPr eaLnBrk="1" hangingPunct="1">
              <a:spcBef>
                <a:spcPct val="0"/>
              </a:spcBef>
              <a:buFontTx/>
              <a:buNone/>
            </a:pPr>
            <a:endParaRPr lang="uk-UA" b="1" i="1">
              <a:latin typeface="Georgia"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dissolve">
                                      <p:cBhvr>
                                        <p:cTn id="7" dur="1000"/>
                                        <p:tgtEl>
                                          <p:spTgt spid="26628"/>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26629"/>
                                        </p:tgtEl>
                                        <p:attrNameLst>
                                          <p:attrName>style.visibility</p:attrName>
                                        </p:attrNameLst>
                                      </p:cBhvr>
                                      <p:to>
                                        <p:strVal val="visible"/>
                                      </p:to>
                                    </p:set>
                                    <p:animEffect transition="in" filter="dissolve">
                                      <p:cBhvr>
                                        <p:cTn id="11" dur="1000"/>
                                        <p:tgtEl>
                                          <p:spTgt spid="26629"/>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grpId="0" nodeType="clickEffect">
                                  <p:stCondLst>
                                    <p:cond delay="0"/>
                                  </p:stCondLst>
                                  <p:childTnLst>
                                    <p:set>
                                      <p:cBhvr>
                                        <p:cTn id="15" dur="1" fill="hold">
                                          <p:stCondLst>
                                            <p:cond delay="0"/>
                                          </p:stCondLst>
                                        </p:cTn>
                                        <p:tgtEl>
                                          <p:spTgt spid="26630"/>
                                        </p:tgtEl>
                                        <p:attrNameLst>
                                          <p:attrName>style.visibility</p:attrName>
                                        </p:attrNameLst>
                                      </p:cBhvr>
                                      <p:to>
                                        <p:strVal val="visible"/>
                                      </p:to>
                                    </p:set>
                                    <p:anim calcmode="lin" valueType="num">
                                      <p:cBhvr>
                                        <p:cTn id="16" dur="1000" fill="hold"/>
                                        <p:tgtEl>
                                          <p:spTgt spid="26630"/>
                                        </p:tgtEl>
                                        <p:attrNameLst>
                                          <p:attrName>ppt_x</p:attrName>
                                        </p:attrNameLst>
                                      </p:cBhvr>
                                      <p:tavLst>
                                        <p:tav tm="0">
                                          <p:val>
                                            <p:strVal val="#ppt_x-.2"/>
                                          </p:val>
                                        </p:tav>
                                        <p:tav tm="100000">
                                          <p:val>
                                            <p:strVal val="#ppt_x"/>
                                          </p:val>
                                        </p:tav>
                                      </p:tavLst>
                                    </p:anim>
                                    <p:anim calcmode="lin" valueType="num">
                                      <p:cBhvr>
                                        <p:cTn id="17" dur="1000" fill="hold"/>
                                        <p:tgtEl>
                                          <p:spTgt spid="2663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6630"/>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26632"/>
                                        </p:tgtEl>
                                        <p:attrNameLst>
                                          <p:attrName>style.visibility</p:attrName>
                                        </p:attrNameLst>
                                      </p:cBhvr>
                                      <p:to>
                                        <p:strVal val="visible"/>
                                      </p:to>
                                    </p:set>
                                    <p:anim calcmode="lin" valueType="num">
                                      <p:cBhvr>
                                        <p:cTn id="23" dur="1000" fill="hold"/>
                                        <p:tgtEl>
                                          <p:spTgt spid="26632"/>
                                        </p:tgtEl>
                                        <p:attrNameLst>
                                          <p:attrName>ppt_x</p:attrName>
                                        </p:attrNameLst>
                                      </p:cBhvr>
                                      <p:tavLst>
                                        <p:tav tm="0">
                                          <p:val>
                                            <p:strVal val="#ppt_x-.2"/>
                                          </p:val>
                                        </p:tav>
                                        <p:tav tm="100000">
                                          <p:val>
                                            <p:strVal val="#ppt_x"/>
                                          </p:val>
                                        </p:tav>
                                      </p:tavLst>
                                    </p:anim>
                                    <p:anim calcmode="lin" valueType="num">
                                      <p:cBhvr>
                                        <p:cTn id="24" dur="1000" fill="hold"/>
                                        <p:tgtEl>
                                          <p:spTgt spid="2663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WordArt 9"/>
          <p:cNvSpPr>
            <a:spLocks noChangeArrowheads="1" noChangeShapeType="1" noTextEdit="1"/>
          </p:cNvSpPr>
          <p:nvPr/>
        </p:nvSpPr>
        <p:spPr bwMode="auto">
          <a:xfrm>
            <a:off x="1000100" y="785794"/>
            <a:ext cx="792163" cy="857256"/>
          </a:xfrm>
          <a:prstGeom prst="rect">
            <a:avLst/>
          </a:prstGeom>
        </p:spPr>
        <p:txBody>
          <a:bodyPr wrap="none" fromWordArt="1">
            <a:prstTxWarp prst="textPlain">
              <a:avLst>
                <a:gd name="adj" fmla="val 50000"/>
              </a:avLst>
            </a:prstTxWarp>
          </a:bodyPr>
          <a:lstStyle/>
          <a:p>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і</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6147" name="WordArt 10"/>
          <p:cNvSpPr>
            <a:spLocks noChangeArrowheads="1" noChangeShapeType="1" noTextEdit="1"/>
          </p:cNvSpPr>
          <p:nvPr/>
        </p:nvSpPr>
        <p:spPr bwMode="auto">
          <a:xfrm>
            <a:off x="1000100" y="3429000"/>
            <a:ext cx="720725" cy="647700"/>
          </a:xfrm>
          <a:prstGeom prst="rect">
            <a:avLst/>
          </a:prstGeom>
        </p:spPr>
        <p:txBody>
          <a:bodyPr wrap="none" fromWordArt="1">
            <a:prstTxWarp prst="textPlain">
              <a:avLst>
                <a:gd name="adj" fmla="val 50000"/>
              </a:avLst>
            </a:prstTxWarp>
          </a:bodyPr>
          <a:lstStyle/>
          <a:p>
            <a:pPr algn="ctr"/>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у</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6148" name="WordArt 11"/>
          <p:cNvSpPr>
            <a:spLocks noChangeArrowheads="1" noChangeShapeType="1" noTextEdit="1"/>
          </p:cNvSpPr>
          <p:nvPr/>
        </p:nvSpPr>
        <p:spPr bwMode="auto">
          <a:xfrm>
            <a:off x="928662" y="4214818"/>
            <a:ext cx="720725" cy="647700"/>
          </a:xfrm>
          <a:prstGeom prst="rect">
            <a:avLst/>
          </a:prstGeom>
        </p:spPr>
        <p:txBody>
          <a:bodyPr wrap="none" fromWordArt="1">
            <a:prstTxWarp prst="textPlain">
              <a:avLst>
                <a:gd name="adj" fmla="val 50000"/>
              </a:avLst>
            </a:prstTxWarp>
          </a:bodyPr>
          <a:lstStyle/>
          <a:p>
            <a:pPr algn="ctr"/>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м</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6149" name="WordArt 12"/>
          <p:cNvSpPr>
            <a:spLocks noChangeArrowheads="1" noChangeShapeType="1" noTextEdit="1"/>
          </p:cNvSpPr>
          <p:nvPr/>
        </p:nvSpPr>
        <p:spPr bwMode="auto">
          <a:xfrm>
            <a:off x="1000100" y="5929330"/>
            <a:ext cx="720725" cy="647700"/>
          </a:xfrm>
          <a:prstGeom prst="rect">
            <a:avLst/>
          </a:prstGeom>
        </p:spPr>
        <p:txBody>
          <a:bodyPr wrap="none" fromWordArt="1">
            <a:prstTxWarp prst="textPlain">
              <a:avLst>
                <a:gd name="adj" fmla="val 50000"/>
              </a:avLst>
            </a:prstTxWarp>
          </a:bodyPr>
          <a:lstStyle/>
          <a:p>
            <a:pPr algn="ctr"/>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к</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18445" name="Rectangle 13"/>
          <p:cNvSpPr>
            <a:spLocks noGrp="1" noChangeArrowheads="1"/>
          </p:cNvSpPr>
          <p:nvPr>
            <p:ph idx="1"/>
          </p:nvPr>
        </p:nvSpPr>
        <p:spPr>
          <a:xfrm>
            <a:off x="1785918" y="0"/>
            <a:ext cx="5429288" cy="6857999"/>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609600" indent="-609600">
              <a:buNone/>
            </a:pPr>
            <a:r>
              <a:rPr lang="uk-UA" sz="2800" b="1" dirty="0" err="1" smtClean="0">
                <a:solidFill>
                  <a:srgbClr val="002060"/>
                </a:solidFill>
                <a:latin typeface="Arial" charset="0"/>
              </a:rPr>
              <a:t>овторили</a:t>
            </a:r>
            <a:r>
              <a:rPr lang="uk-UA" sz="2800" b="1" dirty="0" smtClean="0">
                <a:solidFill>
                  <a:srgbClr val="002060"/>
                </a:solidFill>
                <a:latin typeface="Arial" charset="0"/>
              </a:rPr>
              <a:t>…</a:t>
            </a:r>
          </a:p>
          <a:p>
            <a:pPr marL="609600" indent="-609600">
              <a:buFont typeface="Arial" charset="0"/>
              <a:buNone/>
            </a:pPr>
            <a:r>
              <a:rPr lang="en-US" sz="2800" b="1" dirty="0" smtClean="0">
                <a:solidFill>
                  <a:srgbClr val="002060"/>
                </a:solidFill>
              </a:rPr>
              <a:t> </a:t>
            </a:r>
            <a:endParaRPr lang="uk-UA" b="1" dirty="0" smtClean="0">
              <a:solidFill>
                <a:srgbClr val="002060"/>
              </a:solidFill>
            </a:endParaRPr>
          </a:p>
          <a:p>
            <a:pPr marL="609600" indent="-609600">
              <a:buNone/>
            </a:pPr>
            <a:endParaRPr lang="uk-UA" b="1" dirty="0" smtClean="0">
              <a:solidFill>
                <a:srgbClr val="002060"/>
              </a:solidFill>
            </a:endParaRPr>
          </a:p>
          <a:p>
            <a:pPr marL="609600" indent="-609600">
              <a:buNone/>
            </a:pPr>
            <a:r>
              <a:rPr lang="uk-UA" b="1" dirty="0" smtClean="0">
                <a:solidFill>
                  <a:srgbClr val="002060"/>
                </a:solidFill>
              </a:rPr>
              <a:t> до зустрічі на наступному уроці!</a:t>
            </a:r>
          </a:p>
          <a:p>
            <a:pPr marL="609600" indent="-609600">
              <a:buNone/>
            </a:pPr>
            <a:endParaRPr lang="uk-UA" b="1" dirty="0" smtClean="0">
              <a:solidFill>
                <a:srgbClr val="002060"/>
              </a:solidFill>
            </a:endParaRPr>
          </a:p>
          <a:p>
            <a:pPr marL="609600" indent="-609600">
              <a:buNone/>
            </a:pPr>
            <a:endParaRPr lang="uk-UA" b="1" dirty="0" smtClean="0">
              <a:solidFill>
                <a:srgbClr val="002060"/>
              </a:solidFill>
            </a:endParaRPr>
          </a:p>
          <a:p>
            <a:pPr marL="609600" indent="-609600">
              <a:buNone/>
            </a:pPr>
            <a:r>
              <a:rPr lang="uk-UA" b="1" dirty="0" err="1" smtClean="0">
                <a:solidFill>
                  <a:srgbClr val="002060"/>
                </a:solidFill>
              </a:rPr>
              <a:t>овідалися</a:t>
            </a:r>
            <a:r>
              <a:rPr lang="uk-UA" b="1" dirty="0" smtClean="0">
                <a:solidFill>
                  <a:srgbClr val="002060"/>
                </a:solidFill>
              </a:rPr>
              <a:t> про…</a:t>
            </a:r>
          </a:p>
          <a:p>
            <a:pPr marL="609600" indent="-609600">
              <a:buNone/>
            </a:pPr>
            <a:endParaRPr lang="uk-UA" b="1" dirty="0" smtClean="0">
              <a:solidFill>
                <a:srgbClr val="002060"/>
              </a:solidFill>
            </a:endParaRPr>
          </a:p>
          <a:p>
            <a:pPr marL="609600" indent="-609600">
              <a:buFont typeface="Arial" charset="0"/>
              <a:buNone/>
            </a:pPr>
            <a:r>
              <a:rPr lang="uk-UA" b="1" dirty="0" err="1" smtClean="0">
                <a:solidFill>
                  <a:srgbClr val="002060"/>
                </a:solidFill>
              </a:rPr>
              <a:t>таранно</a:t>
            </a:r>
            <a:r>
              <a:rPr lang="uk-UA" b="1" dirty="0" smtClean="0">
                <a:solidFill>
                  <a:srgbClr val="002060"/>
                </a:solidFill>
              </a:rPr>
              <a:t> виконували …</a:t>
            </a:r>
          </a:p>
          <a:p>
            <a:pPr marL="609600" indent="-609600">
              <a:buFont typeface="Arial" charset="0"/>
              <a:buNone/>
            </a:pPr>
            <a:endParaRPr lang="uk-UA" b="1" dirty="0" smtClean="0">
              <a:solidFill>
                <a:srgbClr val="002060"/>
              </a:solidFill>
            </a:endParaRPr>
          </a:p>
          <a:p>
            <a:pPr marL="609600" indent="-609600">
              <a:buFont typeface="Arial" charset="0"/>
              <a:buNone/>
            </a:pPr>
            <a:r>
              <a:rPr lang="uk-UA" b="1" dirty="0" smtClean="0">
                <a:solidFill>
                  <a:srgbClr val="002060"/>
                </a:solidFill>
              </a:rPr>
              <a:t>рок закінчено.</a:t>
            </a:r>
          </a:p>
          <a:p>
            <a:pPr marL="609600" indent="-609600">
              <a:buFont typeface="Arial" charset="0"/>
              <a:buNone/>
            </a:pPr>
            <a:endParaRPr lang="en-US" b="1" dirty="0" smtClean="0">
              <a:solidFill>
                <a:srgbClr val="002060"/>
              </a:solidFill>
            </a:endParaRPr>
          </a:p>
          <a:p>
            <a:pPr marL="609600" indent="-609600">
              <a:buNone/>
            </a:pPr>
            <a:endParaRPr lang="uk-UA" b="1" dirty="0" smtClean="0">
              <a:solidFill>
                <a:srgbClr val="002060"/>
              </a:solidFill>
            </a:endParaRPr>
          </a:p>
          <a:p>
            <a:pPr marL="609600" indent="-609600">
              <a:buNone/>
            </a:pPr>
            <a:r>
              <a:rPr lang="uk-UA" b="1" dirty="0" err="1" smtClean="0">
                <a:solidFill>
                  <a:srgbClr val="002060"/>
                </a:solidFill>
              </a:rPr>
              <a:t>олодці</a:t>
            </a:r>
            <a:r>
              <a:rPr lang="uk-UA" b="1" dirty="0" smtClean="0">
                <a:solidFill>
                  <a:srgbClr val="002060"/>
                </a:solidFill>
              </a:rPr>
              <a:t>!</a:t>
            </a:r>
          </a:p>
          <a:p>
            <a:pPr marL="609600" indent="-609600">
              <a:buFont typeface="Arial" charset="0"/>
              <a:buNone/>
            </a:pPr>
            <a:endParaRPr lang="uk-UA" b="1" dirty="0" smtClean="0">
              <a:solidFill>
                <a:srgbClr val="002060"/>
              </a:solidFill>
            </a:endParaRPr>
          </a:p>
          <a:p>
            <a:pPr marL="609600" indent="-609600">
              <a:lnSpc>
                <a:spcPct val="110000"/>
              </a:lnSpc>
              <a:buFont typeface="Arial" charset="0"/>
              <a:buNone/>
            </a:pPr>
            <a:r>
              <a:rPr lang="uk-UA" b="1" dirty="0" smtClean="0">
                <a:solidFill>
                  <a:srgbClr val="002060"/>
                </a:solidFill>
              </a:rPr>
              <a:t>Знайомилися з різними способами…	</a:t>
            </a:r>
          </a:p>
          <a:p>
            <a:pPr marL="609600" indent="-609600">
              <a:lnSpc>
                <a:spcPct val="110000"/>
              </a:lnSpc>
              <a:buFont typeface="Arial" charset="0"/>
              <a:buNone/>
            </a:pPr>
            <a:endParaRPr lang="uk-UA" b="1" dirty="0" smtClean="0">
              <a:solidFill>
                <a:srgbClr val="002060"/>
              </a:solidFill>
            </a:endParaRPr>
          </a:p>
          <a:p>
            <a:pPr marL="609600" indent="-609600">
              <a:lnSpc>
                <a:spcPct val="110000"/>
              </a:lnSpc>
              <a:buFont typeface="Arial" charset="0"/>
              <a:buNone/>
            </a:pPr>
            <a:endParaRPr lang="uk-UA" b="1" dirty="0" smtClean="0">
              <a:solidFill>
                <a:srgbClr val="002060"/>
              </a:solidFill>
            </a:endParaRPr>
          </a:p>
          <a:p>
            <a:pPr marL="609600" indent="-609600">
              <a:lnSpc>
                <a:spcPct val="110000"/>
              </a:lnSpc>
              <a:buFont typeface="Arial" charset="0"/>
              <a:buNone/>
            </a:pPr>
            <a:r>
              <a:rPr lang="uk-UA" b="1" dirty="0" err="1" smtClean="0">
                <a:solidFill>
                  <a:srgbClr val="002060"/>
                </a:solidFill>
              </a:rPr>
              <a:t>олективно</a:t>
            </a:r>
            <a:r>
              <a:rPr lang="uk-UA" b="1" dirty="0" smtClean="0">
                <a:solidFill>
                  <a:srgbClr val="002060"/>
                </a:solidFill>
              </a:rPr>
              <a:t> і активно працювали .</a:t>
            </a:r>
            <a:endParaRPr lang="ru-RU" b="1" dirty="0" smtClean="0">
              <a:solidFill>
                <a:srgbClr val="002060"/>
              </a:solidFill>
            </a:endParaRPr>
          </a:p>
        </p:txBody>
      </p:sp>
      <p:grpSp>
        <p:nvGrpSpPr>
          <p:cNvPr id="2" name="Group 35"/>
          <p:cNvGrpSpPr>
            <a:grpSpLocks/>
          </p:cNvGrpSpPr>
          <p:nvPr/>
        </p:nvGrpSpPr>
        <p:grpSpPr bwMode="auto">
          <a:xfrm rot="10800000" flipH="1">
            <a:off x="6929437" y="-1"/>
            <a:ext cx="2214563" cy="2234599"/>
            <a:chOff x="4785" y="3376"/>
            <a:chExt cx="975" cy="944"/>
          </a:xfrm>
        </p:grpSpPr>
        <p:pic>
          <p:nvPicPr>
            <p:cNvPr id="6152" name="Picture 36" descr="getImззage"/>
            <p:cNvPicPr>
              <a:picLocks noChangeAspect="1" noChangeArrowheads="1"/>
            </p:cNvPicPr>
            <p:nvPr/>
          </p:nvPicPr>
          <p:blipFill>
            <a:blip r:embed="rId2" cstate="print"/>
            <a:srcRect/>
            <a:stretch>
              <a:fillRect/>
            </a:stretch>
          </p:blipFill>
          <p:spPr bwMode="auto">
            <a:xfrm>
              <a:off x="5261" y="3970"/>
              <a:ext cx="499" cy="350"/>
            </a:xfrm>
            <a:prstGeom prst="rect">
              <a:avLst/>
            </a:prstGeom>
            <a:noFill/>
            <a:ln w="9525">
              <a:noFill/>
              <a:miter lim="800000"/>
              <a:headEnd/>
              <a:tailEnd/>
            </a:ln>
          </p:spPr>
        </p:pic>
        <p:pic>
          <p:nvPicPr>
            <p:cNvPr id="6153" name="Picture 37" descr="getImззage"/>
            <p:cNvPicPr>
              <a:picLocks noChangeAspect="1" noChangeArrowheads="1"/>
            </p:cNvPicPr>
            <p:nvPr/>
          </p:nvPicPr>
          <p:blipFill>
            <a:blip r:embed="rId2" cstate="print"/>
            <a:srcRect/>
            <a:stretch>
              <a:fillRect/>
            </a:stretch>
          </p:blipFill>
          <p:spPr bwMode="auto">
            <a:xfrm>
              <a:off x="4785" y="3970"/>
              <a:ext cx="499" cy="350"/>
            </a:xfrm>
            <a:prstGeom prst="rect">
              <a:avLst/>
            </a:prstGeom>
            <a:noFill/>
            <a:ln w="9525">
              <a:noFill/>
              <a:miter lim="800000"/>
              <a:headEnd/>
              <a:tailEnd/>
            </a:ln>
          </p:spPr>
        </p:pic>
        <p:pic>
          <p:nvPicPr>
            <p:cNvPr id="6154" name="Picture 38" descr="getImззage"/>
            <p:cNvPicPr>
              <a:picLocks noChangeAspect="1" noChangeArrowheads="1"/>
            </p:cNvPicPr>
            <p:nvPr/>
          </p:nvPicPr>
          <p:blipFill>
            <a:blip r:embed="rId3" cstate="print"/>
            <a:srcRect/>
            <a:stretch>
              <a:fillRect/>
            </a:stretch>
          </p:blipFill>
          <p:spPr bwMode="auto">
            <a:xfrm>
              <a:off x="5410" y="3376"/>
              <a:ext cx="350" cy="499"/>
            </a:xfrm>
            <a:prstGeom prst="rect">
              <a:avLst/>
            </a:prstGeom>
            <a:noFill/>
            <a:ln w="9525">
              <a:noFill/>
              <a:miter lim="800000"/>
              <a:headEnd/>
              <a:tailEnd/>
            </a:ln>
          </p:spPr>
        </p:pic>
      </p:grpSp>
      <p:sp>
        <p:nvSpPr>
          <p:cNvPr id="11" name="WordArt 9"/>
          <p:cNvSpPr>
            <a:spLocks noChangeArrowheads="1" noChangeShapeType="1" noTextEdit="1"/>
          </p:cNvSpPr>
          <p:nvPr/>
        </p:nvSpPr>
        <p:spPr bwMode="auto">
          <a:xfrm>
            <a:off x="1000100" y="0"/>
            <a:ext cx="720725" cy="647700"/>
          </a:xfrm>
          <a:prstGeom prst="rect">
            <a:avLst/>
          </a:prstGeom>
        </p:spPr>
        <p:txBody>
          <a:bodyPr wrap="none" fromWordArt="1">
            <a:prstTxWarp prst="textPlain">
              <a:avLst>
                <a:gd name="adj" fmla="val 50000"/>
              </a:avLst>
            </a:prstTxWarp>
          </a:bodyPr>
          <a:lstStyle/>
          <a:p>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П</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12" name="WordArt 9"/>
          <p:cNvSpPr>
            <a:spLocks noChangeArrowheads="1" noChangeShapeType="1" noTextEdit="1"/>
          </p:cNvSpPr>
          <p:nvPr/>
        </p:nvSpPr>
        <p:spPr bwMode="auto">
          <a:xfrm>
            <a:off x="1000100" y="1785926"/>
            <a:ext cx="720725" cy="647700"/>
          </a:xfrm>
          <a:prstGeom prst="rect">
            <a:avLst/>
          </a:prstGeom>
        </p:spPr>
        <p:txBody>
          <a:bodyPr wrap="none" fromWordArt="1">
            <a:prstTxWarp prst="textPlain">
              <a:avLst>
                <a:gd name="adj" fmla="val 50000"/>
              </a:avLst>
            </a:prstTxWarp>
          </a:bodyPr>
          <a:lstStyle/>
          <a:p>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д</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13" name="WordArt 9"/>
          <p:cNvSpPr>
            <a:spLocks noChangeArrowheads="1" noChangeShapeType="1" noTextEdit="1"/>
          </p:cNvSpPr>
          <p:nvPr/>
        </p:nvSpPr>
        <p:spPr bwMode="auto">
          <a:xfrm>
            <a:off x="1000100" y="2571744"/>
            <a:ext cx="720725" cy="647700"/>
          </a:xfrm>
          <a:prstGeom prst="rect">
            <a:avLst/>
          </a:prstGeom>
        </p:spPr>
        <p:txBody>
          <a:bodyPr wrap="none" fromWordArt="1">
            <a:prstTxWarp prst="textPlain">
              <a:avLst>
                <a:gd name="adj" fmla="val 50000"/>
              </a:avLst>
            </a:prstTxWarp>
          </a:bodyPr>
          <a:lstStyle/>
          <a:p>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с</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
        <p:nvSpPr>
          <p:cNvPr id="14" name="WordArt 9"/>
          <p:cNvSpPr>
            <a:spLocks noChangeArrowheads="1" noChangeShapeType="1" noTextEdit="1"/>
          </p:cNvSpPr>
          <p:nvPr/>
        </p:nvSpPr>
        <p:spPr bwMode="auto">
          <a:xfrm>
            <a:off x="1000101" y="5072074"/>
            <a:ext cx="714380" cy="647700"/>
          </a:xfrm>
          <a:prstGeom prst="rect">
            <a:avLst/>
          </a:prstGeom>
        </p:spPr>
        <p:txBody>
          <a:bodyPr wrap="none" fromWordArt="1">
            <a:prstTxWarp prst="textPlain">
              <a:avLst>
                <a:gd name="adj" fmla="val 50000"/>
              </a:avLst>
            </a:prstTxWarp>
          </a:bodyPr>
          <a:lstStyle/>
          <a:p>
            <a:r>
              <a:rPr lang="uk-UA" sz="3600" b="1" kern="10" dirty="0" smtClean="0">
                <a:ln w="9525">
                  <a:noFill/>
                  <a:round/>
                  <a:headEnd/>
                  <a:tailEnd/>
                </a:ln>
                <a:solidFill>
                  <a:srgbClr val="FF0000"/>
                </a:solidFill>
                <a:effectLst>
                  <a:outerShdw dist="45791" dir="2021404" algn="ctr" rotWithShape="0">
                    <a:srgbClr val="B2B2B2">
                      <a:alpha val="79999"/>
                    </a:srgbClr>
                  </a:outerShdw>
                </a:effectLst>
                <a:latin typeface="Georgia"/>
              </a:rPr>
              <a:t>о</a:t>
            </a:r>
            <a:endPar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45">
                                            <p:txEl>
                                              <p:pRg st="0" end="0"/>
                                            </p:txEl>
                                          </p:spTgt>
                                        </p:tgtEl>
                                        <p:attrNameLst>
                                          <p:attrName>style.visibility</p:attrName>
                                        </p:attrNameLst>
                                      </p:cBhvr>
                                      <p:to>
                                        <p:strVal val="visible"/>
                                      </p:to>
                                    </p:set>
                                    <p:anim calcmode="lin" valueType="num">
                                      <p:cBhvr additive="base">
                                        <p:cTn id="7" dur="500" fill="hold"/>
                                        <p:tgtEl>
                                          <p:spTgt spid="184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8445">
                                            <p:txEl>
                                              <p:pRg st="15" end="15"/>
                                            </p:txEl>
                                          </p:spTgt>
                                        </p:tgtEl>
                                        <p:attrNameLst>
                                          <p:attrName>style.visibility</p:attrName>
                                        </p:attrNameLst>
                                      </p:cBhvr>
                                      <p:to>
                                        <p:strVal val="visible"/>
                                      </p:to>
                                    </p:set>
                                    <p:animEffect transition="in" filter="blinds(horizontal)">
                                      <p:cBhvr>
                                        <p:cTn id="13" dur="500"/>
                                        <p:tgtEl>
                                          <p:spTgt spid="18445">
                                            <p:txEl>
                                              <p:pRg st="15" end="1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iterate type="lt">
                                    <p:tmPct val="5000"/>
                                  </p:iterate>
                                  <p:childTnLst>
                                    <p:set>
                                      <p:cBhvr>
                                        <p:cTn id="17" dur="1" fill="hold">
                                          <p:stCondLst>
                                            <p:cond delay="0"/>
                                          </p:stCondLst>
                                        </p:cTn>
                                        <p:tgtEl>
                                          <p:spTgt spid="18445">
                                            <p:txEl>
                                              <p:pRg st="6" end="6"/>
                                            </p:txEl>
                                          </p:spTgt>
                                        </p:tgtEl>
                                        <p:attrNameLst>
                                          <p:attrName>style.visibility</p:attrName>
                                        </p:attrNameLst>
                                      </p:cBhvr>
                                      <p:to>
                                        <p:strVal val="visible"/>
                                      </p:to>
                                    </p:set>
                                    <p:anim calcmode="lin" valueType="num">
                                      <p:cBhvr>
                                        <p:cTn id="18" dur="1000" fill="hold"/>
                                        <p:tgtEl>
                                          <p:spTgt spid="18445">
                                            <p:txEl>
                                              <p:pRg st="6" end="6"/>
                                            </p:txEl>
                                          </p:spTgt>
                                        </p:tgtEl>
                                        <p:attrNameLst>
                                          <p:attrName>ppt_w</p:attrName>
                                        </p:attrNameLst>
                                      </p:cBhvr>
                                      <p:tavLst>
                                        <p:tav tm="0">
                                          <p:val>
                                            <p:fltVal val="0"/>
                                          </p:val>
                                        </p:tav>
                                        <p:tav tm="100000">
                                          <p:val>
                                            <p:strVal val="#ppt_w"/>
                                          </p:val>
                                        </p:tav>
                                      </p:tavLst>
                                    </p:anim>
                                    <p:anim calcmode="lin" valueType="num">
                                      <p:cBhvr>
                                        <p:cTn id="19" dur="1000" fill="hold"/>
                                        <p:tgtEl>
                                          <p:spTgt spid="18445">
                                            <p:txEl>
                                              <p:pRg st="6" end="6"/>
                                            </p:txEl>
                                          </p:spTgt>
                                        </p:tgtEl>
                                        <p:attrNameLst>
                                          <p:attrName>ppt_h</p:attrName>
                                        </p:attrNameLst>
                                      </p:cBhvr>
                                      <p:tavLst>
                                        <p:tav tm="0">
                                          <p:val>
                                            <p:fltVal val="0"/>
                                          </p:val>
                                        </p:tav>
                                        <p:tav tm="100000">
                                          <p:val>
                                            <p:strVal val="#ppt_h"/>
                                          </p:val>
                                        </p:tav>
                                      </p:tavLst>
                                    </p:anim>
                                    <p:anim calcmode="lin" valueType="num">
                                      <p:cBhvr>
                                        <p:cTn id="20" dur="1000" fill="hold"/>
                                        <p:tgtEl>
                                          <p:spTgt spid="18445">
                                            <p:txEl>
                                              <p:pRg st="6" end="6"/>
                                            </p:txEl>
                                          </p:spTgt>
                                        </p:tgtEl>
                                        <p:attrNameLst>
                                          <p:attrName>style.rotation</p:attrName>
                                        </p:attrNameLst>
                                      </p:cBhvr>
                                      <p:tavLst>
                                        <p:tav tm="0">
                                          <p:val>
                                            <p:fltVal val="90"/>
                                          </p:val>
                                        </p:tav>
                                        <p:tav tm="100000">
                                          <p:val>
                                            <p:fltVal val="0"/>
                                          </p:val>
                                        </p:tav>
                                      </p:tavLst>
                                    </p:anim>
                                    <p:animEffect transition="in" filter="fade">
                                      <p:cBhvr>
                                        <p:cTn id="21" dur="1000"/>
                                        <p:tgtEl>
                                          <p:spTgt spid="18445">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iterate type="lt">
                                    <p:tmPct val="5000"/>
                                  </p:iterate>
                                  <p:childTnLst>
                                    <p:set>
                                      <p:cBhvr>
                                        <p:cTn id="25" dur="1" fill="hold">
                                          <p:stCondLst>
                                            <p:cond delay="0"/>
                                          </p:stCondLst>
                                        </p:cTn>
                                        <p:tgtEl>
                                          <p:spTgt spid="18445">
                                            <p:txEl>
                                              <p:pRg st="8" end="8"/>
                                            </p:txEl>
                                          </p:spTgt>
                                        </p:tgtEl>
                                        <p:attrNameLst>
                                          <p:attrName>style.visibility</p:attrName>
                                        </p:attrNameLst>
                                      </p:cBhvr>
                                      <p:to>
                                        <p:strVal val="visible"/>
                                      </p:to>
                                    </p:set>
                                    <p:anim calcmode="lin" valueType="num">
                                      <p:cBhvr>
                                        <p:cTn id="26" dur="1000" fill="hold"/>
                                        <p:tgtEl>
                                          <p:spTgt spid="18445">
                                            <p:txEl>
                                              <p:pRg st="8" end="8"/>
                                            </p:txEl>
                                          </p:spTgt>
                                        </p:tgtEl>
                                        <p:attrNameLst>
                                          <p:attrName>ppt_w</p:attrName>
                                        </p:attrNameLst>
                                      </p:cBhvr>
                                      <p:tavLst>
                                        <p:tav tm="0">
                                          <p:val>
                                            <p:fltVal val="0"/>
                                          </p:val>
                                        </p:tav>
                                        <p:tav tm="100000">
                                          <p:val>
                                            <p:strVal val="#ppt_w"/>
                                          </p:val>
                                        </p:tav>
                                      </p:tavLst>
                                    </p:anim>
                                    <p:anim calcmode="lin" valueType="num">
                                      <p:cBhvr>
                                        <p:cTn id="27" dur="1000" fill="hold"/>
                                        <p:tgtEl>
                                          <p:spTgt spid="18445">
                                            <p:txEl>
                                              <p:pRg st="8" end="8"/>
                                            </p:txEl>
                                          </p:spTgt>
                                        </p:tgtEl>
                                        <p:attrNameLst>
                                          <p:attrName>ppt_h</p:attrName>
                                        </p:attrNameLst>
                                      </p:cBhvr>
                                      <p:tavLst>
                                        <p:tav tm="0">
                                          <p:val>
                                            <p:fltVal val="0"/>
                                          </p:val>
                                        </p:tav>
                                        <p:tav tm="100000">
                                          <p:val>
                                            <p:strVal val="#ppt_h"/>
                                          </p:val>
                                        </p:tav>
                                      </p:tavLst>
                                    </p:anim>
                                    <p:anim calcmode="lin" valueType="num">
                                      <p:cBhvr>
                                        <p:cTn id="28" dur="1000" fill="hold"/>
                                        <p:tgtEl>
                                          <p:spTgt spid="18445">
                                            <p:txEl>
                                              <p:pRg st="8" end="8"/>
                                            </p:txEl>
                                          </p:spTgt>
                                        </p:tgtEl>
                                        <p:attrNameLst>
                                          <p:attrName>style.rotation</p:attrName>
                                        </p:attrNameLst>
                                      </p:cBhvr>
                                      <p:tavLst>
                                        <p:tav tm="0">
                                          <p:val>
                                            <p:fltVal val="90"/>
                                          </p:val>
                                        </p:tav>
                                        <p:tav tm="100000">
                                          <p:val>
                                            <p:fltVal val="0"/>
                                          </p:val>
                                        </p:tav>
                                      </p:tavLst>
                                    </p:anim>
                                    <p:animEffect transition="in" filter="fade">
                                      <p:cBhvr>
                                        <p:cTn id="29" dur="1000"/>
                                        <p:tgtEl>
                                          <p:spTgt spid="18445">
                                            <p:txEl>
                                              <p:pRg st="8" end="8"/>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18445">
                                            <p:txEl>
                                              <p:pRg st="18" end="18"/>
                                            </p:txEl>
                                          </p:spTgt>
                                        </p:tgtEl>
                                        <p:attrNameLst>
                                          <p:attrName>style.visibility</p:attrName>
                                        </p:attrNameLst>
                                      </p:cBhvr>
                                      <p:to>
                                        <p:strVal val="visible"/>
                                      </p:to>
                                    </p:set>
                                    <p:animEffect transition="in" filter="box(in)">
                                      <p:cBhvr>
                                        <p:cTn id="34" dur="500"/>
                                        <p:tgtEl>
                                          <p:spTgt spid="18445">
                                            <p:txEl>
                                              <p:pRg st="18" end="1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8445">
                                            <p:txEl>
                                              <p:pRg st="13" end="13"/>
                                            </p:txEl>
                                          </p:spTgt>
                                        </p:tgtEl>
                                        <p:attrNameLst>
                                          <p:attrName>style.visibility</p:attrName>
                                        </p:attrNameLst>
                                      </p:cBhvr>
                                      <p:to>
                                        <p:strVal val="visible"/>
                                      </p:to>
                                    </p:set>
                                    <p:animEffect transition="in" filter="box(in)">
                                      <p:cBhvr>
                                        <p:cTn id="39" dur="500"/>
                                        <p:tgtEl>
                                          <p:spTgt spid="18445">
                                            <p:txEl>
                                              <p:pRg st="13" end="1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8445">
                                            <p:txEl>
                                              <p:pRg st="10" end="10"/>
                                            </p:txEl>
                                          </p:spTgt>
                                        </p:tgtEl>
                                        <p:attrNameLst>
                                          <p:attrName>style.visibility</p:attrName>
                                        </p:attrNameLst>
                                      </p:cBhvr>
                                      <p:to>
                                        <p:strVal val="visible"/>
                                      </p:to>
                                    </p:set>
                                    <p:animEffect transition="in" filter="checkerboard(across)">
                                      <p:cBhvr>
                                        <p:cTn id="44" dur="500"/>
                                        <p:tgtEl>
                                          <p:spTgt spid="18445">
                                            <p:txEl>
                                              <p:pRg st="10" end="1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8445">
                                            <p:txEl>
                                              <p:pRg st="3" end="3"/>
                                            </p:txEl>
                                          </p:spTgt>
                                        </p:tgtEl>
                                        <p:attrNameLst>
                                          <p:attrName>style.visibility</p:attrName>
                                        </p:attrNameLst>
                                      </p:cBhvr>
                                      <p:to>
                                        <p:strVal val="visible"/>
                                      </p:to>
                                    </p:set>
                                    <p:animEffect transition="in" filter="box(in)">
                                      <p:cBhvr>
                                        <p:cTn id="49" dur="500"/>
                                        <p:tgtEl>
                                          <p:spTgt spid="1844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2c6eb2bcbe10.jpg" id="2050" name="Рисунок 4"/>
          <p:cNvPicPr>
            <a:picLocks noChangeAspect="1"/>
          </p:cNvPicPr>
          <p:nvPr/>
        </p:nvPicPr>
        <p:blipFill>
          <a:blip cstate="print" r:embed="rId2"/>
          <a:srcRect b="33"/>
          <a:stretch>
            <a:fillRect/>
          </a:stretch>
        </p:blipFill>
        <p:spPr bwMode="auto">
          <a:xfrm>
            <a:off x="0" y="0"/>
            <a:ext cx="9144000" cy="6858000"/>
          </a:xfrm>
          <a:prstGeom prst="rect">
            <a:avLst/>
          </a:prstGeom>
          <a:noFill/>
          <a:ln w="9525">
            <a:noFill/>
            <a:miter lim="800000"/>
            <a:headEnd/>
            <a:tailEnd/>
          </a:ln>
        </p:spPr>
      </p:pic>
      <p:pic>
        <p:nvPicPr>
          <p:cNvPr descr="C:\Users\Тома\Desktop\Україна\1-1_39.jpg" id="1026" name="Picture 2"/>
          <p:cNvPicPr>
            <a:picLocks noChangeArrowheads="1" noChangeAspect="1"/>
          </p:cNvPicPr>
          <p:nvPr/>
        </p:nvPicPr>
        <p:blipFill>
          <a:blip cstate="print" r:embed="rId3"/>
          <a:srcRect/>
          <a:stretch>
            <a:fillRect/>
          </a:stretch>
        </p:blipFill>
        <p:spPr bwMode="auto">
          <a:xfrm>
            <a:off x="1195388" y="1142985"/>
            <a:ext cx="6753225" cy="4714908"/>
          </a:xfrm>
          <a:prstGeom prst="rect">
            <a:avLst/>
          </a:prstGeom>
          <a:noFill/>
          <a:effectLst>
            <a:softEdge rad="635000"/>
          </a:effectLst>
        </p:spPr>
      </p:pic>
      <p:pic>
        <p:nvPicPr>
          <p:cNvPr descr="C:\Users\Тома\Desktop\Україна\0_429bd_1fbe7e51_XL.jpg.gif" id="2052" name="Picture 2"/>
          <p:cNvPicPr>
            <a:picLocks noChangeArrowheads="1" noChangeAspect="1"/>
          </p:cNvPicPr>
          <p:nvPr/>
        </p:nvPicPr>
        <p:blipFill>
          <a:blip cstate="print" r:embed="rId4"/>
          <a:srcRect/>
          <a:stretch>
            <a:fillRect/>
          </a:stretch>
        </p:blipFill>
        <p:spPr bwMode="auto">
          <a:xfrm>
            <a:off x="4071938" y="5143500"/>
            <a:ext cx="5072062" cy="1357313"/>
          </a:xfrm>
          <a:prstGeom prst="rect">
            <a:avLst/>
          </a:prstGeom>
          <a:noFill/>
          <a:ln w="9525">
            <a:noFill/>
            <a:miter lim="800000"/>
            <a:headEnd/>
            <a:tailEnd/>
          </a:ln>
        </p:spPr>
      </p:pic>
      <p:pic>
        <p:nvPicPr>
          <p:cNvPr descr="C:\Users\Тома\Desktop\Україна\0_429bd_1fbe7e51_XL.jpg.gif" id="2053" name="Picture 2"/>
          <p:cNvPicPr>
            <a:picLocks noChangeArrowheads="1" noChangeAspect="1"/>
          </p:cNvPicPr>
          <p:nvPr/>
        </p:nvPicPr>
        <p:blipFill>
          <a:blip cstate="print" r:embed="rId4"/>
          <a:srcRect/>
          <a:stretch>
            <a:fillRect/>
          </a:stretch>
        </p:blipFill>
        <p:spPr bwMode="auto">
          <a:xfrm>
            <a:off x="0" y="5214938"/>
            <a:ext cx="4857750" cy="1357312"/>
          </a:xfrm>
          <a:prstGeom prst="rect">
            <a:avLst/>
          </a:prstGeom>
          <a:noFill/>
          <a:ln w="9525">
            <a:noFill/>
            <a:miter lim="800000"/>
            <a:headEnd/>
            <a:tailEnd/>
          </a:ln>
        </p:spPr>
      </p:pic>
      <p:sp>
        <p:nvSpPr>
          <p:cNvPr id="9" name="TextBox 8"/>
          <p:cNvSpPr txBox="1"/>
          <p:nvPr/>
        </p:nvSpPr>
        <p:spPr>
          <a:xfrm>
            <a:off x="357158" y="4714884"/>
            <a:ext cx="8636701" cy="707886"/>
          </a:xfrm>
          <a:prstGeom prst="rect">
            <a:avLst/>
          </a:prstGeom>
          <a:noFill/>
        </p:spPr>
        <p:txBody>
          <a:bodyPr>
            <a:spAutoFit/>
          </a:bodyPr>
          <a:lstStyle/>
          <a:p>
            <a:pPr>
              <a:defRPr/>
            </a:pPr>
            <a:r>
              <a:rPr b="1" dirty="0" lang="uk-UA" sz="4000">
                <a:ln cmpd="sng" w="10541">
                  <a:solidFill>
                    <a:schemeClr val="accent1">
                      <a:shade val="88000"/>
                      <a:satMod val="110000"/>
                    </a:schemeClr>
                  </a:solidFill>
                  <a:prstDash val="solid"/>
                </a:ln>
                <a:solidFill>
                  <a:schemeClr val="tx1">
                    <a:lumMod val="95000"/>
                    <a:lumOff val="5000"/>
                  </a:schemeClr>
                </a:solidFill>
              </a:rPr>
              <a:t>Я- українець, і цим я пишаюсь!</a:t>
            </a:r>
            <a:endParaRPr b="1" dirty="0" lang="ru-RU" sz="4000">
              <a:ln cmpd="sng" w="10541">
                <a:solidFill>
                  <a:schemeClr val="accent1">
                    <a:shade val="88000"/>
                    <a:satMod val="110000"/>
                  </a:schemeClr>
                </a:solidFill>
                <a:prstDash val="solid"/>
              </a:ln>
              <a:solidFill>
                <a:schemeClr val="tx1">
                  <a:lumMod val="95000"/>
                  <a:lumOff val="5000"/>
                </a:schemeClr>
              </a:solidFill>
            </a:endParaRPr>
          </a:p>
        </p:txBody>
      </p:sp>
    </p:spTree>
  </p:cSld>
  <p:clrMapOvr>
    <a:masterClrMapping/>
  </p:clrMapOvr>
  <p:transition>
    <p:newsflash/>
  </p:transition>
  <p:timing>
    <p:tnLst>
      <p:par>
        <p:cTn dur="indefinite" id="1" nodeType="tmRoot" restart="never"/>
      </p:par>
    </p:tnLst>
  </p:timing>
</p:sld>
</file>

<file path=ppt/slides/slide29.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pic>
        <p:nvPicPr>
          <p:cNvPr descr="2c6eb2bcbe10.jpg" id="3074" name="Рисунок 4"/>
          <p:cNvPicPr>
            <a:picLocks noChangeAspect="1"/>
          </p:cNvPicPr>
          <p:nvPr/>
        </p:nvPicPr>
        <p:blipFill>
          <a:blip cstate="print" r:embed="rId2"/>
          <a:srcRect b="33"/>
          <a:stretch>
            <a:fillRect/>
          </a:stretch>
        </p:blipFill>
        <p:spPr bwMode="auto">
          <a:xfrm>
            <a:off x="0" y="0"/>
            <a:ext cx="9144000" cy="6858000"/>
          </a:xfrm>
          <a:prstGeom prst="rect">
            <a:avLst/>
          </a:prstGeom>
          <a:noFill/>
          <a:ln w="9525">
            <a:noFill/>
            <a:miter lim="800000"/>
            <a:headEnd/>
            <a:tailEnd/>
          </a:ln>
        </p:spPr>
      </p:pic>
      <p:pic>
        <p:nvPicPr>
          <p:cNvPr descr="004.png" id="3075" name="Рисунок 5"/>
          <p:cNvPicPr>
            <a:picLocks noChangeAspect="1"/>
          </p:cNvPicPr>
          <p:nvPr/>
        </p:nvPicPr>
        <p:blipFill>
          <a:blip cstate="print" r:embed="rId3"/>
          <a:srcRect r="2"/>
          <a:stretch>
            <a:fillRect/>
          </a:stretch>
        </p:blipFill>
        <p:spPr bwMode="auto">
          <a:xfrm>
            <a:off x="5652120" y="1484784"/>
            <a:ext cx="3714750" cy="4077072"/>
          </a:xfrm>
          <a:prstGeom prst="rect">
            <a:avLst/>
          </a:prstGeom>
          <a:noFill/>
          <a:ln w="9525">
            <a:noFill/>
            <a:miter lim="800000"/>
            <a:headEnd/>
            <a:tailEnd/>
          </a:ln>
        </p:spPr>
      </p:pic>
      <p:sp>
        <p:nvSpPr>
          <p:cNvPr id="5124" name="Rectangle 4"/>
          <p:cNvSpPr>
            <a:spLocks noChangeArrowheads="1" noGrp="1"/>
          </p:cNvSpPr>
          <p:nvPr>
            <p:ph type="title"/>
          </p:nvPr>
        </p:nvSpPr>
        <p:spPr>
          <a:xfrm>
            <a:off x="0" y="571500"/>
            <a:ext cx="7643813" cy="1357313"/>
          </a:xfrm>
        </p:spPr>
        <p:txBody>
          <a:bodyPr rtlCol="0">
            <a:normAutofit fontScale="90000"/>
          </a:bodyPr>
          <a:lstStyle/>
          <a:p>
            <a:pPr eaLnBrk="1" fontAlgn="auto" hangingPunct="1">
              <a:spcAft>
                <a:spcPts val="0"/>
              </a:spcAft>
              <a:defRPr/>
            </a:pPr>
            <a:r>
              <a:rPr b="1" dirty="0" i="1" lang="uk-UA" sz="4500">
                <a:solidFill>
                  <a:srgbClr val="FFFF00"/>
                </a:solidFill>
                <a:latin charset="0" pitchFamily="66" typeface="Brush Script MT"/>
              </a:rPr>
              <a:t>Моя найкраща в світі сторона!</a:t>
            </a:r>
            <a:r>
              <a:rPr b="1" dirty="0" i="1" lang="ru-RU" sz="4500">
                <a:solidFill>
                  <a:srgbClr val="002060"/>
                </a:solidFill>
                <a:latin charset="0" pitchFamily="66" typeface="Brush Script MT"/>
              </a:rPr>
              <a:t/>
            </a:r>
            <a:br>
              <a:rPr b="1" dirty="0" i="1" lang="ru-RU" sz="4500">
                <a:solidFill>
                  <a:srgbClr val="002060"/>
                </a:solidFill>
                <a:latin charset="0" pitchFamily="66" typeface="Brush Script MT"/>
              </a:rPr>
            </a:br>
            <a:r>
              <a:rPr b="1" dirty="0" i="1" lang="uk-UA" sz="4500">
                <a:solidFill>
                  <a:srgbClr val="FFFF00"/>
                </a:solidFill>
                <a:latin charset="0" pitchFamily="66" typeface="Brush Script MT"/>
              </a:rPr>
              <a:t>Чарівна, неповторна </a:t>
            </a:r>
            <a:r>
              <a:rPr b="1" dirty="0" i="1" lang="uk-UA" smtClean="0" sz="4500">
                <a:solidFill>
                  <a:srgbClr val="FFFF00"/>
                </a:solidFill>
                <a:latin charset="0" pitchFamily="66" typeface="Brush Script MT"/>
              </a:rPr>
              <a:t>     </a:t>
            </a:r>
            <a:r>
              <a:rPr b="1" dirty="0" i="1" lang="ru-RU" sz="4500">
                <a:solidFill>
                  <a:srgbClr val="FF0000"/>
                </a:solidFill>
                <a:latin charset="0" pitchFamily="66" typeface="Brush Script MT"/>
              </a:rPr>
              <a:t/>
            </a:r>
            <a:br>
              <a:rPr b="1" dirty="0" i="1" lang="ru-RU" sz="4500">
                <a:solidFill>
                  <a:srgbClr val="FF0000"/>
                </a:solidFill>
                <a:latin charset="0" pitchFamily="66" typeface="Brush Script MT"/>
              </a:rPr>
            </a:br>
            <a:endParaRPr b="1" dirty="0" i="1" lang="ru-RU" sz="4500">
              <a:solidFill>
                <a:srgbClr val="FF0000"/>
              </a:solidFill>
              <a:latin charset="0" pitchFamily="66" typeface="Brush Script MT"/>
            </a:endParaRPr>
          </a:p>
        </p:txBody>
      </p:sp>
      <p:sp>
        <p:nvSpPr>
          <p:cNvPr id="7" name="TextBox 6"/>
          <p:cNvSpPr txBox="1">
            <a:spLocks noChangeArrowheads="1"/>
          </p:cNvSpPr>
          <p:nvPr/>
        </p:nvSpPr>
        <p:spPr bwMode="auto">
          <a:xfrm>
            <a:off x="1928813" y="1428750"/>
            <a:ext cx="4429125" cy="1108075"/>
          </a:xfrm>
          <a:prstGeom prst="rect">
            <a:avLst/>
          </a:prstGeom>
          <a:noFill/>
          <a:ln w="9525">
            <a:noFill/>
            <a:miter lim="800000"/>
            <a:headEnd/>
            <a:tailEnd/>
          </a:ln>
        </p:spPr>
        <p:txBody>
          <a:bodyPr>
            <a:spAutoFit/>
          </a:bodyPr>
          <a:lstStyle/>
          <a:p>
            <a:r>
              <a:rPr b="1" i="1" lang="ru-RU" sz="6600">
                <a:solidFill>
                  <a:srgbClr val="FF0000"/>
                </a:solidFill>
                <a:latin charset="0" pitchFamily="18" typeface="Georgia"/>
              </a:rPr>
              <a:t>У</a:t>
            </a:r>
            <a:r>
              <a:rPr b="1" i="1" lang="uk-UA" sz="6600">
                <a:solidFill>
                  <a:srgbClr val="FF0000"/>
                </a:solidFill>
                <a:latin charset="0" pitchFamily="18" typeface="Georgia"/>
              </a:rPr>
              <a:t>країна!</a:t>
            </a:r>
          </a:p>
        </p:txBody>
      </p:sp>
      <p:sp>
        <p:nvSpPr>
          <p:cNvPr id="8" name="Прямоугольник 7"/>
          <p:cNvSpPr>
            <a:spLocks noChangeArrowheads="1"/>
          </p:cNvSpPr>
          <p:nvPr/>
        </p:nvSpPr>
        <p:spPr bwMode="auto">
          <a:xfrm>
            <a:off x="1928813" y="2857500"/>
            <a:ext cx="4786312" cy="2554288"/>
          </a:xfrm>
          <a:prstGeom prst="rect">
            <a:avLst/>
          </a:prstGeom>
          <a:noFill/>
          <a:ln w="9525">
            <a:noFill/>
            <a:miter lim="800000"/>
            <a:headEnd/>
            <a:tailEnd/>
          </a:ln>
        </p:spPr>
        <p:txBody>
          <a:bodyPr>
            <a:spAutoFit/>
          </a:bodyPr>
          <a:lstStyle/>
          <a:p>
            <a:r>
              <a:rPr b="1" i="1" lang="uk-UA" sz="4000">
                <a:solidFill>
                  <a:srgbClr val="002060"/>
                </a:solidFill>
                <a:latin charset="0" pitchFamily="66" typeface="Brush Script MT"/>
              </a:rPr>
              <a:t>Для мене в цілім світі ти одна</a:t>
            </a:r>
            <a:r>
              <a:rPr b="1" i="1" lang="ru-RU" sz="4000">
                <a:solidFill>
                  <a:srgbClr val="002060"/>
                </a:solidFill>
                <a:latin charset="0" pitchFamily="66" typeface="Brush Script MT"/>
              </a:rPr>
              <a:t/>
            </a:r>
            <a:br>
              <a:rPr b="1" i="1" lang="ru-RU" sz="4000">
                <a:solidFill>
                  <a:srgbClr val="002060"/>
                </a:solidFill>
                <a:latin charset="0" pitchFamily="66" typeface="Brush Script MT"/>
              </a:rPr>
            </a:br>
            <a:r>
              <a:rPr b="1" i="1" lang="uk-UA" sz="4000">
                <a:solidFill>
                  <a:srgbClr val="002060"/>
                </a:solidFill>
                <a:latin charset="0" pitchFamily="66" typeface="Brush Script MT"/>
              </a:rPr>
              <a:t>І рідна, й мила, дорога,</a:t>
            </a:r>
            <a:endParaRPr lang="uk-UA" sz="4000">
              <a:latin charset="0" pitchFamily="34" typeface="Calibri"/>
            </a:endParaRPr>
          </a:p>
        </p:txBody>
      </p:sp>
      <p:sp>
        <p:nvSpPr>
          <p:cNvPr id="9" name="TextBox 8"/>
          <p:cNvSpPr txBox="1">
            <a:spLocks noChangeArrowheads="1"/>
          </p:cNvSpPr>
          <p:nvPr/>
        </p:nvSpPr>
        <p:spPr bwMode="auto">
          <a:xfrm>
            <a:off x="2071688" y="5072063"/>
            <a:ext cx="3478212" cy="1200150"/>
          </a:xfrm>
          <a:prstGeom prst="rect">
            <a:avLst/>
          </a:prstGeom>
          <a:noFill/>
          <a:ln w="9525">
            <a:noFill/>
            <a:miter lim="800000"/>
            <a:headEnd/>
            <a:tailEnd/>
          </a:ln>
        </p:spPr>
        <p:txBody>
          <a:bodyPr wrap="none">
            <a:spAutoFit/>
          </a:bodyPr>
          <a:lstStyle/>
          <a:p>
            <a:r>
              <a:rPr b="1" i="1" lang="uk-UA" sz="7200">
                <a:solidFill>
                  <a:srgbClr val="FF0000"/>
                </a:solidFill>
                <a:latin charset="0" pitchFamily="18" typeface="Georgia"/>
              </a:rPr>
              <a:t>єдина!</a:t>
            </a:r>
          </a:p>
        </p:txBody>
      </p:sp>
      <p:sp>
        <p:nvSpPr>
          <p:cNvPr id="11" name="TextBox 10"/>
          <p:cNvSpPr txBox="1">
            <a:spLocks noChangeArrowheads="1"/>
          </p:cNvSpPr>
          <p:nvPr/>
        </p:nvSpPr>
        <p:spPr bwMode="auto">
          <a:xfrm>
            <a:off x="642938" y="1285875"/>
            <a:ext cx="5364162" cy="3416300"/>
          </a:xfrm>
          <a:prstGeom prst="rect">
            <a:avLst/>
          </a:prstGeom>
          <a:noFill/>
          <a:ln w="9525">
            <a:noFill/>
            <a:miter lim="800000"/>
            <a:headEnd/>
            <a:tailEnd/>
          </a:ln>
        </p:spPr>
        <p:txBody>
          <a:bodyPr wrap="none">
            <a:spAutoFit/>
          </a:bodyPr>
          <a:lstStyle/>
          <a:p>
            <a:pPr algn="ctr"/>
            <a:r>
              <a:rPr b="1" i="1" lang="uk-UA" sz="7200">
                <a:solidFill>
                  <a:srgbClr val="FF0000"/>
                </a:solidFill>
                <a:latin charset="0" pitchFamily="18" typeface="Georgia"/>
              </a:rPr>
              <a:t>Україна – </a:t>
            </a:r>
          </a:p>
          <a:p>
            <a:pPr algn="ctr"/>
            <a:r>
              <a:rPr b="1" i="1" lang="uk-UA" sz="7200">
                <a:solidFill>
                  <a:srgbClr val="FF0000"/>
                </a:solidFill>
                <a:latin charset="0" pitchFamily="18" typeface="Georgia"/>
              </a:rPr>
              <a:t>єдина </a:t>
            </a:r>
          </a:p>
          <a:p>
            <a:pPr algn="ctr"/>
            <a:r>
              <a:rPr b="1" i="1" lang="uk-UA" sz="7200">
                <a:solidFill>
                  <a:srgbClr val="FF0000"/>
                </a:solidFill>
                <a:latin charset="0" pitchFamily="18" typeface="Georgia"/>
              </a:rPr>
              <a:t>країна!</a:t>
            </a:r>
          </a:p>
        </p:txBody>
      </p:sp>
    </p:spTree>
  </p:cSld>
  <p:clrMapOvr>
    <a:masterClrMapping/>
  </p:clrMapOvr>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grpId="0" id="5" nodeType="afterEffect" presetClass="entr" presetID="31" presetSubtype="0">
                                  <p:stCondLst>
                                    <p:cond delay="0"/>
                                  </p:stCondLst>
                                  <p:iterate type="lt">
                                    <p:tmPct val="5000"/>
                                  </p:iterate>
                                  <p:childTnLst>
                                    <p:set>
                                      <p:cBhvr>
                                        <p:cTn dur="1" fill="hold" id="6">
                                          <p:stCondLst>
                                            <p:cond delay="0"/>
                                          </p:stCondLst>
                                        </p:cTn>
                                        <p:tgtEl>
                                          <p:spTgt spid="5124"/>
                                        </p:tgtEl>
                                        <p:attrNameLst>
                                          <p:attrName>style.visibility</p:attrName>
                                        </p:attrNameLst>
                                      </p:cBhvr>
                                      <p:to>
                                        <p:strVal val="visible"/>
                                      </p:to>
                                    </p:set>
                                    <p:anim calcmode="lin" valueType="num">
                                      <p:cBhvr>
                                        <p:cTn dur="1000" fill="hold" id="7"/>
                                        <p:tgtEl>
                                          <p:spTgt spid="5124"/>
                                        </p:tgtEl>
                                        <p:attrNameLst>
                                          <p:attrName>ppt_w</p:attrName>
                                        </p:attrNameLst>
                                      </p:cBhvr>
                                      <p:tavLst>
                                        <p:tav tm="0">
                                          <p:val>
                                            <p:fltVal val="0"/>
                                          </p:val>
                                        </p:tav>
                                        <p:tav tm="100000">
                                          <p:val>
                                            <p:strVal val="#ppt_w"/>
                                          </p:val>
                                        </p:tav>
                                      </p:tavLst>
                                    </p:anim>
                                    <p:anim calcmode="lin" valueType="num">
                                      <p:cBhvr>
                                        <p:cTn dur="1000" fill="hold" id="8"/>
                                        <p:tgtEl>
                                          <p:spTgt spid="5124"/>
                                        </p:tgtEl>
                                        <p:attrNameLst>
                                          <p:attrName>ppt_h</p:attrName>
                                        </p:attrNameLst>
                                      </p:cBhvr>
                                      <p:tavLst>
                                        <p:tav tm="0">
                                          <p:val>
                                            <p:fltVal val="0"/>
                                          </p:val>
                                        </p:tav>
                                        <p:tav tm="100000">
                                          <p:val>
                                            <p:strVal val="#ppt_h"/>
                                          </p:val>
                                        </p:tav>
                                      </p:tavLst>
                                    </p:anim>
                                    <p:anim calcmode="lin" valueType="num">
                                      <p:cBhvr>
                                        <p:cTn dur="1000" fill="hold" id="9"/>
                                        <p:tgtEl>
                                          <p:spTgt spid="5124"/>
                                        </p:tgtEl>
                                        <p:attrNameLst>
                                          <p:attrName>style.rotation</p:attrName>
                                        </p:attrNameLst>
                                      </p:cBhvr>
                                      <p:tavLst>
                                        <p:tav tm="0">
                                          <p:val>
                                            <p:fltVal val="90"/>
                                          </p:val>
                                        </p:tav>
                                        <p:tav tm="100000">
                                          <p:val>
                                            <p:fltVal val="0"/>
                                          </p:val>
                                        </p:tav>
                                      </p:tavLst>
                                    </p:anim>
                                    <p:animEffect filter="fade" transition="in">
                                      <p:cBhvr>
                                        <p:cTn dur="1000" id="10"/>
                                        <p:tgtEl>
                                          <p:spTgt spid="5124"/>
                                        </p:tgtEl>
                                      </p:cBhvr>
                                    </p:animEffect>
                                  </p:childTnLst>
                                </p:cTn>
                              </p:par>
                            </p:childTnLst>
                          </p:cTn>
                        </p:par>
                        <p:par>
                          <p:cTn fill="hold" id="11">
                            <p:stCondLst>
                              <p:cond delay="3100"/>
                            </p:stCondLst>
                            <p:childTnLst>
                              <p:par>
                                <p:cTn fill="hold" grpId="0" id="12" nodeType="afterEffect" presetClass="entr" presetID="53" presetSubtype="0">
                                  <p:stCondLst>
                                    <p:cond delay="0"/>
                                  </p:stCondLst>
                                  <p:iterate type="lt">
                                    <p:tmPct val="0"/>
                                  </p:iterate>
                                  <p:childTnLst>
                                    <p:set>
                                      <p:cBhvr>
                                        <p:cTn dur="1" fill="hold" id="13">
                                          <p:stCondLst>
                                            <p:cond delay="0"/>
                                          </p:stCondLst>
                                        </p:cTn>
                                        <p:tgtEl>
                                          <p:spTgt spid="7"/>
                                        </p:tgtEl>
                                        <p:attrNameLst>
                                          <p:attrName>style.visibility</p:attrName>
                                        </p:attrNameLst>
                                      </p:cBhvr>
                                      <p:to>
                                        <p:strVal val="visible"/>
                                      </p:to>
                                    </p:set>
                                    <p:anim calcmode="lin" valueType="num">
                                      <p:cBhvr>
                                        <p:cTn dur="500" fill="hold" id="14"/>
                                        <p:tgtEl>
                                          <p:spTgt spid="7"/>
                                        </p:tgtEl>
                                        <p:attrNameLst>
                                          <p:attrName>ppt_w</p:attrName>
                                        </p:attrNameLst>
                                      </p:cBhvr>
                                      <p:tavLst>
                                        <p:tav tm="0">
                                          <p:val>
                                            <p:fltVal val="0"/>
                                          </p:val>
                                        </p:tav>
                                        <p:tav tm="100000">
                                          <p:val>
                                            <p:strVal val="#ppt_w"/>
                                          </p:val>
                                        </p:tav>
                                      </p:tavLst>
                                    </p:anim>
                                    <p:anim calcmode="lin" valueType="num">
                                      <p:cBhvr>
                                        <p:cTn dur="500" fill="hold" id="15"/>
                                        <p:tgtEl>
                                          <p:spTgt spid="7"/>
                                        </p:tgtEl>
                                        <p:attrNameLst>
                                          <p:attrName>ppt_h</p:attrName>
                                        </p:attrNameLst>
                                      </p:cBhvr>
                                      <p:tavLst>
                                        <p:tav tm="0">
                                          <p:val>
                                            <p:fltVal val="0"/>
                                          </p:val>
                                        </p:tav>
                                        <p:tav tm="100000">
                                          <p:val>
                                            <p:strVal val="#ppt_h"/>
                                          </p:val>
                                        </p:tav>
                                      </p:tavLst>
                                    </p:anim>
                                    <p:animEffect filter="fade" transition="in">
                                      <p:cBhvr>
                                        <p:cTn dur="500" id="16"/>
                                        <p:tgtEl>
                                          <p:spTgt spid="7"/>
                                        </p:tgtEl>
                                      </p:cBhvr>
                                    </p:animEffect>
                                  </p:childTnLst>
                                </p:cTn>
                              </p:par>
                            </p:childTnLst>
                          </p:cTn>
                        </p:par>
                        <p:par>
                          <p:cTn fill="hold" id="17">
                            <p:stCondLst>
                              <p:cond delay="3600"/>
                            </p:stCondLst>
                            <p:childTnLst>
                              <p:par>
                                <p:cTn fill="hold" grpId="0" id="18" nodeType="afterEffect" presetClass="entr" presetID="29" presetSubtype="0">
                                  <p:stCondLst>
                                    <p:cond delay="0"/>
                                  </p:stCondLst>
                                  <p:childTnLst>
                                    <p:set>
                                      <p:cBhvr>
                                        <p:cTn dur="1" fill="hold" id="19">
                                          <p:stCondLst>
                                            <p:cond delay="0"/>
                                          </p:stCondLst>
                                        </p:cTn>
                                        <p:tgtEl>
                                          <p:spTgt spid="8"/>
                                        </p:tgtEl>
                                        <p:attrNameLst>
                                          <p:attrName>style.visibility</p:attrName>
                                        </p:attrNameLst>
                                      </p:cBhvr>
                                      <p:to>
                                        <p:strVal val="visible"/>
                                      </p:to>
                                    </p:set>
                                    <p:anim calcmode="lin" valueType="num">
                                      <p:cBhvr>
                                        <p:cTn dur="1000" fill="hold" id="20"/>
                                        <p:tgtEl>
                                          <p:spTgt spid="8"/>
                                        </p:tgtEl>
                                        <p:attrNameLst>
                                          <p:attrName>ppt_x</p:attrName>
                                        </p:attrNameLst>
                                      </p:cBhvr>
                                      <p:tavLst>
                                        <p:tav tm="0">
                                          <p:val>
                                            <p:strVal val="#ppt_x-.2"/>
                                          </p:val>
                                        </p:tav>
                                        <p:tav tm="100000">
                                          <p:val>
                                            <p:strVal val="#ppt_x"/>
                                          </p:val>
                                        </p:tav>
                                      </p:tavLst>
                                    </p:anim>
                                    <p:anim calcmode="lin" valueType="num">
                                      <p:cBhvr>
                                        <p:cTn dur="1000" fill="hold" id="21"/>
                                        <p:tgtEl>
                                          <p:spTgt spid="8"/>
                                        </p:tgtEl>
                                        <p:attrNameLst>
                                          <p:attrName>ppt_y</p:attrName>
                                        </p:attrNameLst>
                                      </p:cBhvr>
                                      <p:tavLst>
                                        <p:tav tm="0">
                                          <p:val>
                                            <p:strVal val="#ppt_y"/>
                                          </p:val>
                                        </p:tav>
                                        <p:tav tm="100000">
                                          <p:val>
                                            <p:strVal val="#ppt_y"/>
                                          </p:val>
                                        </p:tav>
                                      </p:tavLst>
                                    </p:anim>
                                    <p:animEffect filter="wipe(right)" prLst="gradientSize: 0.1" transition="in">
                                      <p:cBhvr>
                                        <p:cTn dur="1000" id="22"/>
                                        <p:tgtEl>
                                          <p:spTgt spid="8"/>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51" presetSubtype="0">
                                  <p:stCondLst>
                                    <p:cond delay="0"/>
                                  </p:stCondLst>
                                  <p:iterate type="lt">
                                    <p:tmPct val="0"/>
                                  </p:iterate>
                                  <p:childTnLst>
                                    <p:set>
                                      <p:cBhvr>
                                        <p:cTn dur="1" fill="hold" id="26">
                                          <p:stCondLst>
                                            <p:cond delay="0"/>
                                          </p:stCondLst>
                                        </p:cTn>
                                        <p:tgtEl>
                                          <p:spTgt spid="9"/>
                                        </p:tgtEl>
                                        <p:attrNameLst>
                                          <p:attrName>style.visibility</p:attrName>
                                        </p:attrNameLst>
                                      </p:cBhvr>
                                      <p:to>
                                        <p:strVal val="visible"/>
                                      </p:to>
                                    </p:set>
                                    <p:animEffect filter="fade" transition="in">
                                      <p:cBhvr>
                                        <p:cTn decel="100000" dur="385" id="27"/>
                                        <p:tgtEl>
                                          <p:spTgt spid="9"/>
                                        </p:tgtEl>
                                      </p:cBhvr>
                                    </p:animEffect>
                                    <p:animScale>
                                      <p:cBhvr>
                                        <p:cTn decel="100000" dur="385" id="28"/>
                                        <p:tgtEl>
                                          <p:spTgt spid="9"/>
                                        </p:tgtEl>
                                      </p:cBhvr>
                                      <p:from x="10000" y="10000"/>
                                      <p:to x="200000" y="450000"/>
                                    </p:animScale>
                                    <p:animScale>
                                      <p:cBhvr>
                                        <p:cTn accel="100000" dur="615" fill="hold" id="29">
                                          <p:stCondLst>
                                            <p:cond delay="385"/>
                                          </p:stCondLst>
                                        </p:cTn>
                                        <p:tgtEl>
                                          <p:spTgt spid="9"/>
                                        </p:tgtEl>
                                      </p:cBhvr>
                                      <p:from x="200000" y="450000"/>
                                      <p:to x="100000" y="100000"/>
                                    </p:animScale>
                                    <p:set>
                                      <p:cBhvr>
                                        <p:cTn dur="385" fill="hold" id="30"/>
                                        <p:tgtEl>
                                          <p:spTgt spid="9"/>
                                        </p:tgtEl>
                                        <p:attrNameLst>
                                          <p:attrName>ppt_x</p:attrName>
                                        </p:attrNameLst>
                                      </p:cBhvr>
                                      <p:to>
                                        <p:strVal val="(0.5)"/>
                                      </p:to>
                                    </p:set>
                                    <p:anim calcmode="lin" from="(0.5)" to="(#ppt_x)" valueType="num">
                                      <p:cBhvr>
                                        <p:cTn accel="100000" dur="615" fill="hold" id="31">
                                          <p:stCondLst>
                                            <p:cond delay="385"/>
                                          </p:stCondLst>
                                        </p:cTn>
                                        <p:tgtEl>
                                          <p:spTgt spid="9"/>
                                        </p:tgtEl>
                                        <p:attrNameLst>
                                          <p:attrName>ppt_x</p:attrName>
                                        </p:attrNameLst>
                                      </p:cBhvr>
                                    </p:anim>
                                    <p:set>
                                      <p:cBhvr>
                                        <p:cTn dur="385" fill="hold" id="32"/>
                                        <p:tgtEl>
                                          <p:spTgt spid="9"/>
                                        </p:tgtEl>
                                        <p:attrNameLst>
                                          <p:attrName>ppt_y</p:attrName>
                                        </p:attrNameLst>
                                      </p:cBhvr>
                                      <p:to>
                                        <p:strVal val="(#ppt_y+0.4)"/>
                                      </p:to>
                                    </p:set>
                                    <p:anim calcmode="lin" from="(#ppt_y+0.4)" to="(#ppt_y)" valueType="num">
                                      <p:cBhvr>
                                        <p:cTn accel="100000" dur="615" fill="hold" id="33">
                                          <p:stCondLst>
                                            <p:cond delay="385"/>
                                          </p:stCondLst>
                                        </p:cTn>
                                        <p:tgtEl>
                                          <p:spTgt spid="9"/>
                                        </p:tgtEl>
                                        <p:attrNameLst>
                                          <p:attrName>ppt_y</p:attrName>
                                        </p:attrNameLst>
                                      </p:cBhvr>
                                    </p:anim>
                                  </p:childTnLst>
                                </p:cTn>
                              </p:par>
                            </p:childTnLst>
                          </p:cTn>
                        </p:par>
                        <p:par>
                          <p:cTn fill="hold" id="34">
                            <p:stCondLst>
                              <p:cond delay="1000"/>
                            </p:stCondLst>
                            <p:childTnLst>
                              <p:par>
                                <p:cTn fill="hold" grpId="1" id="35" nodeType="afterEffect" presetClass="exit" presetID="15" presetSubtype="0">
                                  <p:stCondLst>
                                    <p:cond delay="0"/>
                                  </p:stCondLst>
                                  <p:iterate type="lt">
                                    <p:tmPct val="0"/>
                                  </p:iterate>
                                  <p:childTnLst>
                                    <p:anim calcmode="lin" valueType="num">
                                      <p:cBhvr>
                                        <p:cTn dur="1000" id="36"/>
                                        <p:tgtEl>
                                          <p:spTgt spid="5124"/>
                                        </p:tgtEl>
                                        <p:attrNameLst>
                                          <p:attrName>ppt_w</p:attrName>
                                        </p:attrNameLst>
                                      </p:cBhvr>
                                      <p:tavLst>
                                        <p:tav tm="0">
                                          <p:val>
                                            <p:strVal val="ppt_w"/>
                                          </p:val>
                                        </p:tav>
                                        <p:tav tm="100000">
                                          <p:val>
                                            <p:fltVal val="0"/>
                                          </p:val>
                                        </p:tav>
                                      </p:tavLst>
                                    </p:anim>
                                    <p:anim calcmode="lin" valueType="num">
                                      <p:cBhvr>
                                        <p:cTn dur="1000" id="37"/>
                                        <p:tgtEl>
                                          <p:spTgt spid="5124"/>
                                        </p:tgtEl>
                                        <p:attrNameLst>
                                          <p:attrName>ppt_h</p:attrName>
                                        </p:attrNameLst>
                                      </p:cBhvr>
                                      <p:tavLst>
                                        <p:tav tm="0">
                                          <p:val>
                                            <p:strVal val="ppt_h"/>
                                          </p:val>
                                        </p:tav>
                                        <p:tav tm="100000">
                                          <p:val>
                                            <p:fltVal val="0"/>
                                          </p:val>
                                        </p:tav>
                                      </p:tavLst>
                                    </p:anim>
                                    <p:anim calcmode="lin" valueType="num">
                                      <p:cBhvr>
                                        <p:cTn dur="1000" id="38"/>
                                        <p:tgtEl>
                                          <p:spTgt spid="512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dur="1000" id="39"/>
                                        <p:tgtEl>
                                          <p:spTgt spid="512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dur="1" fill="hold" id="40">
                                          <p:stCondLst>
                                            <p:cond delay="999"/>
                                          </p:stCondLst>
                                        </p:cTn>
                                        <p:tgtEl>
                                          <p:spTgt spid="5124"/>
                                        </p:tgtEl>
                                        <p:attrNameLst>
                                          <p:attrName>style.visibility</p:attrName>
                                        </p:attrNameLst>
                                      </p:cBhvr>
                                      <p:to>
                                        <p:strVal val="hidden"/>
                                      </p:to>
                                    </p:set>
                                  </p:childTnLst>
                                </p:cTn>
                              </p:par>
                              <p:par>
                                <p:cTn fill="hold" grpId="1" id="41" nodeType="withEffect" presetClass="exit" presetID="15" presetSubtype="0">
                                  <p:stCondLst>
                                    <p:cond delay="0"/>
                                  </p:stCondLst>
                                  <p:childTnLst>
                                    <p:anim calcmode="lin" valueType="num">
                                      <p:cBhvr>
                                        <p:cTn dur="1000" id="42"/>
                                        <p:tgtEl>
                                          <p:spTgt spid="8"/>
                                        </p:tgtEl>
                                        <p:attrNameLst>
                                          <p:attrName>ppt_w</p:attrName>
                                        </p:attrNameLst>
                                      </p:cBhvr>
                                      <p:tavLst>
                                        <p:tav tm="0">
                                          <p:val>
                                            <p:strVal val="ppt_w"/>
                                          </p:val>
                                        </p:tav>
                                        <p:tav tm="100000">
                                          <p:val>
                                            <p:fltVal val="0"/>
                                          </p:val>
                                        </p:tav>
                                      </p:tavLst>
                                    </p:anim>
                                    <p:anim calcmode="lin" valueType="num">
                                      <p:cBhvr>
                                        <p:cTn dur="1000" id="43"/>
                                        <p:tgtEl>
                                          <p:spTgt spid="8"/>
                                        </p:tgtEl>
                                        <p:attrNameLst>
                                          <p:attrName>ppt_h</p:attrName>
                                        </p:attrNameLst>
                                      </p:cBhvr>
                                      <p:tavLst>
                                        <p:tav tm="0">
                                          <p:val>
                                            <p:strVal val="ppt_h"/>
                                          </p:val>
                                        </p:tav>
                                        <p:tav tm="100000">
                                          <p:val>
                                            <p:fltVal val="0"/>
                                          </p:val>
                                        </p:tav>
                                      </p:tavLst>
                                    </p:anim>
                                    <p:anim calcmode="lin" valueType="num">
                                      <p:cBhvr>
                                        <p:cTn dur="1000" id="44"/>
                                        <p:tgtEl>
                                          <p:spTgt spid="8"/>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dur="1000" id="45"/>
                                        <p:tgtEl>
                                          <p:spTgt spid="8"/>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dur="1" fill="hold" id="46">
                                          <p:stCondLst>
                                            <p:cond delay="999"/>
                                          </p:stCondLst>
                                        </p:cTn>
                                        <p:tgtEl>
                                          <p:spTgt spid="8"/>
                                        </p:tgtEl>
                                        <p:attrNameLst>
                                          <p:attrName>style.visibility</p:attrName>
                                        </p:attrNameLst>
                                      </p:cBhvr>
                                      <p:to>
                                        <p:strVal val="hidden"/>
                                      </p:to>
                                    </p:set>
                                  </p:childTnLst>
                                </p:cTn>
                              </p:par>
                            </p:childTnLst>
                          </p:cTn>
                        </p:par>
                      </p:childTnLst>
                    </p:cTn>
                  </p:par>
                  <p:par>
                    <p:cTn fill="hold" id="47">
                      <p:stCondLst>
                        <p:cond delay="indefinite"/>
                      </p:stCondLst>
                      <p:childTnLst>
                        <p:par>
                          <p:cTn fill="hold" id="48">
                            <p:stCondLst>
                              <p:cond delay="0"/>
                            </p:stCondLst>
                            <p:childTnLst>
                              <p:par>
                                <p:cTn fill="hold" grpId="1" id="49" nodeType="clickEffect" presetClass="exit" presetID="31" presetSubtype="0">
                                  <p:stCondLst>
                                    <p:cond delay="0"/>
                                  </p:stCondLst>
                                  <p:iterate type="lt">
                                    <p:tmPct val="5000"/>
                                  </p:iterate>
                                  <p:childTnLst>
                                    <p:anim calcmode="lin" valueType="num">
                                      <p:cBhvr>
                                        <p:cTn dur="1000" id="50"/>
                                        <p:tgtEl>
                                          <p:spTgt spid="7"/>
                                        </p:tgtEl>
                                        <p:attrNameLst>
                                          <p:attrName>ppt_w</p:attrName>
                                        </p:attrNameLst>
                                      </p:cBhvr>
                                      <p:tavLst>
                                        <p:tav tm="0">
                                          <p:val>
                                            <p:strVal val="ppt_w"/>
                                          </p:val>
                                        </p:tav>
                                        <p:tav tm="100000">
                                          <p:val>
                                            <p:fltVal val="0"/>
                                          </p:val>
                                        </p:tav>
                                      </p:tavLst>
                                    </p:anim>
                                    <p:anim calcmode="lin" valueType="num">
                                      <p:cBhvr>
                                        <p:cTn dur="1000" id="51"/>
                                        <p:tgtEl>
                                          <p:spTgt spid="7"/>
                                        </p:tgtEl>
                                        <p:attrNameLst>
                                          <p:attrName>ppt_h</p:attrName>
                                        </p:attrNameLst>
                                      </p:cBhvr>
                                      <p:tavLst>
                                        <p:tav tm="0">
                                          <p:val>
                                            <p:strVal val="ppt_h"/>
                                          </p:val>
                                        </p:tav>
                                        <p:tav tm="100000">
                                          <p:val>
                                            <p:fltVal val="0"/>
                                          </p:val>
                                        </p:tav>
                                      </p:tavLst>
                                    </p:anim>
                                    <p:anim calcmode="lin" valueType="num">
                                      <p:cBhvr>
                                        <p:cTn dur="1000" id="52"/>
                                        <p:tgtEl>
                                          <p:spTgt spid="7"/>
                                        </p:tgtEl>
                                        <p:attrNameLst>
                                          <p:attrName>style.rotation</p:attrName>
                                        </p:attrNameLst>
                                      </p:cBhvr>
                                      <p:tavLst>
                                        <p:tav tm="0">
                                          <p:val>
                                            <p:fltVal val="0"/>
                                          </p:val>
                                        </p:tav>
                                        <p:tav tm="100000">
                                          <p:val>
                                            <p:fltVal val="90"/>
                                          </p:val>
                                        </p:tav>
                                      </p:tavLst>
                                    </p:anim>
                                    <p:animEffect filter="fade" transition="out">
                                      <p:cBhvr>
                                        <p:cTn dur="1000" id="53"/>
                                        <p:tgtEl>
                                          <p:spTgt spid="7"/>
                                        </p:tgtEl>
                                      </p:cBhvr>
                                    </p:animEffect>
                                    <p:set>
                                      <p:cBhvr>
                                        <p:cTn dur="1" fill="hold" id="54">
                                          <p:stCondLst>
                                            <p:cond delay="999"/>
                                          </p:stCondLst>
                                        </p:cTn>
                                        <p:tgtEl>
                                          <p:spTgt spid="7"/>
                                        </p:tgtEl>
                                        <p:attrNameLst>
                                          <p:attrName>style.visibility</p:attrName>
                                        </p:attrNameLst>
                                      </p:cBhvr>
                                      <p:to>
                                        <p:strVal val="hidden"/>
                                      </p:to>
                                    </p:set>
                                  </p:childTnLst>
                                </p:cTn>
                              </p:par>
                              <p:par>
                                <p:cTn fill="hold" id="55" nodeType="withEffect" presetClass="exit" presetID="31" presetSubtype="0">
                                  <p:stCondLst>
                                    <p:cond delay="0"/>
                                  </p:stCondLst>
                                  <p:iterate type="lt">
                                    <p:tmPct val="5000"/>
                                  </p:iterate>
                                  <p:childTnLst>
                                    <p:anim calcmode="lin" valueType="num">
                                      <p:cBhvr>
                                        <p:cTn dur="1000" id="56"/>
                                        <p:tgtEl>
                                          <p:spTgt spid="9"/>
                                        </p:tgtEl>
                                        <p:attrNameLst>
                                          <p:attrName>ppt_w</p:attrName>
                                        </p:attrNameLst>
                                      </p:cBhvr>
                                      <p:tavLst>
                                        <p:tav tm="0">
                                          <p:val>
                                            <p:strVal val="ppt_w"/>
                                          </p:val>
                                        </p:tav>
                                        <p:tav tm="100000">
                                          <p:val>
                                            <p:fltVal val="0"/>
                                          </p:val>
                                        </p:tav>
                                      </p:tavLst>
                                    </p:anim>
                                    <p:anim calcmode="lin" valueType="num">
                                      <p:cBhvr>
                                        <p:cTn dur="1000" id="57"/>
                                        <p:tgtEl>
                                          <p:spTgt spid="9"/>
                                        </p:tgtEl>
                                        <p:attrNameLst>
                                          <p:attrName>ppt_h</p:attrName>
                                        </p:attrNameLst>
                                      </p:cBhvr>
                                      <p:tavLst>
                                        <p:tav tm="0">
                                          <p:val>
                                            <p:strVal val="ppt_h"/>
                                          </p:val>
                                        </p:tav>
                                        <p:tav tm="100000">
                                          <p:val>
                                            <p:fltVal val="0"/>
                                          </p:val>
                                        </p:tav>
                                      </p:tavLst>
                                    </p:anim>
                                    <p:anim calcmode="lin" valueType="num">
                                      <p:cBhvr>
                                        <p:cTn dur="1000" id="58"/>
                                        <p:tgtEl>
                                          <p:spTgt spid="9"/>
                                        </p:tgtEl>
                                        <p:attrNameLst>
                                          <p:attrName>style.rotation</p:attrName>
                                        </p:attrNameLst>
                                      </p:cBhvr>
                                      <p:tavLst>
                                        <p:tav tm="0">
                                          <p:val>
                                            <p:fltVal val="0"/>
                                          </p:val>
                                        </p:tav>
                                        <p:tav tm="100000">
                                          <p:val>
                                            <p:fltVal val="90"/>
                                          </p:val>
                                        </p:tav>
                                      </p:tavLst>
                                    </p:anim>
                                    <p:animEffect filter="fade" transition="out">
                                      <p:cBhvr>
                                        <p:cTn dur="1000" id="59"/>
                                        <p:tgtEl>
                                          <p:spTgt spid="9"/>
                                        </p:tgtEl>
                                      </p:cBhvr>
                                    </p:animEffect>
                                    <p:set>
                                      <p:cBhvr>
                                        <p:cTn dur="1" fill="hold" id="60">
                                          <p:stCondLst>
                                            <p:cond delay="999"/>
                                          </p:stCondLst>
                                        </p:cTn>
                                        <p:tgtEl>
                                          <p:spTgt spid="9"/>
                                        </p:tgtEl>
                                        <p:attrNameLst>
                                          <p:attrName>style.visibility</p:attrName>
                                        </p:attrNameLst>
                                      </p:cBhvr>
                                      <p:to>
                                        <p:strVal val="hidden"/>
                                      </p:to>
                                    </p:set>
                                  </p:childTnLst>
                                </p:cTn>
                              </p:par>
                              <p:par>
                                <p:cTn fill="hold" grpId="0" id="61" nodeType="withEffect" presetClass="entr" presetID="53" presetSubtype="0">
                                  <p:stCondLst>
                                    <p:cond delay="0"/>
                                  </p:stCondLst>
                                  <p:childTnLst>
                                    <p:set>
                                      <p:cBhvr>
                                        <p:cTn dur="1" fill="hold" id="62">
                                          <p:stCondLst>
                                            <p:cond delay="0"/>
                                          </p:stCondLst>
                                        </p:cTn>
                                        <p:tgtEl>
                                          <p:spTgt spid="11"/>
                                        </p:tgtEl>
                                        <p:attrNameLst>
                                          <p:attrName>style.visibility</p:attrName>
                                        </p:attrNameLst>
                                      </p:cBhvr>
                                      <p:to>
                                        <p:strVal val="visible"/>
                                      </p:to>
                                    </p:set>
                                    <p:anim calcmode="lin" valueType="num">
                                      <p:cBhvr>
                                        <p:cTn dur="500" fill="hold" id="63"/>
                                        <p:tgtEl>
                                          <p:spTgt spid="11"/>
                                        </p:tgtEl>
                                        <p:attrNameLst>
                                          <p:attrName>ppt_w</p:attrName>
                                        </p:attrNameLst>
                                      </p:cBhvr>
                                      <p:tavLst>
                                        <p:tav tm="0">
                                          <p:val>
                                            <p:fltVal val="0"/>
                                          </p:val>
                                        </p:tav>
                                        <p:tav tm="100000">
                                          <p:val>
                                            <p:strVal val="#ppt_w"/>
                                          </p:val>
                                        </p:tav>
                                      </p:tavLst>
                                    </p:anim>
                                    <p:anim calcmode="lin" valueType="num">
                                      <p:cBhvr>
                                        <p:cTn dur="500" fill="hold" id="64"/>
                                        <p:tgtEl>
                                          <p:spTgt spid="11"/>
                                        </p:tgtEl>
                                        <p:attrNameLst>
                                          <p:attrName>ppt_h</p:attrName>
                                        </p:attrNameLst>
                                      </p:cBhvr>
                                      <p:tavLst>
                                        <p:tav tm="0">
                                          <p:val>
                                            <p:fltVal val="0"/>
                                          </p:val>
                                        </p:tav>
                                        <p:tav tm="100000">
                                          <p:val>
                                            <p:strVal val="#ppt_h"/>
                                          </p:val>
                                        </p:tav>
                                      </p:tavLst>
                                    </p:anim>
                                    <p:animEffect filter="fade" transition="in">
                                      <p:cBhvr>
                                        <p:cTn dur="500" id="65"/>
                                        <p:tgtEl>
                                          <p:spTgt spid="1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5124"/>
      <p:bldP grpId="1" spid="5124"/>
      <p:bldP grpId="0" spid="7"/>
      <p:bldP grpId="1" spid="7"/>
      <p:bldP grpId="0" spid="8"/>
      <p:bldP grpId="1" spid="8"/>
      <p:bldP grpId="0" spid="9"/>
      <p:bldP grpId="0" spid="1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4638"/>
            <a:ext cx="8229600" cy="1511288"/>
          </a:xfrm>
        </p:spPr>
        <p:txBody>
          <a:bodyPr/>
          <a:lstStyle/>
          <a:p>
            <a:pPr algn="ctr" eaLnBrk="1" hangingPunct="1"/>
            <a:r>
              <a:rPr lang="uk-UA" b="1" dirty="0" smtClean="0"/>
              <a:t>   </a:t>
            </a:r>
            <a:r>
              <a:rPr lang="uk-UA" sz="4400" b="1" dirty="0" smtClean="0">
                <a:ln>
                  <a:solidFill>
                    <a:schemeClr val="tx1">
                      <a:lumMod val="95000"/>
                      <a:lumOff val="5000"/>
                    </a:schemeClr>
                  </a:solidFill>
                </a:ln>
                <a:solidFill>
                  <a:srgbClr val="002060"/>
                </a:solidFill>
              </a:rPr>
              <a:t>Математичний диктант</a:t>
            </a:r>
            <a:endParaRPr lang="ru-RU" sz="4400" b="1" dirty="0" smtClean="0">
              <a:ln>
                <a:solidFill>
                  <a:schemeClr val="tx1">
                    <a:lumMod val="95000"/>
                    <a:lumOff val="5000"/>
                  </a:schemeClr>
                </a:solidFill>
              </a:ln>
              <a:solidFill>
                <a:srgbClr val="002060"/>
              </a:solidFill>
            </a:endParaRPr>
          </a:p>
        </p:txBody>
      </p:sp>
      <p:sp>
        <p:nvSpPr>
          <p:cNvPr id="14339" name="Rectangle 3"/>
          <p:cNvSpPr>
            <a:spLocks noGrp="1" noChangeArrowheads="1"/>
          </p:cNvSpPr>
          <p:nvPr>
            <p:ph idx="1"/>
          </p:nvPr>
        </p:nvSpPr>
        <p:spPr>
          <a:xfrm>
            <a:off x="1357290" y="1600200"/>
            <a:ext cx="7634310" cy="5029200"/>
          </a:xfrm>
        </p:spPr>
        <p:txBody>
          <a:bodyPr/>
          <a:lstStyle/>
          <a:p>
            <a:pPr marL="533400" indent="-533400" eaLnBrk="1" hangingPunct="1">
              <a:buFont typeface="Wingdings" pitchFamily="2" charset="2"/>
              <a:buNone/>
            </a:pPr>
            <a:r>
              <a:rPr lang="uk-UA" b="1" dirty="0" smtClean="0">
                <a:solidFill>
                  <a:srgbClr val="336600"/>
                </a:solidFill>
              </a:rPr>
              <a:t>      Запишіть </a:t>
            </a:r>
            <a:r>
              <a:rPr lang="uk-UA" b="1" dirty="0" smtClean="0">
                <a:solidFill>
                  <a:srgbClr val="336600"/>
                </a:solidFill>
              </a:rPr>
              <a:t>у вигляді многочлена:</a:t>
            </a:r>
          </a:p>
          <a:p>
            <a:pPr marL="533400" indent="-533400" eaLnBrk="1" hangingPunct="1">
              <a:buFont typeface="Wingdings" pitchFamily="2" charset="2"/>
              <a:buNone/>
            </a:pPr>
            <a:endParaRPr lang="uk-UA" sz="1000" b="1" dirty="0" smtClean="0">
              <a:solidFill>
                <a:srgbClr val="336600"/>
              </a:solidFill>
            </a:endParaRPr>
          </a:p>
          <a:p>
            <a:pPr marL="933450" lvl="1" indent="-533400">
              <a:buFont typeface="Wingdings" pitchFamily="2" charset="2"/>
              <a:buAutoNum type="arabicParenR"/>
            </a:pPr>
            <a:r>
              <a:rPr lang="uk-UA" sz="3200" b="1" dirty="0" smtClean="0">
                <a:latin typeface="Monotype Corsiva" pitchFamily="66" charset="0"/>
              </a:rPr>
              <a:t>квадрат суми двох виразів  </a:t>
            </a:r>
            <a:r>
              <a:rPr lang="uk-UA" sz="3200" b="1" dirty="0" smtClean="0">
                <a:latin typeface="Monotype Corsiva" pitchFamily="66" charset="0"/>
              </a:rPr>
              <a:t>2</a:t>
            </a:r>
            <a:r>
              <a:rPr lang="uk-UA" sz="3200" b="1" dirty="0" smtClean="0">
                <a:latin typeface="Monotype Corsiva" pitchFamily="66" charset="0"/>
              </a:rPr>
              <a:t>а</a:t>
            </a:r>
            <a:r>
              <a:rPr lang="en-US" sz="3200" b="1" dirty="0" smtClean="0">
                <a:latin typeface="Monotype Corsiva" pitchFamily="66" charset="0"/>
              </a:rPr>
              <a:t> </a:t>
            </a:r>
            <a:r>
              <a:rPr lang="uk-UA" sz="3200" b="1" dirty="0" smtClean="0">
                <a:latin typeface="Monotype Corsiva" pitchFamily="66" charset="0"/>
              </a:rPr>
              <a:t> </a:t>
            </a:r>
            <a:r>
              <a:rPr lang="uk-UA" sz="3200" b="1" dirty="0" smtClean="0">
                <a:latin typeface="Monotype Corsiva" pitchFamily="66" charset="0"/>
              </a:rPr>
              <a:t>і </a:t>
            </a:r>
            <a:r>
              <a:rPr lang="uk-UA" sz="3200" b="1" dirty="0" smtClean="0">
                <a:latin typeface="Monotype Corsiva" pitchFamily="66" charset="0"/>
              </a:rPr>
              <a:t>3</a:t>
            </a:r>
            <a:r>
              <a:rPr lang="uk-UA" sz="3200" b="1" dirty="0" smtClean="0">
                <a:latin typeface="Monotype Corsiva" pitchFamily="66" charset="0"/>
              </a:rPr>
              <a:t>с</a:t>
            </a:r>
            <a:r>
              <a:rPr lang="uk-UA" sz="3200" b="1" dirty="0" smtClean="0">
                <a:latin typeface="Monotype Corsiva" pitchFamily="66" charset="0"/>
              </a:rPr>
              <a:t>;</a:t>
            </a:r>
          </a:p>
          <a:p>
            <a:pPr marL="933450" lvl="1" indent="-533400">
              <a:buFont typeface="Wingdings" pitchFamily="2" charset="2"/>
              <a:buAutoNum type="arabicParenR"/>
            </a:pPr>
            <a:r>
              <a:rPr lang="uk-UA" sz="3200" b="1" dirty="0" smtClean="0">
                <a:latin typeface="Monotype Corsiva" pitchFamily="66" charset="0"/>
              </a:rPr>
              <a:t>квадрат </a:t>
            </a:r>
            <a:r>
              <a:rPr lang="uk-UA" sz="3200" b="1" dirty="0" smtClean="0">
                <a:latin typeface="Monotype Corsiva" pitchFamily="66" charset="0"/>
              </a:rPr>
              <a:t>різниці двох виразів  </a:t>
            </a:r>
            <a:r>
              <a:rPr lang="en-US" sz="3200" b="1" dirty="0" smtClean="0">
                <a:latin typeface="Monotype Corsiva" pitchFamily="66" charset="0"/>
              </a:rPr>
              <a:t>t</a:t>
            </a:r>
            <a:r>
              <a:rPr lang="uk-UA" sz="3200" b="1" dirty="0" smtClean="0">
                <a:latin typeface="Monotype Corsiva" pitchFamily="66" charset="0"/>
              </a:rPr>
              <a:t> і</a:t>
            </a:r>
            <a:r>
              <a:rPr lang="en-US" sz="3200" b="1" dirty="0" smtClean="0">
                <a:latin typeface="Monotype Corsiva" pitchFamily="66" charset="0"/>
              </a:rPr>
              <a:t> 2s</a:t>
            </a:r>
            <a:r>
              <a:rPr lang="uk-UA" sz="3200" b="1" dirty="0" smtClean="0">
                <a:latin typeface="Monotype Corsiva" pitchFamily="66" charset="0"/>
              </a:rPr>
              <a:t>;</a:t>
            </a:r>
          </a:p>
          <a:p>
            <a:pPr marL="533400" indent="-533400" eaLnBrk="1" hangingPunct="1">
              <a:buNone/>
            </a:pPr>
            <a:r>
              <a:rPr lang="uk-UA" sz="3200" b="1" dirty="0" smtClean="0">
                <a:latin typeface="Monotype Corsiva" pitchFamily="66" charset="0"/>
              </a:rPr>
              <a:t>3) добуток  </a:t>
            </a:r>
            <a:r>
              <a:rPr lang="uk-UA" sz="3200" b="1" dirty="0" smtClean="0">
                <a:latin typeface="Monotype Corsiva" pitchFamily="66" charset="0"/>
              </a:rPr>
              <a:t>суми двох виразів  </a:t>
            </a:r>
            <a:r>
              <a:rPr lang="uk-UA" sz="3200" b="1" dirty="0" smtClean="0">
                <a:latin typeface="Monotype Corsiva" pitchFamily="66" charset="0"/>
              </a:rPr>
              <a:t>2</a:t>
            </a:r>
            <a:r>
              <a:rPr lang="uk-UA" b="1" dirty="0" smtClean="0">
                <a:latin typeface="Monotype Corsiva" pitchFamily="66" charset="0"/>
              </a:rPr>
              <a:t>а</a:t>
            </a:r>
            <a:r>
              <a:rPr lang="uk-UA" sz="3200" b="1" dirty="0" smtClean="0">
                <a:latin typeface="Monotype Corsiva" pitchFamily="66" charset="0"/>
              </a:rPr>
              <a:t> </a:t>
            </a:r>
            <a:r>
              <a:rPr lang="uk-UA" sz="3200" b="1" dirty="0" smtClean="0">
                <a:latin typeface="Monotype Corsiva" pitchFamily="66" charset="0"/>
              </a:rPr>
              <a:t>і </a:t>
            </a:r>
            <a:r>
              <a:rPr lang="uk-UA" sz="3200" b="1" dirty="0" smtClean="0">
                <a:latin typeface="Monotype Corsiva" pitchFamily="66" charset="0"/>
              </a:rPr>
              <a:t>3</a:t>
            </a:r>
            <a:r>
              <a:rPr lang="uk-UA" b="1" dirty="0" smtClean="0">
                <a:latin typeface="Monotype Corsiva" pitchFamily="66" charset="0"/>
              </a:rPr>
              <a:t>с</a:t>
            </a:r>
            <a:r>
              <a:rPr lang="uk-UA" sz="3200" b="1" dirty="0" smtClean="0">
                <a:latin typeface="Monotype Corsiva" pitchFamily="66" charset="0"/>
              </a:rPr>
              <a:t> </a:t>
            </a:r>
            <a:r>
              <a:rPr lang="uk-UA" sz="3200" b="1" dirty="0" smtClean="0">
                <a:latin typeface="Monotype Corsiva" pitchFamily="66" charset="0"/>
              </a:rPr>
              <a:t>на їхню різницю;</a:t>
            </a:r>
          </a:p>
          <a:p>
            <a:pPr marL="533400" indent="-533400" eaLnBrk="1" hangingPunct="1">
              <a:buNone/>
            </a:pPr>
            <a:r>
              <a:rPr lang="uk-UA" sz="3200" b="1" dirty="0" smtClean="0">
                <a:latin typeface="Monotype Corsiva" pitchFamily="66" charset="0"/>
              </a:rPr>
              <a:t>4) різницю </a:t>
            </a:r>
            <a:r>
              <a:rPr lang="uk-UA" sz="3200" b="1" dirty="0" smtClean="0">
                <a:latin typeface="Monotype Corsiva" pitchFamily="66" charset="0"/>
              </a:rPr>
              <a:t>квадратів виразів 3</a:t>
            </a:r>
            <a:r>
              <a:rPr lang="en-US" sz="3200" b="1" dirty="0" smtClean="0">
                <a:latin typeface="Monotype Corsiva" pitchFamily="66" charset="0"/>
              </a:rPr>
              <a:t>m</a:t>
            </a:r>
            <a:r>
              <a:rPr lang="uk-UA" sz="3200" b="1" dirty="0" smtClean="0">
                <a:latin typeface="Monotype Corsiva" pitchFamily="66" charset="0"/>
              </a:rPr>
              <a:t> і 4</a:t>
            </a:r>
            <a:r>
              <a:rPr lang="en-US" sz="3200" b="1" dirty="0" smtClean="0">
                <a:latin typeface="Monotype Corsiva" pitchFamily="66" charset="0"/>
              </a:rPr>
              <a:t>n</a:t>
            </a:r>
            <a:r>
              <a:rPr lang="uk-UA" sz="3200" b="1" dirty="0" smtClean="0">
                <a:latin typeface="Monotype Corsiva" pitchFamily="66" charset="0"/>
              </a:rPr>
              <a:t>;</a:t>
            </a:r>
          </a:p>
          <a:p>
            <a:pPr marL="533400" indent="-533400" eaLnBrk="1" hangingPunct="1">
              <a:buNone/>
            </a:pPr>
            <a:r>
              <a:rPr lang="uk-UA" b="1" dirty="0" smtClean="0">
                <a:latin typeface="Monotype Corsiva" pitchFamily="66" charset="0"/>
              </a:rPr>
              <a:t>5) </a:t>
            </a:r>
            <a:r>
              <a:rPr lang="uk-UA" sz="3200" b="1" dirty="0" smtClean="0">
                <a:latin typeface="Monotype Corsiva" pitchFamily="66" charset="0"/>
              </a:rPr>
              <a:t>різницю </a:t>
            </a:r>
            <a:r>
              <a:rPr lang="uk-UA" sz="3200" b="1" dirty="0" smtClean="0">
                <a:latin typeface="Monotype Corsiva" pitchFamily="66" charset="0"/>
              </a:rPr>
              <a:t>квадратів виразів х + у  і х – </a:t>
            </a:r>
            <a:r>
              <a:rPr lang="uk-UA" sz="3200" b="1" dirty="0" smtClean="0">
                <a:latin typeface="Monotype Corsiva" pitchFamily="66" charset="0"/>
              </a:rPr>
              <a:t>у</a:t>
            </a:r>
            <a:endParaRPr lang="uk-UA" sz="3200" b="1" dirty="0" smtClean="0">
              <a:latin typeface="Monotype Corsiva" pitchFamily="66" charset="0"/>
            </a:endParaRPr>
          </a:p>
        </p:txBody>
      </p:sp>
    </p:spTree>
  </p:cSld>
  <p:clrMapOvr>
    <a:masterClrMapping/>
  </p:clrMapOvr>
  <p:transition/>
  <p:timing>
    <p:tnLst>
      <p:par>
        <p:cTn id="1" dur="indefinite" restart="never" nodeType="tmRoot"/>
      </p:par>
    </p:tnLst>
  </p:timing>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C:\Users\Тома\Desktop\Україна\560336_ukraina_golub_mir_uzor_2560x1600_(www.GdeFon.ru).jpg" id="21506" name="Picture 2"/>
          <p:cNvPicPr>
            <a:picLocks noChangeArrowheads="1" noChangeAspect="1"/>
          </p:cNvPicPr>
          <p:nvPr/>
        </p:nvPicPr>
        <p:blipFill>
          <a:blip cstate="print" r:embed="rId2"/>
          <a:stretch>
            <a:fillRect/>
          </a:stretch>
        </p:blipFill>
        <p:spPr bwMode="auto">
          <a:xfrm>
            <a:off x="0" y="1643063"/>
            <a:ext cx="9144000" cy="5214937"/>
          </a:xfrm>
          <a:prstGeom prst="rect">
            <a:avLst/>
          </a:prstGeom>
          <a:noFill/>
          <a:ln w="9525">
            <a:noFill/>
            <a:miter lim="800000"/>
            <a:headEnd/>
            <a:tailEnd/>
          </a:ln>
        </p:spPr>
      </p:pic>
      <p:sp>
        <p:nvSpPr>
          <p:cNvPr id="5" name="Прямоугольник 4"/>
          <p:cNvSpPr/>
          <p:nvPr/>
        </p:nvSpPr>
        <p:spPr>
          <a:xfrm>
            <a:off x="0" y="0"/>
            <a:ext cx="9144000" cy="164306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pic>
        <p:nvPicPr>
          <p:cNvPr descr="C:\Users\Тома\Desktop\Україна\UA-FLAG1.gif" id="21508" name="Picture 2"/>
          <p:cNvPicPr>
            <a:picLocks noChangeArrowheads="1" noChangeAspect="1" noCrop="1"/>
          </p:cNvPicPr>
          <p:nvPr/>
        </p:nvPicPr>
        <p:blipFill>
          <a:blip cstate="print" r:embed="rId3"/>
          <a:srcRect/>
          <a:stretch>
            <a:fillRect/>
          </a:stretch>
        </p:blipFill>
        <p:spPr bwMode="auto">
          <a:xfrm>
            <a:off x="571500" y="0"/>
            <a:ext cx="8286750" cy="2214563"/>
          </a:xfrm>
          <a:prstGeom prst="rect">
            <a:avLst/>
          </a:prstGeom>
          <a:noFill/>
          <a:ln w="9525">
            <a:noFill/>
            <a:miter lim="800000"/>
            <a:headEnd/>
            <a:tailEnd/>
          </a:ln>
        </p:spPr>
      </p:pic>
      <p:sp>
        <p:nvSpPr>
          <p:cNvPr id="21509" name="TextBox 3"/>
          <p:cNvSpPr txBox="1">
            <a:spLocks noChangeArrowheads="1"/>
          </p:cNvSpPr>
          <p:nvPr/>
        </p:nvSpPr>
        <p:spPr bwMode="auto">
          <a:xfrm>
            <a:off x="1000125" y="357188"/>
            <a:ext cx="8143875" cy="1754187"/>
          </a:xfrm>
          <a:prstGeom prst="rect">
            <a:avLst/>
          </a:prstGeom>
          <a:noFill/>
          <a:ln w="9525">
            <a:noFill/>
            <a:miter lim="800000"/>
            <a:headEnd/>
            <a:tailEnd/>
          </a:ln>
        </p:spPr>
        <p:txBody>
          <a:bodyPr>
            <a:spAutoFit/>
          </a:bodyPr>
          <a:lstStyle/>
          <a:p>
            <a:pPr algn="ctr"/>
            <a:r>
              <a:rPr b="1" i="1" lang="uk-UA" sz="5400">
                <a:solidFill>
                  <a:srgbClr val="FF0000"/>
                </a:solidFill>
                <a:latin charset="0" pitchFamily="34" typeface="Calibri"/>
              </a:rPr>
              <a:t>Я – українець і цим я пишаюсь!</a:t>
            </a:r>
          </a:p>
        </p:txBody>
      </p:sp>
    </p:spTree>
  </p:cSld>
  <p:clrMapOvr>
    <a:masterClrMapping/>
  </p:clrMapOvr>
  <p:transition>
    <p:dissolve/>
  </p:transition>
  <p:timing>
    <p:tnLst>
      <p:par>
        <p:cTn dur="indefinite" id="1" nodeType="tmRoot" restart="never"/>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4"/>
          <p:cNvSpPr>
            <a:spLocks noChangeArrowheads="1"/>
          </p:cNvSpPr>
          <p:nvPr/>
        </p:nvSpPr>
        <p:spPr bwMode="auto">
          <a:xfrm>
            <a:off x="990600" y="1676400"/>
            <a:ext cx="7696200" cy="4724400"/>
          </a:xfrm>
          <a:prstGeom prst="foldedCorner">
            <a:avLst>
              <a:gd name="adj" fmla="val 12500"/>
            </a:avLst>
          </a:prstGeom>
          <a:solidFill>
            <a:schemeClr val="accent1"/>
          </a:solidFill>
          <a:ln w="9525">
            <a:solidFill>
              <a:schemeClr val="tx1"/>
            </a:solidFill>
            <a:round/>
            <a:headEnd/>
            <a:tailEnd/>
          </a:ln>
        </p:spPr>
        <p:txBody>
          <a:bodyPr wrap="none" anchor="ctr"/>
          <a:lstStyle/>
          <a:p>
            <a:endParaRPr lang="ru-RU"/>
          </a:p>
        </p:txBody>
      </p:sp>
      <p:sp>
        <p:nvSpPr>
          <p:cNvPr id="36867" name="Rectangle 2"/>
          <p:cNvSpPr>
            <a:spLocks noGrp="1" noChangeArrowheads="1"/>
          </p:cNvSpPr>
          <p:nvPr>
            <p:ph type="title"/>
          </p:nvPr>
        </p:nvSpPr>
        <p:spPr/>
        <p:txBody>
          <a:bodyPr/>
          <a:lstStyle/>
          <a:p>
            <a:pPr algn="ctr" eaLnBrk="1" hangingPunct="1"/>
            <a:r>
              <a:rPr lang="uk-UA" sz="4400" b="1" dirty="0" smtClean="0">
                <a:solidFill>
                  <a:srgbClr val="9900FF"/>
                </a:solidFill>
              </a:rPr>
              <a:t/>
            </a:r>
            <a:br>
              <a:rPr lang="uk-UA" sz="4400" b="1" dirty="0" smtClean="0">
                <a:solidFill>
                  <a:srgbClr val="9900FF"/>
                </a:solidFill>
              </a:rPr>
            </a:br>
            <a:r>
              <a:rPr lang="uk-UA" sz="4400" b="1" dirty="0" smtClean="0">
                <a:solidFill>
                  <a:srgbClr val="0070C0"/>
                </a:solidFill>
              </a:rPr>
              <a:t>Історична  довідка</a:t>
            </a:r>
            <a:endParaRPr lang="ru-RU" sz="4400" b="1" dirty="0" smtClean="0">
              <a:solidFill>
                <a:srgbClr val="0070C0"/>
              </a:solidFill>
            </a:endParaRPr>
          </a:p>
        </p:txBody>
      </p:sp>
      <p:sp>
        <p:nvSpPr>
          <p:cNvPr id="36868" name="Rectangle 3"/>
          <p:cNvSpPr>
            <a:spLocks noGrp="1" noChangeArrowheads="1"/>
          </p:cNvSpPr>
          <p:nvPr>
            <p:ph idx="1"/>
          </p:nvPr>
        </p:nvSpPr>
        <p:spPr>
          <a:xfrm>
            <a:off x="914400" y="1828800"/>
            <a:ext cx="7696200" cy="4572000"/>
          </a:xfrm>
        </p:spPr>
        <p:txBody>
          <a:bodyPr/>
          <a:lstStyle/>
          <a:p>
            <a:pPr eaLnBrk="1" hangingPunct="1">
              <a:buFont typeface="Wingdings" pitchFamily="2" charset="2"/>
              <a:buNone/>
            </a:pPr>
            <a:r>
              <a:rPr lang="uk-UA" smtClean="0"/>
              <a:t>         </a:t>
            </a:r>
            <a:r>
              <a:rPr lang="uk-UA" sz="2000" b="1" i="1" smtClean="0"/>
              <a:t>Формули скороченого множення  стародавнім китайським і грецьким математикам були відомі за багато віків до початку нашої ери. Записували їх тоді не за допомогою букв, а словами, і доводили геометрично (тільки для додатних чисел). Користуючись малюнком, пояснювали, що для будь-яких чисел </a:t>
            </a:r>
            <a:r>
              <a:rPr lang="en-US" sz="2000" b="1" i="1" smtClean="0"/>
              <a:t>a</a:t>
            </a:r>
            <a:r>
              <a:rPr lang="uk-UA" sz="2000" b="1" i="1" smtClean="0"/>
              <a:t> і</a:t>
            </a:r>
            <a:r>
              <a:rPr lang="en-US" sz="2000" b="1" i="1" smtClean="0"/>
              <a:t> b </a:t>
            </a:r>
            <a:r>
              <a:rPr lang="uk-UA" sz="2000" b="1" i="1" smtClean="0"/>
              <a:t>площа квадрата із стороною </a:t>
            </a:r>
            <a:r>
              <a:rPr lang="en-US" sz="2000" b="1" i="1" smtClean="0"/>
              <a:t>a</a:t>
            </a:r>
            <a:r>
              <a:rPr lang="uk-UA" sz="2000" b="1" i="1" smtClean="0"/>
              <a:t> + </a:t>
            </a:r>
            <a:r>
              <a:rPr lang="en-US" sz="2000" b="1" i="1" smtClean="0"/>
              <a:t>b</a:t>
            </a:r>
            <a:r>
              <a:rPr lang="uk-UA" sz="2000" b="1" i="1" smtClean="0"/>
              <a:t> дорівнює сумі площ двох квадратів із сторонами</a:t>
            </a:r>
            <a:r>
              <a:rPr lang="en-US" sz="2000" b="1" i="1" smtClean="0"/>
              <a:t>  a</a:t>
            </a:r>
            <a:r>
              <a:rPr lang="uk-UA" sz="2000" b="1" i="1" smtClean="0"/>
              <a:t> і </a:t>
            </a:r>
            <a:r>
              <a:rPr lang="en-US" sz="2000" b="1" i="1" smtClean="0"/>
              <a:t>b </a:t>
            </a:r>
            <a:r>
              <a:rPr lang="uk-UA" sz="2000" b="1" i="1" smtClean="0"/>
              <a:t>і двох прямокутників із сторонами </a:t>
            </a:r>
            <a:r>
              <a:rPr lang="en-US" sz="2000" b="1" i="1" smtClean="0"/>
              <a:t> a</a:t>
            </a:r>
            <a:r>
              <a:rPr lang="uk-UA" sz="2000" b="1" i="1" smtClean="0"/>
              <a:t>, </a:t>
            </a:r>
            <a:r>
              <a:rPr lang="en-US" sz="2000" b="1" i="1" smtClean="0"/>
              <a:t>b</a:t>
            </a:r>
            <a:r>
              <a:rPr lang="uk-UA" sz="2000" b="1" i="1" smtClean="0"/>
              <a:t>. Отже,</a:t>
            </a:r>
            <a:r>
              <a:rPr lang="en-US" sz="2000" b="1" i="1" smtClean="0"/>
              <a:t>  </a:t>
            </a:r>
            <a:r>
              <a:rPr lang="uk-UA" sz="2000" b="1" i="1" smtClean="0"/>
              <a:t>(</a:t>
            </a:r>
            <a:r>
              <a:rPr lang="en-US" sz="2000" b="1" i="1" smtClean="0"/>
              <a:t>a</a:t>
            </a:r>
            <a:r>
              <a:rPr lang="uk-UA" sz="2000" b="1" i="1" smtClean="0"/>
              <a:t> + </a:t>
            </a:r>
            <a:r>
              <a:rPr lang="en-US" sz="2000" b="1" i="1" smtClean="0"/>
              <a:t>b</a:t>
            </a:r>
            <a:r>
              <a:rPr lang="uk-UA" sz="2000" b="1" i="1" smtClean="0"/>
              <a:t>)</a:t>
            </a:r>
            <a:r>
              <a:rPr lang="en-US" sz="2000" b="1" i="1" smtClean="0">
                <a:cs typeface="Arial" charset="0"/>
              </a:rPr>
              <a:t>²</a:t>
            </a:r>
            <a:r>
              <a:rPr lang="uk-UA" sz="2000" b="1" i="1" smtClean="0">
                <a:cs typeface="Arial" charset="0"/>
              </a:rPr>
              <a:t> =</a:t>
            </a:r>
            <a:r>
              <a:rPr lang="uk-UA" sz="2000" b="1" i="1" smtClean="0"/>
              <a:t> </a:t>
            </a:r>
            <a:r>
              <a:rPr lang="en-US" sz="2000" b="1" i="1" smtClean="0"/>
              <a:t>a</a:t>
            </a:r>
            <a:r>
              <a:rPr lang="en-US" sz="2000" b="1" i="1" smtClean="0">
                <a:cs typeface="Arial" charset="0"/>
              </a:rPr>
              <a:t>²</a:t>
            </a:r>
            <a:r>
              <a:rPr lang="uk-UA" sz="2000" b="1" i="1" smtClean="0">
                <a:cs typeface="Arial" charset="0"/>
              </a:rPr>
              <a:t> + 2</a:t>
            </a:r>
            <a:r>
              <a:rPr lang="en-US" sz="2000" b="1" i="1" smtClean="0"/>
              <a:t>ab</a:t>
            </a:r>
            <a:r>
              <a:rPr lang="uk-UA" sz="2000" b="1" i="1" smtClean="0"/>
              <a:t> +</a:t>
            </a:r>
            <a:r>
              <a:rPr lang="en-US" sz="2000" b="1" i="1" smtClean="0"/>
              <a:t> b</a:t>
            </a:r>
            <a:r>
              <a:rPr lang="en-US" sz="2000" b="1" i="1" smtClean="0">
                <a:cs typeface="Arial" charset="0"/>
              </a:rPr>
              <a:t>²</a:t>
            </a:r>
            <a:r>
              <a:rPr lang="uk-UA" sz="2000" b="1" i="1" smtClean="0">
                <a:cs typeface="Arial" charset="0"/>
              </a:rPr>
              <a:t>. Подібним способом обґрунтували й інші рівності, які тепер ми називаємо формулами скороченого множення.</a:t>
            </a:r>
            <a:endParaRPr lang="ru-RU" sz="2000" b="1" i="1" smtClean="0">
              <a:cs typeface="Arial"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algn="ctr" eaLnBrk="1" hangingPunct="1"/>
            <a:r>
              <a:rPr lang="uk-UA" sz="3300" b="1" dirty="0" smtClean="0"/>
              <a:t>Застосування кількох способів для розкладання многочленів на множники</a:t>
            </a:r>
            <a:endParaRPr lang="ru-RU" sz="3300" b="1" dirty="0" smtClean="0"/>
          </a:p>
        </p:txBody>
      </p:sp>
      <p:sp>
        <p:nvSpPr>
          <p:cNvPr id="30723" name="Rectangle 3"/>
          <p:cNvSpPr>
            <a:spLocks noGrp="1" noChangeArrowheads="1"/>
          </p:cNvSpPr>
          <p:nvPr>
            <p:ph idx="1"/>
          </p:nvPr>
        </p:nvSpPr>
        <p:spPr>
          <a:xfrm>
            <a:off x="914400" y="1676400"/>
            <a:ext cx="7772400" cy="4800600"/>
          </a:xfrm>
        </p:spPr>
        <p:txBody>
          <a:bodyPr>
            <a:normAutofit fontScale="92500" lnSpcReduction="10000"/>
          </a:bodyPr>
          <a:lstStyle/>
          <a:p>
            <a:pPr algn="ctr" eaLnBrk="1" hangingPunct="1">
              <a:lnSpc>
                <a:spcPct val="80000"/>
              </a:lnSpc>
              <a:buFont typeface="Wingdings" pitchFamily="2" charset="2"/>
              <a:buNone/>
            </a:pPr>
            <a:r>
              <a:rPr lang="uk-UA" u="sng" dirty="0" smtClean="0">
                <a:solidFill>
                  <a:srgbClr val="002060"/>
                </a:solidFill>
              </a:rPr>
              <a:t>Прик</a:t>
            </a:r>
            <a:r>
              <a:rPr lang="uk-UA" u="sng" dirty="0" smtClean="0">
                <a:solidFill>
                  <a:srgbClr val="FFFF00"/>
                </a:solidFill>
              </a:rPr>
              <a:t>лади:</a:t>
            </a:r>
            <a:endParaRPr lang="en-US" u="sng" dirty="0" smtClean="0">
              <a:solidFill>
                <a:srgbClr val="FFFF00"/>
              </a:solidFill>
            </a:endParaRPr>
          </a:p>
          <a:p>
            <a:pPr algn="ctr" eaLnBrk="1" hangingPunct="1">
              <a:lnSpc>
                <a:spcPct val="80000"/>
              </a:lnSpc>
              <a:buFont typeface="Wingdings" pitchFamily="2" charset="2"/>
              <a:buNone/>
            </a:pPr>
            <a:endParaRPr lang="uk-UA" sz="900" u="sng" dirty="0" smtClean="0">
              <a:solidFill>
                <a:srgbClr val="FFFF00"/>
              </a:solidFill>
            </a:endParaRPr>
          </a:p>
          <a:p>
            <a:pPr eaLnBrk="1" hangingPunct="1">
              <a:lnSpc>
                <a:spcPct val="80000"/>
              </a:lnSpc>
              <a:buFont typeface="Wingdings" pitchFamily="2" charset="2"/>
              <a:buNone/>
            </a:pPr>
            <a:r>
              <a:rPr lang="uk-UA" sz="900" dirty="0" smtClean="0">
                <a:solidFill>
                  <a:srgbClr val="FFFF00"/>
                </a:solidFill>
              </a:rPr>
              <a:t> </a:t>
            </a:r>
            <a:r>
              <a:rPr lang="en-US" sz="900" dirty="0" smtClean="0">
                <a:solidFill>
                  <a:srgbClr val="FFFF00"/>
                </a:solidFill>
              </a:rPr>
              <a:t>  </a:t>
            </a:r>
            <a:r>
              <a:rPr lang="en-US" sz="3600" b="1" dirty="0" smtClean="0">
                <a:solidFill>
                  <a:srgbClr val="FFFF00"/>
                </a:solidFill>
                <a:latin typeface="Times New Roman" pitchFamily="18" charset="0"/>
              </a:rPr>
              <a:t>1.</a:t>
            </a:r>
            <a:r>
              <a:rPr lang="uk-UA" sz="3600" b="1" dirty="0" smtClean="0">
                <a:solidFill>
                  <a:srgbClr val="FFFF00"/>
                </a:solidFill>
                <a:latin typeface="Times New Roman" pitchFamily="18" charset="0"/>
              </a:rPr>
              <a:t>  </a:t>
            </a:r>
            <a:r>
              <a:rPr lang="en-US" sz="3600" b="1" dirty="0" smtClean="0">
                <a:solidFill>
                  <a:srgbClr val="FFFF00"/>
                </a:solidFill>
                <a:latin typeface="Times New Roman" pitchFamily="18" charset="0"/>
              </a:rPr>
              <a:t> 7a</a:t>
            </a:r>
            <a:r>
              <a:rPr lang="en-US" sz="3600" b="1" dirty="0" smtClean="0">
                <a:solidFill>
                  <a:srgbClr val="FFFF00"/>
                </a:solidFill>
                <a:latin typeface="Times New Roman" pitchFamily="18" charset="0"/>
                <a:cs typeface="Arial" charset="0"/>
              </a:rPr>
              <a:t>²</a:t>
            </a:r>
            <a:r>
              <a:rPr lang="en-US" sz="3600" b="1" dirty="0" smtClean="0">
                <a:solidFill>
                  <a:srgbClr val="FFFF00"/>
                </a:solidFill>
                <a:latin typeface="Times New Roman" pitchFamily="18" charset="0"/>
              </a:rPr>
              <a:t>b</a:t>
            </a:r>
            <a:r>
              <a:rPr lang="en-US" sz="3600" b="1" dirty="0" smtClean="0">
                <a:solidFill>
                  <a:srgbClr val="FFFF00"/>
                </a:solidFill>
                <a:latin typeface="Times New Roman" pitchFamily="18" charset="0"/>
                <a:cs typeface="Arial" charset="0"/>
              </a:rPr>
              <a:t>² – 7b</a:t>
            </a:r>
            <a:r>
              <a:rPr lang="en-US" sz="3600" b="1" baseline="30000" dirty="0" smtClean="0">
                <a:solidFill>
                  <a:srgbClr val="FFFF00"/>
                </a:solidFill>
                <a:latin typeface="Times New Roman" pitchFamily="18" charset="0"/>
                <a:cs typeface="Arial" charset="0"/>
              </a:rPr>
              <a:t>4  </a:t>
            </a:r>
            <a:r>
              <a:rPr lang="en-US" sz="3600" b="1" dirty="0" smtClean="0">
                <a:latin typeface="Times New Roman" pitchFamily="18" charset="0"/>
                <a:cs typeface="Arial" charset="0"/>
              </a:rPr>
              <a:t>= 7</a:t>
            </a:r>
            <a:r>
              <a:rPr lang="en-US" sz="3600" b="1" dirty="0" smtClean="0">
                <a:latin typeface="Times New Roman" pitchFamily="18" charset="0"/>
              </a:rPr>
              <a:t>b</a:t>
            </a:r>
            <a:r>
              <a:rPr lang="en-US" sz="3600" b="1" dirty="0" smtClean="0">
                <a:latin typeface="Times New Roman" pitchFamily="18" charset="0"/>
                <a:cs typeface="Arial" charset="0"/>
              </a:rPr>
              <a:t>²(</a:t>
            </a:r>
            <a:r>
              <a:rPr lang="en-US" sz="3600" b="1" dirty="0" smtClean="0">
                <a:latin typeface="Times New Roman" pitchFamily="18" charset="0"/>
              </a:rPr>
              <a:t>a</a:t>
            </a:r>
            <a:r>
              <a:rPr lang="en-US" sz="3600" b="1" dirty="0" smtClean="0">
                <a:latin typeface="Times New Roman" pitchFamily="18" charset="0"/>
                <a:cs typeface="Arial" charset="0"/>
              </a:rPr>
              <a:t>² – </a:t>
            </a:r>
            <a:r>
              <a:rPr lang="en-US" sz="3600" b="1" dirty="0" smtClean="0">
                <a:latin typeface="Times New Roman" pitchFamily="18" charset="0"/>
              </a:rPr>
              <a:t>b</a:t>
            </a:r>
            <a:r>
              <a:rPr lang="en-US" sz="3600" b="1" dirty="0" smtClean="0">
                <a:latin typeface="Times New Roman" pitchFamily="18" charset="0"/>
                <a:cs typeface="Arial" charset="0"/>
              </a:rPr>
              <a:t>²) = </a:t>
            </a:r>
          </a:p>
          <a:p>
            <a:pPr eaLnBrk="1" hangingPunct="1">
              <a:lnSpc>
                <a:spcPct val="80000"/>
              </a:lnSpc>
              <a:buFont typeface="Wingdings" pitchFamily="2" charset="2"/>
              <a:buNone/>
            </a:pPr>
            <a:r>
              <a:rPr lang="en-US" sz="3600" b="1" dirty="0" smtClean="0">
                <a:latin typeface="Times New Roman" pitchFamily="18" charset="0"/>
                <a:cs typeface="Arial" charset="0"/>
              </a:rPr>
              <a:t>        = 7</a:t>
            </a:r>
            <a:r>
              <a:rPr lang="en-US" sz="3600" b="1" dirty="0" smtClean="0">
                <a:latin typeface="Times New Roman" pitchFamily="18" charset="0"/>
              </a:rPr>
              <a:t>b</a:t>
            </a:r>
            <a:r>
              <a:rPr lang="en-US" sz="3600" b="1" dirty="0" smtClean="0">
                <a:latin typeface="Times New Roman" pitchFamily="18" charset="0"/>
                <a:cs typeface="Arial" charset="0"/>
              </a:rPr>
              <a:t>²(a – b)(a + b);</a:t>
            </a:r>
            <a:endParaRPr lang="en-US" sz="800" b="1" dirty="0" smtClean="0">
              <a:latin typeface="Times New Roman" pitchFamily="18" charset="0"/>
              <a:cs typeface="Arial" charset="0"/>
            </a:endParaRPr>
          </a:p>
          <a:p>
            <a:pPr eaLnBrk="1" hangingPunct="1">
              <a:lnSpc>
                <a:spcPct val="80000"/>
              </a:lnSpc>
              <a:buFont typeface="Wingdings" pitchFamily="2" charset="2"/>
              <a:buNone/>
            </a:pPr>
            <a:endParaRPr lang="en-US" sz="900" b="1" dirty="0" smtClean="0">
              <a:latin typeface="Times New Roman" pitchFamily="18" charset="0"/>
              <a:cs typeface="Arial" charset="0"/>
            </a:endParaRPr>
          </a:p>
          <a:p>
            <a:pPr eaLnBrk="1" hangingPunct="1">
              <a:lnSpc>
                <a:spcPct val="80000"/>
              </a:lnSpc>
              <a:buFont typeface="Wingdings" pitchFamily="2" charset="2"/>
              <a:buNone/>
            </a:pPr>
            <a:endParaRPr lang="en-US" sz="900" b="1" dirty="0" smtClean="0">
              <a:latin typeface="Times New Roman" pitchFamily="18" charset="0"/>
              <a:cs typeface="Arial" charset="0"/>
            </a:endParaRPr>
          </a:p>
          <a:p>
            <a:pPr eaLnBrk="1" hangingPunct="1">
              <a:lnSpc>
                <a:spcPct val="80000"/>
              </a:lnSpc>
              <a:buFont typeface="Wingdings" pitchFamily="2" charset="2"/>
              <a:buNone/>
            </a:pPr>
            <a:endParaRPr lang="en-US" sz="900" b="1" dirty="0" smtClean="0">
              <a:latin typeface="Times New Roman" pitchFamily="18" charset="0"/>
              <a:cs typeface="Arial" charset="0"/>
            </a:endParaRPr>
          </a:p>
          <a:p>
            <a:pPr eaLnBrk="1" hangingPunct="1">
              <a:lnSpc>
                <a:spcPct val="80000"/>
              </a:lnSpc>
              <a:buFont typeface="Wingdings" pitchFamily="2" charset="2"/>
              <a:buNone/>
            </a:pPr>
            <a:endParaRPr lang="en-US" sz="900" b="1" dirty="0" smtClean="0">
              <a:latin typeface="Times New Roman" pitchFamily="18" charset="0"/>
              <a:cs typeface="Arial" charset="0"/>
            </a:endParaRPr>
          </a:p>
          <a:p>
            <a:pPr eaLnBrk="1" hangingPunct="1">
              <a:lnSpc>
                <a:spcPct val="80000"/>
              </a:lnSpc>
              <a:buFont typeface="Wingdings" pitchFamily="2" charset="2"/>
              <a:buNone/>
            </a:pPr>
            <a:r>
              <a:rPr lang="en-US" sz="3600" b="1" dirty="0" smtClean="0">
                <a:latin typeface="Times New Roman" pitchFamily="18" charset="0"/>
                <a:cs typeface="Arial" charset="0"/>
              </a:rPr>
              <a:t> 2. </a:t>
            </a:r>
            <a:r>
              <a:rPr lang="uk-UA" sz="3600" b="1" dirty="0" smtClean="0">
                <a:latin typeface="Times New Roman" pitchFamily="18" charset="0"/>
                <a:cs typeface="Arial" charset="0"/>
              </a:rPr>
              <a:t>  </a:t>
            </a:r>
            <a:r>
              <a:rPr lang="en-US" sz="3600" b="1" dirty="0" smtClean="0">
                <a:solidFill>
                  <a:schemeClr val="tx2"/>
                </a:solidFill>
                <a:latin typeface="Times New Roman" pitchFamily="18" charset="0"/>
                <a:cs typeface="Arial" charset="0"/>
              </a:rPr>
              <a:t>6ac</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9c</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24abc</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a:t>
            </a:r>
            <a:r>
              <a:rPr lang="uk-UA" sz="3600" b="1" dirty="0" smtClean="0">
                <a:solidFill>
                  <a:schemeClr val="tx2"/>
                </a:solidFill>
                <a:latin typeface="Times New Roman" pitchFamily="18" charset="0"/>
                <a:cs typeface="Arial" charset="0"/>
              </a:rPr>
              <a:t> </a:t>
            </a:r>
            <a:r>
              <a:rPr lang="en-US" sz="3600" b="1" dirty="0" smtClean="0">
                <a:solidFill>
                  <a:schemeClr val="tx2"/>
                </a:solidFill>
                <a:latin typeface="Times New Roman" pitchFamily="18" charset="0"/>
                <a:cs typeface="Arial" charset="0"/>
              </a:rPr>
              <a:t>36bc</a:t>
            </a:r>
            <a:r>
              <a:rPr lang="uk-UA" sz="3600" b="1" dirty="0" smtClean="0">
                <a:solidFill>
                  <a:schemeClr val="tx2"/>
                </a:solidFill>
                <a:latin typeface="Times New Roman" pitchFamily="18" charset="0"/>
                <a:cs typeface="Arial" charset="0"/>
              </a:rPr>
              <a:t> </a:t>
            </a:r>
            <a:r>
              <a:rPr lang="en-US" sz="3600" b="1" dirty="0" smtClean="0">
                <a:latin typeface="Times New Roman" pitchFamily="18" charset="0"/>
                <a:cs typeface="Arial" charset="0"/>
              </a:rPr>
              <a:t>=</a:t>
            </a:r>
            <a:r>
              <a:rPr lang="uk-UA" sz="3600" b="1" dirty="0" smtClean="0">
                <a:latin typeface="Times New Roman" pitchFamily="18" charset="0"/>
                <a:cs typeface="Arial" charset="0"/>
              </a:rPr>
              <a:t> </a:t>
            </a:r>
            <a:endParaRPr lang="en-US" sz="3600" b="1" dirty="0" smtClean="0">
              <a:latin typeface="Times New Roman" pitchFamily="18" charset="0"/>
              <a:cs typeface="Arial" charset="0"/>
            </a:endParaRPr>
          </a:p>
          <a:p>
            <a:pPr eaLnBrk="1" hangingPunct="1">
              <a:lnSpc>
                <a:spcPct val="80000"/>
              </a:lnSpc>
              <a:buFont typeface="Wingdings" pitchFamily="2" charset="2"/>
              <a:buNone/>
            </a:pPr>
            <a:r>
              <a:rPr lang="en-US" sz="3600" b="1" dirty="0" smtClean="0">
                <a:latin typeface="Times New Roman" pitchFamily="18" charset="0"/>
                <a:cs typeface="Arial" charset="0"/>
              </a:rPr>
              <a:t>        = 3c(2a</a:t>
            </a:r>
            <a:r>
              <a:rPr lang="uk-UA" sz="3600" b="1" dirty="0" smtClean="0">
                <a:latin typeface="Times New Roman" pitchFamily="18" charset="0"/>
                <a:cs typeface="Arial" charset="0"/>
              </a:rPr>
              <a:t> </a:t>
            </a:r>
            <a:r>
              <a:rPr lang="en-US" sz="3600" b="1" dirty="0" smtClean="0">
                <a:latin typeface="Times New Roman" pitchFamily="18" charset="0"/>
                <a:cs typeface="Arial" charset="0"/>
              </a:rPr>
              <a:t>–</a:t>
            </a:r>
            <a:r>
              <a:rPr lang="uk-UA" sz="3600" b="1" dirty="0" smtClean="0">
                <a:latin typeface="Times New Roman" pitchFamily="18" charset="0"/>
                <a:cs typeface="Arial" charset="0"/>
              </a:rPr>
              <a:t> </a:t>
            </a:r>
            <a:r>
              <a:rPr lang="en-US" sz="3600" b="1" dirty="0" smtClean="0">
                <a:latin typeface="Times New Roman" pitchFamily="18" charset="0"/>
                <a:cs typeface="Arial" charset="0"/>
              </a:rPr>
              <a:t>3</a:t>
            </a:r>
            <a:r>
              <a:rPr lang="uk-UA" sz="3600" b="1" dirty="0" smtClean="0">
                <a:latin typeface="Times New Roman" pitchFamily="18" charset="0"/>
                <a:cs typeface="Arial" charset="0"/>
              </a:rPr>
              <a:t> </a:t>
            </a:r>
            <a:r>
              <a:rPr lang="en-US" sz="3600" b="1" dirty="0" smtClean="0">
                <a:latin typeface="Times New Roman" pitchFamily="18" charset="0"/>
                <a:cs typeface="Arial" charset="0"/>
              </a:rPr>
              <a:t>– 8ab </a:t>
            </a:r>
            <a:r>
              <a:rPr lang="uk-UA" sz="3600" b="1" dirty="0" smtClean="0">
                <a:latin typeface="Times New Roman" pitchFamily="18" charset="0"/>
                <a:cs typeface="Arial" charset="0"/>
              </a:rPr>
              <a:t>+</a:t>
            </a:r>
            <a:r>
              <a:rPr lang="en-US" sz="3600" b="1" dirty="0" smtClean="0">
                <a:latin typeface="Times New Roman" pitchFamily="18" charset="0"/>
                <a:cs typeface="Arial" charset="0"/>
              </a:rPr>
              <a:t>12b) =</a:t>
            </a:r>
          </a:p>
          <a:p>
            <a:pPr eaLnBrk="1" hangingPunct="1">
              <a:lnSpc>
                <a:spcPct val="80000"/>
              </a:lnSpc>
              <a:buFont typeface="Wingdings" pitchFamily="2" charset="2"/>
              <a:buNone/>
            </a:pPr>
            <a:r>
              <a:rPr lang="en-US" sz="3600" b="1" dirty="0" smtClean="0">
                <a:latin typeface="Times New Roman" pitchFamily="18" charset="0"/>
                <a:cs typeface="Arial" charset="0"/>
              </a:rPr>
              <a:t>        = 3c((2a–3)</a:t>
            </a:r>
            <a:r>
              <a:rPr lang="uk-UA" sz="3600" b="1" dirty="0" smtClean="0">
                <a:latin typeface="Times New Roman" pitchFamily="18" charset="0"/>
                <a:cs typeface="Arial" charset="0"/>
              </a:rPr>
              <a:t> </a:t>
            </a:r>
            <a:r>
              <a:rPr lang="en-US" sz="3600" b="1" dirty="0" smtClean="0">
                <a:latin typeface="Times New Roman" pitchFamily="18" charset="0"/>
                <a:cs typeface="Arial" charset="0"/>
              </a:rPr>
              <a:t>– 4b(2a–3)) = </a:t>
            </a:r>
          </a:p>
          <a:p>
            <a:pPr eaLnBrk="1" hangingPunct="1">
              <a:lnSpc>
                <a:spcPct val="80000"/>
              </a:lnSpc>
              <a:buFont typeface="Wingdings" pitchFamily="2" charset="2"/>
              <a:buNone/>
            </a:pPr>
            <a:r>
              <a:rPr lang="en-US" sz="3600" b="1" dirty="0" smtClean="0">
                <a:latin typeface="Times New Roman" pitchFamily="18" charset="0"/>
                <a:cs typeface="Arial" charset="0"/>
              </a:rPr>
              <a:t>        = 3c(2a–3)(1–4b);</a:t>
            </a:r>
          </a:p>
          <a:p>
            <a:pPr eaLnBrk="1" hangingPunct="1">
              <a:lnSpc>
                <a:spcPct val="80000"/>
              </a:lnSpc>
              <a:buFont typeface="Wingdings" pitchFamily="2" charset="2"/>
              <a:buNone/>
            </a:pPr>
            <a:endParaRPr lang="en-US" sz="3600" b="1" dirty="0" smtClean="0">
              <a:latin typeface="Times New Roman" pitchFamily="18" charset="0"/>
              <a:cs typeface="Arial" charset="0"/>
            </a:endParaRPr>
          </a:p>
          <a:p>
            <a:pPr eaLnBrk="1" hangingPunct="1">
              <a:lnSpc>
                <a:spcPct val="80000"/>
              </a:lnSpc>
              <a:buFont typeface="Wingdings" pitchFamily="2" charset="2"/>
              <a:buNone/>
            </a:pPr>
            <a:endParaRPr lang="uk-UA" sz="1400" b="1" dirty="0" smtClean="0">
              <a:latin typeface="Times New Roman" pitchFamily="18" charset="0"/>
              <a:cs typeface="Arial" charset="0"/>
            </a:endParaRPr>
          </a:p>
          <a:p>
            <a:pPr eaLnBrk="1" hangingPunct="1">
              <a:lnSpc>
                <a:spcPct val="80000"/>
              </a:lnSpc>
              <a:buFont typeface="Wingdings" pitchFamily="2" charset="2"/>
              <a:buNone/>
            </a:pPr>
            <a:r>
              <a:rPr lang="uk-UA" sz="800" b="1" dirty="0" smtClean="0">
                <a:latin typeface="Times New Roman" pitchFamily="18" charset="0"/>
                <a:cs typeface="Arial" charset="0"/>
              </a:rPr>
              <a:t> </a:t>
            </a:r>
            <a:endParaRPr lang="uk-UA" sz="300" b="1" dirty="0" smtClean="0">
              <a:latin typeface="Times New Roman" pitchFamily="18" charset="0"/>
              <a:cs typeface="Arial" charset="0"/>
            </a:endParaRPr>
          </a:p>
          <a:p>
            <a:pPr eaLnBrk="1" hangingPunct="1">
              <a:lnSpc>
                <a:spcPct val="80000"/>
              </a:lnSpc>
              <a:buFont typeface="Wingdings" pitchFamily="2" charset="2"/>
              <a:buNone/>
            </a:pPr>
            <a:r>
              <a:rPr lang="uk-UA" sz="800" b="1" dirty="0" smtClean="0">
                <a:latin typeface="Times New Roman" pitchFamily="18" charset="0"/>
                <a:cs typeface="Arial" charset="0"/>
              </a:rPr>
              <a:t> </a:t>
            </a:r>
            <a:endParaRPr lang="uk-UA" sz="300" b="1" dirty="0" smtClean="0">
              <a:latin typeface="Times New Roman" pitchFamily="18" charset="0"/>
              <a:cs typeface="Arial" charset="0"/>
            </a:endParaRPr>
          </a:p>
          <a:p>
            <a:pPr eaLnBrk="1" hangingPunct="1">
              <a:lnSpc>
                <a:spcPct val="80000"/>
              </a:lnSpc>
              <a:buFont typeface="Wingdings" pitchFamily="2" charset="2"/>
              <a:buNone/>
            </a:pPr>
            <a:r>
              <a:rPr lang="uk-UA" sz="800" b="1" dirty="0" smtClean="0">
                <a:latin typeface="Times New Roman" pitchFamily="18" charset="0"/>
                <a:cs typeface="Arial" charset="0"/>
              </a:rPr>
              <a:t> </a:t>
            </a:r>
            <a:endParaRPr lang="ru-RU" sz="800" b="1" dirty="0" smtClean="0">
              <a:latin typeface="Times New Roman" pitchFamily="18" charset="0"/>
              <a:cs typeface="Arial" charset="0"/>
            </a:endParaRPr>
          </a:p>
        </p:txBody>
      </p:sp>
      <p:pic>
        <p:nvPicPr>
          <p:cNvPr id="5" name="Picture 2" descr="C:\Users\Тома\Desktop\Україна\0_429bd_1fbe7e51_XL.jpg.gif"/>
          <p:cNvPicPr>
            <a:picLocks noChangeAspect="1" noChangeArrowheads="1"/>
          </p:cNvPicPr>
          <p:nvPr/>
        </p:nvPicPr>
        <p:blipFill>
          <a:blip r:embed="rId2" cstate="print"/>
          <a:srcRect/>
          <a:stretch>
            <a:fillRect/>
          </a:stretch>
        </p:blipFill>
        <p:spPr bwMode="auto">
          <a:xfrm>
            <a:off x="0" y="5214938"/>
            <a:ext cx="4857750" cy="1357312"/>
          </a:xfrm>
          <a:prstGeom prst="rect">
            <a:avLst/>
          </a:prstGeom>
          <a:noFill/>
          <a:ln w="9525">
            <a:noFill/>
            <a:miter lim="800000"/>
            <a:headEnd/>
            <a:tailEnd/>
          </a:ln>
        </p:spPr>
      </p:pic>
      <p:pic>
        <p:nvPicPr>
          <p:cNvPr id="6" name="Picture 2" descr="C:\Users\Тома\Desktop\Україна\0_429bd_1fbe7e51_XL.jpg.gif"/>
          <p:cNvPicPr>
            <a:picLocks noChangeAspect="1" noChangeArrowheads="1"/>
          </p:cNvPicPr>
          <p:nvPr/>
        </p:nvPicPr>
        <p:blipFill>
          <a:blip r:embed="rId2" cstate="print"/>
          <a:srcRect/>
          <a:stretch>
            <a:fillRect/>
          </a:stretch>
        </p:blipFill>
        <p:spPr bwMode="auto">
          <a:xfrm>
            <a:off x="4286250" y="5157192"/>
            <a:ext cx="4857750" cy="13573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369888" y="193675"/>
            <a:ext cx="8080375" cy="1143000"/>
          </a:xfrm>
        </p:spPr>
        <p:txBody>
          <a:bodyPr>
            <a:normAutofit fontScale="90000"/>
          </a:bodyPr>
          <a:lstStyle/>
          <a:p>
            <a:r>
              <a:rPr lang="uk-UA" sz="3200" b="1" u="sng" smtClean="0">
                <a:solidFill>
                  <a:srgbClr val="0000FF"/>
                </a:solidFill>
              </a:rPr>
              <a:t>Алгоритм розкладання многочлена на множники винесенням за дужки</a:t>
            </a:r>
            <a:r>
              <a:rPr lang="uk-UA" sz="4000" b="1" u="sng" smtClean="0">
                <a:solidFill>
                  <a:srgbClr val="0000FF"/>
                </a:solidFill>
              </a:rPr>
              <a:t> </a:t>
            </a:r>
            <a:r>
              <a:rPr lang="uk-UA" sz="3200" b="1" u="sng" smtClean="0">
                <a:solidFill>
                  <a:srgbClr val="0000FF"/>
                </a:solidFill>
              </a:rPr>
              <a:t>спільного множника</a:t>
            </a:r>
            <a:r>
              <a:rPr lang="uk-UA" sz="4000" smtClean="0"/>
              <a:t> </a:t>
            </a:r>
            <a:endParaRPr lang="ru-RU" sz="4000" smtClean="0"/>
          </a:p>
        </p:txBody>
      </p:sp>
      <p:sp>
        <p:nvSpPr>
          <p:cNvPr id="66563" name="Rectangle 3"/>
          <p:cNvSpPr>
            <a:spLocks noGrp="1" noChangeArrowheads="1"/>
          </p:cNvSpPr>
          <p:nvPr>
            <p:ph sz="half" idx="1"/>
          </p:nvPr>
        </p:nvSpPr>
        <p:spPr>
          <a:xfrm>
            <a:off x="684213" y="1773238"/>
            <a:ext cx="3810000" cy="4321175"/>
          </a:xfrm>
        </p:spPr>
        <p:txBody>
          <a:bodyPr>
            <a:normAutofit lnSpcReduction="10000"/>
          </a:bodyPr>
          <a:lstStyle/>
          <a:p>
            <a:pPr marL="533400" indent="-533400">
              <a:buFont typeface="Wingdings" pitchFamily="2" charset="2"/>
              <a:buAutoNum type="arabicPeriod"/>
            </a:pPr>
            <a:r>
              <a:rPr lang="uk-UA" sz="2400" b="1" smtClean="0">
                <a:solidFill>
                  <a:srgbClr val="003399"/>
                </a:solidFill>
              </a:rPr>
              <a:t>Знаходимо спільний числовий множник для коефіцієнтів  (якщо цілі числа, то шукаємо НСД );</a:t>
            </a:r>
            <a:endParaRPr lang="en-US" sz="2400" b="1" smtClean="0">
              <a:solidFill>
                <a:srgbClr val="003399"/>
              </a:solidFill>
            </a:endParaRPr>
          </a:p>
          <a:p>
            <a:pPr marL="533400" indent="-533400">
              <a:buFont typeface="Wingdings" pitchFamily="2" charset="2"/>
              <a:buNone/>
            </a:pPr>
            <a:endParaRPr lang="en-US" sz="2400" b="1" smtClean="0">
              <a:solidFill>
                <a:srgbClr val="003399"/>
              </a:solidFill>
            </a:endParaRPr>
          </a:p>
          <a:p>
            <a:pPr marL="533400" indent="-533400">
              <a:buFont typeface="Wingdings" pitchFamily="2" charset="2"/>
              <a:buNone/>
            </a:pPr>
            <a:endParaRPr lang="en-US" sz="2400" b="1" smtClean="0">
              <a:solidFill>
                <a:srgbClr val="003399"/>
              </a:solidFill>
            </a:endParaRPr>
          </a:p>
          <a:p>
            <a:pPr marL="533400" indent="-533400">
              <a:buFont typeface="Wingdings" pitchFamily="2" charset="2"/>
              <a:buNone/>
            </a:pPr>
            <a:endParaRPr lang="uk-UA" sz="2400" b="1" smtClean="0">
              <a:solidFill>
                <a:srgbClr val="003399"/>
              </a:solidFill>
            </a:endParaRPr>
          </a:p>
          <a:p>
            <a:pPr marL="533400" indent="-533400">
              <a:buFontTx/>
              <a:buNone/>
            </a:pPr>
            <a:r>
              <a:rPr lang="uk-UA" sz="2400" b="1" smtClean="0">
                <a:solidFill>
                  <a:srgbClr val="003399"/>
                </a:solidFill>
              </a:rPr>
              <a:t>2. Виносимо за дужки змінну з меншим показником;</a:t>
            </a:r>
            <a:endParaRPr lang="ru-RU" sz="2400" b="1" smtClean="0">
              <a:solidFill>
                <a:srgbClr val="003399"/>
              </a:solidFill>
            </a:endParaRPr>
          </a:p>
        </p:txBody>
      </p:sp>
      <p:sp>
        <p:nvSpPr>
          <p:cNvPr id="66564" name="Text Box 4"/>
          <p:cNvSpPr txBox="1">
            <a:spLocks noChangeArrowheads="1"/>
          </p:cNvSpPr>
          <p:nvPr/>
        </p:nvSpPr>
        <p:spPr bwMode="auto">
          <a:xfrm>
            <a:off x="4821238" y="1808163"/>
            <a:ext cx="3959225" cy="701675"/>
          </a:xfrm>
          <a:prstGeom prst="rect">
            <a:avLst/>
          </a:prstGeom>
          <a:noFill/>
          <a:ln w="9525">
            <a:noFill/>
            <a:miter lim="800000"/>
            <a:headEnd/>
            <a:tailEnd/>
          </a:ln>
        </p:spPr>
        <p:txBody>
          <a:bodyPr>
            <a:spAutoFit/>
          </a:bodyPr>
          <a:lstStyle/>
          <a:p>
            <a:pPr eaLnBrk="1" hangingPunct="1">
              <a:spcBef>
                <a:spcPct val="50000"/>
              </a:spcBef>
              <a:buFontTx/>
              <a:buNone/>
            </a:pPr>
            <a:r>
              <a:rPr kumimoji="1" lang="uk-UA" sz="4000" b="1" i="1">
                <a:solidFill>
                  <a:srgbClr val="FF3300"/>
                </a:solidFill>
                <a:latin typeface="Times New Roman" pitchFamily="18" charset="0"/>
              </a:rPr>
              <a:t>12а</a:t>
            </a:r>
            <a:r>
              <a:rPr kumimoji="1" lang="uk-UA" sz="4000" b="1" i="1" baseline="30000">
                <a:solidFill>
                  <a:srgbClr val="FF3300"/>
                </a:solidFill>
                <a:latin typeface="Times New Roman" pitchFamily="18" charset="0"/>
              </a:rPr>
              <a:t>3</a:t>
            </a:r>
            <a:r>
              <a:rPr kumimoji="1" lang="en-US" sz="4000" b="1" i="1">
                <a:solidFill>
                  <a:srgbClr val="FF3300"/>
                </a:solidFill>
                <a:latin typeface="Times New Roman" pitchFamily="18" charset="0"/>
              </a:rPr>
              <a:t>b</a:t>
            </a:r>
            <a:r>
              <a:rPr kumimoji="1" lang="uk-UA" sz="4000" b="1" i="1">
                <a:solidFill>
                  <a:srgbClr val="FF3300"/>
                </a:solidFill>
                <a:latin typeface="Times New Roman" pitchFamily="18" charset="0"/>
              </a:rPr>
              <a:t> + 8а</a:t>
            </a:r>
            <a:r>
              <a:rPr kumimoji="1" lang="en-US" sz="4000" b="1" i="1" baseline="30000">
                <a:solidFill>
                  <a:srgbClr val="FF3300"/>
                </a:solidFill>
                <a:latin typeface="Times New Roman" pitchFamily="18" charset="0"/>
              </a:rPr>
              <a:t>2</a:t>
            </a:r>
            <a:r>
              <a:rPr kumimoji="1" lang="en-US" sz="4000" b="1" i="1">
                <a:solidFill>
                  <a:srgbClr val="FF3300"/>
                </a:solidFill>
                <a:latin typeface="Times New Roman" pitchFamily="18" charset="0"/>
              </a:rPr>
              <a:t>b</a:t>
            </a:r>
            <a:r>
              <a:rPr kumimoji="1" lang="en-US" sz="4000" b="1" i="1" baseline="30000">
                <a:solidFill>
                  <a:srgbClr val="FF3300"/>
                </a:solidFill>
                <a:latin typeface="Times New Roman" pitchFamily="18" charset="0"/>
              </a:rPr>
              <a:t>2</a:t>
            </a:r>
            <a:r>
              <a:rPr kumimoji="1" lang="uk-UA" sz="4000" b="1" i="1">
                <a:solidFill>
                  <a:srgbClr val="FF3300"/>
                </a:solidFill>
                <a:latin typeface="Times New Roman" pitchFamily="18" charset="0"/>
              </a:rPr>
              <a:t> = </a:t>
            </a:r>
            <a:endParaRPr kumimoji="1" lang="ru-RU" sz="4000" b="1" i="1">
              <a:solidFill>
                <a:srgbClr val="FF3300"/>
              </a:solidFill>
              <a:latin typeface="Times New Roman" pitchFamily="18" charset="0"/>
            </a:endParaRPr>
          </a:p>
        </p:txBody>
      </p:sp>
      <p:sp>
        <p:nvSpPr>
          <p:cNvPr id="66565" name="Text Box 5"/>
          <p:cNvSpPr txBox="1">
            <a:spLocks noChangeArrowheads="1"/>
          </p:cNvSpPr>
          <p:nvPr/>
        </p:nvSpPr>
        <p:spPr bwMode="auto">
          <a:xfrm>
            <a:off x="5135563" y="2882900"/>
            <a:ext cx="2389187" cy="519113"/>
          </a:xfrm>
          <a:prstGeom prst="rect">
            <a:avLst/>
          </a:prstGeom>
          <a:noFill/>
          <a:ln w="9525">
            <a:noFill/>
            <a:miter lim="800000"/>
            <a:headEnd/>
            <a:tailEnd/>
          </a:ln>
        </p:spPr>
        <p:txBody>
          <a:bodyPr wrap="none">
            <a:spAutoFit/>
          </a:bodyPr>
          <a:lstStyle/>
          <a:p>
            <a:pPr eaLnBrk="1" hangingPunct="1">
              <a:spcBef>
                <a:spcPct val="0"/>
              </a:spcBef>
              <a:buFontTx/>
              <a:buNone/>
            </a:pPr>
            <a:r>
              <a:rPr kumimoji="1" lang="uk-UA" sz="2800" b="1" i="1">
                <a:latin typeface="Times New Roman" pitchFamily="18" charset="0"/>
              </a:rPr>
              <a:t>НСД(12;8) = 4</a:t>
            </a:r>
            <a:endParaRPr kumimoji="1" lang="ru-RU" sz="2800" b="1" i="1">
              <a:latin typeface="Times New Roman" pitchFamily="18" charset="0"/>
            </a:endParaRPr>
          </a:p>
        </p:txBody>
      </p:sp>
      <p:sp>
        <p:nvSpPr>
          <p:cNvPr id="66566" name="Text Box 6"/>
          <p:cNvSpPr txBox="1">
            <a:spLocks noChangeArrowheads="1"/>
          </p:cNvSpPr>
          <p:nvPr/>
        </p:nvSpPr>
        <p:spPr bwMode="auto">
          <a:xfrm>
            <a:off x="4859338" y="4581525"/>
            <a:ext cx="3559175" cy="701675"/>
          </a:xfrm>
          <a:prstGeom prst="rect">
            <a:avLst/>
          </a:prstGeom>
          <a:noFill/>
          <a:ln w="9525">
            <a:noFill/>
            <a:miter lim="800000"/>
            <a:headEnd/>
            <a:tailEnd/>
          </a:ln>
        </p:spPr>
        <p:txBody>
          <a:bodyPr wrap="none">
            <a:spAutoFit/>
          </a:bodyPr>
          <a:lstStyle/>
          <a:p>
            <a:pPr eaLnBrk="1" hangingPunct="1">
              <a:spcBef>
                <a:spcPct val="0"/>
              </a:spcBef>
              <a:buFontTx/>
              <a:buNone/>
            </a:pPr>
            <a:r>
              <a:rPr kumimoji="1" lang="uk-UA" sz="4000" b="1" i="1" dirty="0">
                <a:solidFill>
                  <a:srgbClr val="FF3300"/>
                </a:solidFill>
                <a:latin typeface="Times New Roman" pitchFamily="18" charset="0"/>
              </a:rPr>
              <a:t>= 4а</a:t>
            </a:r>
            <a:r>
              <a:rPr kumimoji="1" lang="uk-UA" sz="4000" b="1" i="1" baseline="30000" dirty="0">
                <a:solidFill>
                  <a:srgbClr val="FF3300"/>
                </a:solidFill>
                <a:latin typeface="Times New Roman" pitchFamily="18" charset="0"/>
              </a:rPr>
              <a:t>2</a:t>
            </a:r>
            <a:r>
              <a:rPr kumimoji="1" lang="en-US" sz="4000" b="1" i="1" dirty="0">
                <a:solidFill>
                  <a:srgbClr val="FF3300"/>
                </a:solidFill>
                <a:latin typeface="Times New Roman" pitchFamily="18" charset="0"/>
              </a:rPr>
              <a:t>b</a:t>
            </a:r>
            <a:r>
              <a:rPr kumimoji="1" lang="uk-UA" sz="4000" b="1" i="1" dirty="0">
                <a:solidFill>
                  <a:srgbClr val="FF3300"/>
                </a:solidFill>
                <a:latin typeface="Times New Roman" pitchFamily="18" charset="0"/>
              </a:rPr>
              <a:t> (3а + 2</a:t>
            </a:r>
            <a:r>
              <a:rPr kumimoji="1" lang="en-US" sz="4000" b="1" i="1" dirty="0">
                <a:solidFill>
                  <a:srgbClr val="FF3300"/>
                </a:solidFill>
                <a:latin typeface="Times New Roman" pitchFamily="18" charset="0"/>
              </a:rPr>
              <a:t>b</a:t>
            </a:r>
            <a:r>
              <a:rPr kumimoji="1" lang="uk-UA" sz="4000" b="1" i="1" dirty="0">
                <a:solidFill>
                  <a:srgbClr val="FF3300"/>
                </a:solidFill>
                <a:latin typeface="Times New Roman" pitchFamily="18" charset="0"/>
              </a:rPr>
              <a:t>)</a:t>
            </a:r>
            <a:endParaRPr kumimoji="1" lang="ru-RU" sz="4000" b="1" i="1" dirty="0">
              <a:solidFill>
                <a:srgbClr val="FF3300"/>
              </a:solidFill>
              <a:latin typeface="Times New Roman" pitchFamily="18" charset="0"/>
            </a:endParaRPr>
          </a:p>
        </p:txBody>
      </p:sp>
      <p:pic>
        <p:nvPicPr>
          <p:cNvPr id="66567" name="Picture 7" descr="dog-anim"/>
          <p:cNvPicPr>
            <a:picLocks noChangeAspect="1" noChangeArrowheads="1" noCrop="1"/>
          </p:cNvPicPr>
          <p:nvPr/>
        </p:nvPicPr>
        <p:blipFill>
          <a:blip r:embed="rId2" cstate="print"/>
          <a:srcRect/>
          <a:stretch>
            <a:fillRect/>
          </a:stretch>
        </p:blipFill>
        <p:spPr bwMode="auto">
          <a:xfrm>
            <a:off x="6732588" y="5084763"/>
            <a:ext cx="1614487" cy="15621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after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p:cTn id="7" dur="500" fill="hold"/>
                                        <p:tgtEl>
                                          <p:spTgt spid="66562"/>
                                        </p:tgtEl>
                                        <p:attrNameLst>
                                          <p:attrName>ppt_x</p:attrName>
                                        </p:attrNameLst>
                                      </p:cBhvr>
                                      <p:tavLst>
                                        <p:tav tm="0">
                                          <p:val>
                                            <p:strVal val="#ppt_x"/>
                                          </p:val>
                                        </p:tav>
                                        <p:tav tm="100000">
                                          <p:val>
                                            <p:strVal val="#ppt_x"/>
                                          </p:val>
                                        </p:tav>
                                      </p:tavLst>
                                    </p:anim>
                                    <p:anim calcmode="lin" valueType="num">
                                      <p:cBhvr>
                                        <p:cTn id="8" dur="500" fill="hold"/>
                                        <p:tgtEl>
                                          <p:spTgt spid="66562"/>
                                        </p:tgtEl>
                                        <p:attrNameLst>
                                          <p:attrName>ppt_y</p:attrName>
                                        </p:attrNameLst>
                                      </p:cBhvr>
                                      <p:tavLst>
                                        <p:tav tm="0">
                                          <p:val>
                                            <p:strVal val="#ppt_y+#ppt_h/2"/>
                                          </p:val>
                                        </p:tav>
                                        <p:tav tm="100000">
                                          <p:val>
                                            <p:strVal val="#ppt_y"/>
                                          </p:val>
                                        </p:tav>
                                      </p:tavLst>
                                    </p:anim>
                                    <p:anim calcmode="lin" valueType="num">
                                      <p:cBhvr>
                                        <p:cTn id="9" dur="500" fill="hold"/>
                                        <p:tgtEl>
                                          <p:spTgt spid="66562"/>
                                        </p:tgtEl>
                                        <p:attrNameLst>
                                          <p:attrName>ppt_w</p:attrName>
                                        </p:attrNameLst>
                                      </p:cBhvr>
                                      <p:tavLst>
                                        <p:tav tm="0">
                                          <p:val>
                                            <p:strVal val="#ppt_w"/>
                                          </p:val>
                                        </p:tav>
                                        <p:tav tm="100000">
                                          <p:val>
                                            <p:strVal val="#ppt_w"/>
                                          </p:val>
                                        </p:tav>
                                      </p:tavLst>
                                    </p:anim>
                                    <p:anim calcmode="lin" valueType="num">
                                      <p:cBhvr>
                                        <p:cTn id="10" dur="500" fill="hold"/>
                                        <p:tgtEl>
                                          <p:spTgt spid="6656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6564"/>
                                        </p:tgtEl>
                                        <p:attrNameLst>
                                          <p:attrName>style.visibility</p:attrName>
                                        </p:attrNameLst>
                                      </p:cBhvr>
                                      <p:to>
                                        <p:strVal val="visible"/>
                                      </p:to>
                                    </p:set>
                                    <p:animEffect transition="in" filter="wipe(left)">
                                      <p:cBhvr>
                                        <p:cTn id="14" dur="500"/>
                                        <p:tgtEl>
                                          <p:spTgt spid="6656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6563">
                                            <p:txEl>
                                              <p:pRg st="0" end="0"/>
                                            </p:txEl>
                                          </p:spTgt>
                                        </p:tgtEl>
                                        <p:attrNameLst>
                                          <p:attrName>style.visibility</p:attrName>
                                        </p:attrNameLst>
                                      </p:cBhvr>
                                      <p:to>
                                        <p:strVal val="visible"/>
                                      </p:to>
                                    </p:set>
                                    <p:animEffect transition="in" filter="wipe(left)">
                                      <p:cBhvr>
                                        <p:cTn id="18" dur="1000"/>
                                        <p:tgtEl>
                                          <p:spTgt spid="6656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6565"/>
                                        </p:tgtEl>
                                        <p:attrNameLst>
                                          <p:attrName>style.visibility</p:attrName>
                                        </p:attrNameLst>
                                      </p:cBhvr>
                                      <p:to>
                                        <p:strVal val="visible"/>
                                      </p:to>
                                    </p:set>
                                    <p:animEffect transition="in" filter="wipe(left)">
                                      <p:cBhvr>
                                        <p:cTn id="23" dur="500"/>
                                        <p:tgtEl>
                                          <p:spTgt spid="66565"/>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6563">
                                            <p:txEl>
                                              <p:pRg st="4" end="4"/>
                                            </p:txEl>
                                          </p:spTgt>
                                        </p:tgtEl>
                                        <p:attrNameLst>
                                          <p:attrName>style.visibility</p:attrName>
                                        </p:attrNameLst>
                                      </p:cBhvr>
                                      <p:to>
                                        <p:strVal val="visible"/>
                                      </p:to>
                                    </p:set>
                                    <p:animEffect transition="in" filter="wipe(left)">
                                      <p:cBhvr>
                                        <p:cTn id="27" dur="1000"/>
                                        <p:tgtEl>
                                          <p:spTgt spid="665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566"/>
                                        </p:tgtEl>
                                        <p:attrNameLst>
                                          <p:attrName>style.visibility</p:attrName>
                                        </p:attrNameLst>
                                      </p:cBhvr>
                                      <p:to>
                                        <p:strVal val="visible"/>
                                      </p:to>
                                    </p:set>
                                    <p:animEffect transition="in" filter="wipe(left)">
                                      <p:cBhvr>
                                        <p:cTn id="32" dur="500"/>
                                        <p:tgtEl>
                                          <p:spTgt spid="66566"/>
                                        </p:tgtEl>
                                      </p:cBhvr>
                                    </p:animEffect>
                                  </p:childTnLst>
                                </p:cTn>
                              </p:par>
                              <p:par>
                                <p:cTn id="33" presetID="22" presetClass="entr" presetSubtype="4" fill="hold" nodeType="withEffect">
                                  <p:stCondLst>
                                    <p:cond delay="0"/>
                                  </p:stCondLst>
                                  <p:childTnLst>
                                    <p:set>
                                      <p:cBhvr>
                                        <p:cTn id="34" dur="1" fill="hold">
                                          <p:stCondLst>
                                            <p:cond delay="0"/>
                                          </p:stCondLst>
                                        </p:cTn>
                                        <p:tgtEl>
                                          <p:spTgt spid="66567"/>
                                        </p:tgtEl>
                                        <p:attrNameLst>
                                          <p:attrName>style.visibility</p:attrName>
                                        </p:attrNameLst>
                                      </p:cBhvr>
                                      <p:to>
                                        <p:strVal val="visible"/>
                                      </p:to>
                                    </p:set>
                                    <p:animEffect transition="in" filter="wipe(down)">
                                      <p:cBhvr>
                                        <p:cTn id="35" dur="500"/>
                                        <p:tgtEl>
                                          <p:spTgt spid="66567"/>
                                        </p:tgtEl>
                                      </p:cBhvr>
                                    </p:animEffect>
                                  </p:childTnLst>
                                </p:cTn>
                              </p:par>
                            </p:childTnLst>
                          </p:cTn>
                        </p:par>
                        <p:par>
                          <p:cTn id="36" fill="hold">
                            <p:stCondLst>
                              <p:cond delay="500"/>
                            </p:stCondLst>
                            <p:childTnLst>
                              <p:par>
                                <p:cTn id="37" presetID="6" presetClass="exit" presetSubtype="16" fill="hold" nodeType="afterEffect">
                                  <p:stCondLst>
                                    <p:cond delay="0"/>
                                  </p:stCondLst>
                                  <p:childTnLst>
                                    <p:animEffect transition="out" filter="circle(in)">
                                      <p:cBhvr>
                                        <p:cTn id="38" dur="2000"/>
                                        <p:tgtEl>
                                          <p:spTgt spid="66567"/>
                                        </p:tgtEl>
                                      </p:cBhvr>
                                    </p:animEffect>
                                    <p:set>
                                      <p:cBhvr>
                                        <p:cTn id="39" dur="1" fill="hold">
                                          <p:stCondLst>
                                            <p:cond delay="1999"/>
                                          </p:stCondLst>
                                        </p:cTn>
                                        <p:tgtEl>
                                          <p:spTgt spid="665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4" grpId="0"/>
      <p:bldP spid="66565" grpId="0"/>
      <p:bldP spid="6656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1020762"/>
          </a:xfrm>
        </p:spPr>
        <p:txBody>
          <a:bodyPr>
            <a:normAutofit fontScale="90000"/>
          </a:bodyPr>
          <a:lstStyle/>
          <a:p>
            <a:pPr algn="ctr" eaLnBrk="1" hangingPunct="1"/>
            <a:r>
              <a:rPr lang="uk-UA" sz="3200" b="1" smtClean="0"/>
              <a:t>Розкладання многочленів на множники способом винесення </a:t>
            </a:r>
            <a:br>
              <a:rPr lang="uk-UA" sz="3200" b="1" smtClean="0"/>
            </a:br>
            <a:r>
              <a:rPr lang="uk-UA" sz="3200" b="1" smtClean="0"/>
              <a:t>спільного множника за дужки</a:t>
            </a:r>
            <a:endParaRPr lang="ru-RU" sz="3200" b="1" smtClean="0"/>
          </a:p>
        </p:txBody>
      </p:sp>
      <p:sp>
        <p:nvSpPr>
          <p:cNvPr id="27651" name="Rectangle 3"/>
          <p:cNvSpPr>
            <a:spLocks noGrp="1" noChangeArrowheads="1"/>
          </p:cNvSpPr>
          <p:nvPr>
            <p:ph idx="1"/>
          </p:nvPr>
        </p:nvSpPr>
        <p:spPr>
          <a:xfrm>
            <a:off x="685800" y="1600200"/>
            <a:ext cx="8229600" cy="5105400"/>
          </a:xfrm>
        </p:spPr>
        <p:txBody>
          <a:bodyPr/>
          <a:lstStyle/>
          <a:p>
            <a:pPr marL="533400" indent="-533400" eaLnBrk="1" hangingPunct="1">
              <a:lnSpc>
                <a:spcPct val="90000"/>
              </a:lnSpc>
              <a:buFont typeface="Wingdings" pitchFamily="2" charset="2"/>
              <a:buNone/>
            </a:pPr>
            <a:r>
              <a:rPr lang="uk-UA" sz="4000" b="1" i="1" smtClean="0">
                <a:solidFill>
                  <a:srgbClr val="336600"/>
                </a:solidFill>
              </a:rPr>
              <a:t>           </a:t>
            </a:r>
            <a:r>
              <a:rPr lang="en-US" sz="4400" b="1" i="1" smtClean="0">
                <a:solidFill>
                  <a:srgbClr val="336600"/>
                </a:solidFill>
              </a:rPr>
              <a:t>ab + ac = a(b + c)</a:t>
            </a:r>
          </a:p>
          <a:p>
            <a:pPr marL="533400" indent="-533400" eaLnBrk="1" hangingPunct="1">
              <a:lnSpc>
                <a:spcPct val="90000"/>
              </a:lnSpc>
              <a:buFont typeface="Wingdings" pitchFamily="2" charset="2"/>
              <a:buNone/>
            </a:pPr>
            <a:r>
              <a:rPr lang="uk-UA" sz="3200" b="1" i="1" smtClean="0">
                <a:solidFill>
                  <a:schemeClr val="accent2"/>
                </a:solidFill>
              </a:rPr>
              <a:t>                        Алгоритм </a:t>
            </a:r>
          </a:p>
          <a:p>
            <a:pPr marL="533400" indent="-533400" eaLnBrk="1" hangingPunct="1">
              <a:lnSpc>
                <a:spcPct val="90000"/>
              </a:lnSpc>
              <a:buFont typeface="Wingdings" pitchFamily="2" charset="2"/>
              <a:buAutoNum type="arabicPeriod"/>
            </a:pPr>
            <a:r>
              <a:rPr lang="uk-UA" sz="2400" b="1" i="1" smtClean="0">
                <a:solidFill>
                  <a:srgbClr val="0000FF"/>
                </a:solidFill>
              </a:rPr>
              <a:t>Розкласти  кожен член многочлена на множники так, щоб серед них був спільний множник.</a:t>
            </a:r>
          </a:p>
          <a:p>
            <a:pPr marL="533400" indent="-533400" eaLnBrk="1" hangingPunct="1">
              <a:lnSpc>
                <a:spcPct val="90000"/>
              </a:lnSpc>
              <a:buFont typeface="Wingdings" pitchFamily="2" charset="2"/>
              <a:buAutoNum type="arabicPeriod"/>
            </a:pPr>
            <a:r>
              <a:rPr lang="uk-UA" sz="2400" b="1" i="1" smtClean="0">
                <a:solidFill>
                  <a:srgbClr val="0000FF"/>
                </a:solidFill>
              </a:rPr>
              <a:t>Застосувати розподільний закон множення відносно алгебраїчної суми: виділений спільний множник помножити на суму множників, які залишилися, записавши її в дужках.</a:t>
            </a:r>
            <a:endParaRPr lang="en-US" sz="2400" b="1" i="1" smtClean="0">
              <a:solidFill>
                <a:srgbClr val="0000FF"/>
              </a:solidFill>
            </a:endParaRPr>
          </a:p>
          <a:p>
            <a:pPr marL="533400" indent="-533400" eaLnBrk="1" hangingPunct="1">
              <a:lnSpc>
                <a:spcPct val="90000"/>
              </a:lnSpc>
              <a:buFont typeface="Wingdings" pitchFamily="2" charset="2"/>
              <a:buNone/>
            </a:pPr>
            <a:r>
              <a:rPr lang="uk-UA" sz="3200" smtClean="0"/>
              <a:t>  </a:t>
            </a:r>
            <a:r>
              <a:rPr lang="uk-UA" sz="2400" u="sng" smtClean="0"/>
              <a:t>Приклади:</a:t>
            </a:r>
            <a:r>
              <a:rPr lang="uk-UA" sz="2400" smtClean="0"/>
              <a:t>      1) 4</a:t>
            </a:r>
            <a:r>
              <a:rPr lang="en-US" sz="2400" smtClean="0"/>
              <a:t>a + 12 = 4(a +3);</a:t>
            </a:r>
          </a:p>
          <a:p>
            <a:pPr marL="533400" indent="-533400" eaLnBrk="1" hangingPunct="1">
              <a:lnSpc>
                <a:spcPct val="90000"/>
              </a:lnSpc>
              <a:buFont typeface="Wingdings" pitchFamily="2" charset="2"/>
              <a:buNone/>
            </a:pPr>
            <a:r>
              <a:rPr lang="uk-UA" sz="2400" smtClean="0"/>
              <a:t>    </a:t>
            </a:r>
            <a:r>
              <a:rPr lang="en-US" sz="2400" smtClean="0"/>
              <a:t>              </a:t>
            </a:r>
            <a:r>
              <a:rPr lang="uk-UA" sz="2400" smtClean="0"/>
              <a:t>         2) </a:t>
            </a:r>
            <a:r>
              <a:rPr lang="en-US" sz="2400" smtClean="0"/>
              <a:t>12x</a:t>
            </a:r>
            <a:r>
              <a:rPr lang="en-US" sz="2400" smtClean="0">
                <a:cs typeface="Arial" charset="0"/>
              </a:rPr>
              <a:t>³y – 18x²y² = 6x²y(2x – 3y);</a:t>
            </a:r>
            <a:r>
              <a:rPr lang="uk-UA" sz="2400" smtClean="0">
                <a:cs typeface="Arial" charset="0"/>
              </a:rPr>
              <a:t>    </a:t>
            </a:r>
            <a:endParaRPr lang="en-US" sz="2400" smtClean="0">
              <a:cs typeface="Arial" charset="0"/>
            </a:endParaRPr>
          </a:p>
          <a:p>
            <a:pPr marL="533400" indent="-533400" eaLnBrk="1" hangingPunct="1">
              <a:lnSpc>
                <a:spcPct val="90000"/>
              </a:lnSpc>
              <a:buFont typeface="Wingdings" pitchFamily="2" charset="2"/>
              <a:buNone/>
            </a:pPr>
            <a:r>
              <a:rPr lang="uk-UA" sz="2400" smtClean="0">
                <a:cs typeface="Arial" charset="0"/>
              </a:rPr>
              <a:t>      </a:t>
            </a:r>
            <a:r>
              <a:rPr lang="en-US" sz="2400" smtClean="0">
                <a:cs typeface="Arial" charset="0"/>
              </a:rPr>
              <a:t>     </a:t>
            </a:r>
            <a:r>
              <a:rPr lang="uk-UA" sz="2400" smtClean="0">
                <a:cs typeface="Arial" charset="0"/>
              </a:rPr>
              <a:t>                3) </a:t>
            </a:r>
            <a:r>
              <a:rPr lang="en-US" sz="2400" smtClean="0">
                <a:cs typeface="Arial" charset="0"/>
              </a:rPr>
              <a:t>5b(a – c) + 7(a – c) = (a – c)(5b + 7)</a:t>
            </a:r>
            <a:r>
              <a:rPr lang="uk-UA" sz="2400" smtClean="0">
                <a:cs typeface="Arial" charset="0"/>
              </a:rPr>
              <a:t>.</a:t>
            </a:r>
            <a:r>
              <a:rPr lang="en-US" sz="2400" smtClean="0">
                <a:cs typeface="Arial" charset="0"/>
              </a:rPr>
              <a:t> </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28625" y="273050"/>
            <a:ext cx="8080375" cy="1143000"/>
          </a:xfrm>
        </p:spPr>
        <p:txBody>
          <a:bodyPr/>
          <a:lstStyle/>
          <a:p>
            <a:r>
              <a:rPr lang="uk-UA" sz="3200" b="1" u="sng" smtClean="0">
                <a:solidFill>
                  <a:srgbClr val="3366FF"/>
                </a:solidFill>
              </a:rPr>
              <a:t>Алгоритм розкладання многочленів на множники способом групування</a:t>
            </a:r>
            <a:endParaRPr lang="ru-RU" sz="3200" b="1" u="sng" smtClean="0">
              <a:solidFill>
                <a:srgbClr val="3366FF"/>
              </a:solidFill>
            </a:endParaRPr>
          </a:p>
        </p:txBody>
      </p:sp>
      <p:sp>
        <p:nvSpPr>
          <p:cNvPr id="68611" name="Rectangle 3"/>
          <p:cNvSpPr>
            <a:spLocks noGrp="1" noChangeArrowheads="1"/>
          </p:cNvSpPr>
          <p:nvPr>
            <p:ph sz="half" idx="1"/>
          </p:nvPr>
        </p:nvSpPr>
        <p:spPr>
          <a:xfrm>
            <a:off x="230188" y="2346325"/>
            <a:ext cx="4540250" cy="4287838"/>
          </a:xfrm>
        </p:spPr>
        <p:txBody>
          <a:bodyPr/>
          <a:lstStyle/>
          <a:p>
            <a:pPr marL="533400" indent="-533400">
              <a:lnSpc>
                <a:spcPct val="80000"/>
              </a:lnSpc>
              <a:buFont typeface="Wingdings" pitchFamily="2" charset="2"/>
              <a:buAutoNum type="arabicPeriod"/>
            </a:pPr>
            <a:r>
              <a:rPr lang="uk-UA" sz="2400" b="1" i="1" smtClean="0">
                <a:solidFill>
                  <a:srgbClr val="9900FF"/>
                </a:solidFill>
              </a:rPr>
              <a:t>Розбити всі члени многочлена на групи так, щоб після винесення за дужки спільного множника в такій групі в дужках утворилися спільні множники;</a:t>
            </a:r>
          </a:p>
          <a:p>
            <a:pPr marL="533400" indent="-533400">
              <a:lnSpc>
                <a:spcPct val="80000"/>
              </a:lnSpc>
              <a:buFont typeface="Wingdings" pitchFamily="2" charset="2"/>
              <a:buAutoNum type="arabicPeriod"/>
            </a:pPr>
            <a:r>
              <a:rPr lang="uk-UA" sz="2400" b="1" i="1" smtClean="0">
                <a:solidFill>
                  <a:srgbClr val="0000FF"/>
                </a:solidFill>
              </a:rPr>
              <a:t>Винести за дужки спільний множник у кожній групі;</a:t>
            </a:r>
          </a:p>
          <a:p>
            <a:pPr marL="533400" indent="-533400">
              <a:lnSpc>
                <a:spcPct val="80000"/>
              </a:lnSpc>
              <a:buFont typeface="Wingdings" pitchFamily="2" charset="2"/>
              <a:buAutoNum type="arabicPeriod"/>
            </a:pPr>
            <a:r>
              <a:rPr lang="uk-UA" sz="2400" b="1" i="1" smtClean="0">
                <a:solidFill>
                  <a:srgbClr val="FF00FF"/>
                </a:solidFill>
              </a:rPr>
              <a:t>Винести за дужки спільний двочленний множник.</a:t>
            </a:r>
            <a:endParaRPr lang="ru-RU" sz="2400" b="1" i="1" smtClean="0">
              <a:solidFill>
                <a:srgbClr val="FF00FF"/>
              </a:solidFill>
            </a:endParaRPr>
          </a:p>
        </p:txBody>
      </p:sp>
      <p:sp>
        <p:nvSpPr>
          <p:cNvPr id="68612" name="Rectangle 4"/>
          <p:cNvSpPr>
            <a:spLocks noGrp="1" noChangeArrowheads="1"/>
          </p:cNvSpPr>
          <p:nvPr>
            <p:ph sz="half" idx="2"/>
          </p:nvPr>
        </p:nvSpPr>
        <p:spPr>
          <a:xfrm>
            <a:off x="4462463" y="2311400"/>
            <a:ext cx="4510087" cy="3784600"/>
          </a:xfrm>
        </p:spPr>
        <p:txBody>
          <a:bodyPr/>
          <a:lstStyle/>
          <a:p>
            <a:pPr>
              <a:lnSpc>
                <a:spcPct val="80000"/>
              </a:lnSpc>
              <a:buFontTx/>
              <a:buNone/>
            </a:pPr>
            <a:r>
              <a:rPr lang="uk-UA" sz="3200" b="1" i="1" smtClean="0">
                <a:solidFill>
                  <a:srgbClr val="9900FF"/>
                </a:solidFill>
              </a:rPr>
              <a:t>= (ах + ау) + (5х + 5у) =</a:t>
            </a:r>
            <a:r>
              <a:rPr lang="uk-UA" sz="2000" i="1" smtClean="0"/>
              <a:t> </a:t>
            </a:r>
          </a:p>
          <a:p>
            <a:pPr>
              <a:lnSpc>
                <a:spcPct val="80000"/>
              </a:lnSpc>
              <a:buFontTx/>
              <a:buNone/>
            </a:pPr>
            <a:endParaRPr lang="uk-UA" sz="2000" i="1" smtClean="0"/>
          </a:p>
          <a:p>
            <a:pPr>
              <a:lnSpc>
                <a:spcPct val="80000"/>
              </a:lnSpc>
              <a:buFontTx/>
              <a:buNone/>
            </a:pPr>
            <a:endParaRPr lang="uk-UA" sz="2000" i="1" smtClean="0"/>
          </a:p>
          <a:p>
            <a:pPr>
              <a:lnSpc>
                <a:spcPct val="80000"/>
              </a:lnSpc>
              <a:buFontTx/>
              <a:buNone/>
            </a:pPr>
            <a:endParaRPr lang="uk-UA" sz="2000" i="1" smtClean="0"/>
          </a:p>
          <a:p>
            <a:pPr>
              <a:lnSpc>
                <a:spcPct val="80000"/>
              </a:lnSpc>
              <a:buFontTx/>
              <a:buNone/>
            </a:pPr>
            <a:endParaRPr lang="uk-UA" sz="2000" i="1" smtClean="0"/>
          </a:p>
          <a:p>
            <a:pPr>
              <a:lnSpc>
                <a:spcPct val="80000"/>
              </a:lnSpc>
              <a:buFontTx/>
              <a:buNone/>
            </a:pPr>
            <a:endParaRPr lang="en-US" sz="3200" b="1" i="1" smtClean="0">
              <a:solidFill>
                <a:srgbClr val="0000FF"/>
              </a:solidFill>
            </a:endParaRPr>
          </a:p>
          <a:p>
            <a:pPr>
              <a:lnSpc>
                <a:spcPct val="80000"/>
              </a:lnSpc>
              <a:buFontTx/>
              <a:buNone/>
            </a:pPr>
            <a:r>
              <a:rPr lang="uk-UA" sz="3200" b="1" i="1" smtClean="0">
                <a:solidFill>
                  <a:srgbClr val="0000FF"/>
                </a:solidFill>
              </a:rPr>
              <a:t>= а(х + у ) + 5(х + у) =</a:t>
            </a:r>
            <a:r>
              <a:rPr lang="uk-UA" sz="2000" i="1" smtClean="0"/>
              <a:t> </a:t>
            </a:r>
          </a:p>
          <a:p>
            <a:pPr>
              <a:lnSpc>
                <a:spcPct val="80000"/>
              </a:lnSpc>
              <a:buFontTx/>
              <a:buNone/>
            </a:pPr>
            <a:endParaRPr lang="uk-UA" sz="2000" i="1" smtClean="0"/>
          </a:p>
          <a:p>
            <a:pPr>
              <a:lnSpc>
                <a:spcPct val="80000"/>
              </a:lnSpc>
              <a:buFontTx/>
              <a:buNone/>
            </a:pPr>
            <a:r>
              <a:rPr lang="uk-UA" sz="3600" b="1" i="1" smtClean="0">
                <a:solidFill>
                  <a:srgbClr val="FF00FF"/>
                </a:solidFill>
              </a:rPr>
              <a:t>= (х + у)(а + 5)</a:t>
            </a:r>
            <a:endParaRPr lang="ru-RU" sz="3600" b="1" i="1" smtClean="0">
              <a:solidFill>
                <a:srgbClr val="FF00FF"/>
              </a:solidFill>
            </a:endParaRPr>
          </a:p>
        </p:txBody>
      </p:sp>
      <p:sp>
        <p:nvSpPr>
          <p:cNvPr id="68613" name="Text Box 5"/>
          <p:cNvSpPr txBox="1">
            <a:spLocks noChangeArrowheads="1"/>
          </p:cNvSpPr>
          <p:nvPr/>
        </p:nvSpPr>
        <p:spPr bwMode="auto">
          <a:xfrm>
            <a:off x="1944688" y="1562100"/>
            <a:ext cx="5961062" cy="701675"/>
          </a:xfrm>
          <a:prstGeom prst="rect">
            <a:avLst/>
          </a:prstGeom>
          <a:noFill/>
          <a:ln w="9525">
            <a:noFill/>
            <a:miter lim="800000"/>
            <a:headEnd/>
            <a:tailEnd/>
          </a:ln>
        </p:spPr>
        <p:txBody>
          <a:bodyPr>
            <a:spAutoFit/>
          </a:bodyPr>
          <a:lstStyle/>
          <a:p>
            <a:pPr algn="ctr" eaLnBrk="1" hangingPunct="1">
              <a:spcBef>
                <a:spcPct val="50000"/>
              </a:spcBef>
              <a:buFontTx/>
              <a:buNone/>
            </a:pPr>
            <a:r>
              <a:rPr kumimoji="1" lang="en-US" sz="4000" b="1" i="1">
                <a:solidFill>
                  <a:srgbClr val="FF00FF"/>
                </a:solidFill>
                <a:latin typeface="Times New Roman" pitchFamily="18" charset="0"/>
              </a:rPr>
              <a:t>ax + ay + 5x + 5y =</a:t>
            </a:r>
            <a:r>
              <a:rPr kumimoji="1" lang="en-US" sz="3600" b="1" i="1">
                <a:solidFill>
                  <a:srgbClr val="FF00FF"/>
                </a:solidFill>
                <a:latin typeface="Times New Roman" pitchFamily="18" charset="0"/>
              </a:rPr>
              <a:t> </a:t>
            </a:r>
            <a:endParaRPr kumimoji="1" lang="ru-RU" sz="3600" b="1" i="1">
              <a:solidFill>
                <a:srgbClr val="FF00FF"/>
              </a:solidFill>
              <a:latin typeface="Times New Roman" pitchFamily="18" charset="0"/>
            </a:endParaRPr>
          </a:p>
        </p:txBody>
      </p:sp>
      <p:pic>
        <p:nvPicPr>
          <p:cNvPr id="68614" name="Picture 6" descr="dog-anim"/>
          <p:cNvPicPr>
            <a:picLocks noChangeAspect="1" noChangeArrowheads="1" noCrop="1"/>
          </p:cNvPicPr>
          <p:nvPr/>
        </p:nvPicPr>
        <p:blipFill>
          <a:blip r:embed="rId3" cstate="print"/>
          <a:srcRect/>
          <a:stretch>
            <a:fillRect/>
          </a:stretch>
        </p:blipFill>
        <p:spPr bwMode="auto">
          <a:xfrm>
            <a:off x="6035487" y="2990732"/>
            <a:ext cx="1614487" cy="15621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8610"/>
                                        </p:tgtEl>
                                        <p:attrNameLst>
                                          <p:attrName>style.visibility</p:attrName>
                                        </p:attrNameLst>
                                      </p:cBhvr>
                                      <p:to>
                                        <p:strVal val="visible"/>
                                      </p:to>
                                    </p:set>
                                    <p:anim by="(-#ppt_w*2)" calcmode="lin" valueType="num">
                                      <p:cBhvr rctx="PPT">
                                        <p:cTn id="7" dur="250" autoRev="1" fill="hold">
                                          <p:stCondLst>
                                            <p:cond delay="0"/>
                                          </p:stCondLst>
                                        </p:cTn>
                                        <p:tgtEl>
                                          <p:spTgt spid="68610"/>
                                        </p:tgtEl>
                                        <p:attrNameLst>
                                          <p:attrName>ppt_w</p:attrName>
                                        </p:attrNameLst>
                                      </p:cBhvr>
                                    </p:anim>
                                    <p:anim by="(#ppt_w*0.50)" calcmode="lin" valueType="num">
                                      <p:cBhvr>
                                        <p:cTn id="8" dur="250" decel="50000" autoRev="1" fill="hold">
                                          <p:stCondLst>
                                            <p:cond delay="0"/>
                                          </p:stCondLst>
                                        </p:cTn>
                                        <p:tgtEl>
                                          <p:spTgt spid="68610"/>
                                        </p:tgtEl>
                                        <p:attrNameLst>
                                          <p:attrName>ppt_x</p:attrName>
                                        </p:attrNameLst>
                                      </p:cBhvr>
                                    </p:anim>
                                    <p:anim from="(-#ppt_h/2)" to="(#ppt_y)" calcmode="lin" valueType="num">
                                      <p:cBhvr>
                                        <p:cTn id="9" dur="500" fill="hold">
                                          <p:stCondLst>
                                            <p:cond delay="0"/>
                                          </p:stCondLst>
                                        </p:cTn>
                                        <p:tgtEl>
                                          <p:spTgt spid="68610"/>
                                        </p:tgtEl>
                                        <p:attrNameLst>
                                          <p:attrName>ppt_y</p:attrName>
                                        </p:attrNameLst>
                                      </p:cBhvr>
                                    </p:anim>
                                    <p:animRot by="21600000">
                                      <p:cBhvr>
                                        <p:cTn id="10" dur="500" fill="hold">
                                          <p:stCondLst>
                                            <p:cond delay="0"/>
                                          </p:stCondLst>
                                        </p:cTn>
                                        <p:tgtEl>
                                          <p:spTgt spid="68610"/>
                                        </p:tgtEl>
                                        <p:attrNameLst>
                                          <p:attrName>r</p:attrName>
                                        </p:attrNameLst>
                                      </p:cBhvr>
                                    </p:animRot>
                                  </p:childTnLst>
                                </p:cTn>
                              </p:par>
                            </p:childTnLst>
                          </p:cTn>
                        </p:par>
                        <p:par>
                          <p:cTn id="11" fill="hold">
                            <p:stCondLst>
                              <p:cond delay="3350"/>
                            </p:stCondLst>
                            <p:childTnLst>
                              <p:par>
                                <p:cTn id="12" presetID="53" presetClass="entr" presetSubtype="0" fill="hold" nodeType="afterEffect">
                                  <p:stCondLst>
                                    <p:cond delay="0"/>
                                  </p:stCondLst>
                                  <p:childTnLst>
                                    <p:set>
                                      <p:cBhvr>
                                        <p:cTn id="13" dur="1" fill="hold">
                                          <p:stCondLst>
                                            <p:cond delay="0"/>
                                          </p:stCondLst>
                                        </p:cTn>
                                        <p:tgtEl>
                                          <p:spTgt spid="68613">
                                            <p:txEl>
                                              <p:pRg st="0" end="0"/>
                                            </p:txEl>
                                          </p:spTgt>
                                        </p:tgtEl>
                                        <p:attrNameLst>
                                          <p:attrName>style.visibility</p:attrName>
                                        </p:attrNameLst>
                                      </p:cBhvr>
                                      <p:to>
                                        <p:strVal val="visible"/>
                                      </p:to>
                                    </p:set>
                                    <p:anim calcmode="lin" valueType="num">
                                      <p:cBhvr>
                                        <p:cTn id="14" dur="500" fill="hold"/>
                                        <p:tgtEl>
                                          <p:spTgt spid="6861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861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8613">
                                            <p:txEl>
                                              <p:pRg st="0" end="0"/>
                                            </p:txEl>
                                          </p:spTgt>
                                        </p:tgtEl>
                                      </p:cBhvr>
                                    </p:animEffect>
                                  </p:childTnLst>
                                </p:cTn>
                              </p:par>
                            </p:childTnLst>
                          </p:cTn>
                        </p:par>
                        <p:par>
                          <p:cTn id="17" fill="hold">
                            <p:stCondLst>
                              <p:cond delay="3850"/>
                            </p:stCondLst>
                            <p:childTnLst>
                              <p:par>
                                <p:cTn id="18" presetID="56" presetClass="entr" presetSubtype="0" fill="hold" nodeType="afterEffect">
                                  <p:stCondLst>
                                    <p:cond delay="0"/>
                                  </p:stCondLst>
                                  <p:iterate type="lt">
                                    <p:tmPct val="10000"/>
                                  </p:iterate>
                                  <p:childTnLst>
                                    <p:set>
                                      <p:cBhvr>
                                        <p:cTn id="19" dur="1" fill="hold">
                                          <p:stCondLst>
                                            <p:cond delay="0"/>
                                          </p:stCondLst>
                                        </p:cTn>
                                        <p:tgtEl>
                                          <p:spTgt spid="68611">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8611">
                                            <p:txEl>
                                              <p:pRg st="0" end="0"/>
                                            </p:txEl>
                                          </p:spTgt>
                                        </p:tgtEl>
                                        <p:attrNameLst>
                                          <p:attrName>ppt_w</p:attrName>
                                        </p:attrNameLst>
                                      </p:cBhvr>
                                    </p:anim>
                                    <p:anim by="(#ppt_w*0.50)" calcmode="lin" valueType="num">
                                      <p:cBhvr>
                                        <p:cTn id="21" dur="500" decel="50000" autoRev="1" fill="hold">
                                          <p:stCondLst>
                                            <p:cond delay="0"/>
                                          </p:stCondLst>
                                        </p:cTn>
                                        <p:tgtEl>
                                          <p:spTgt spid="68611">
                                            <p:txEl>
                                              <p:pRg st="0" end="0"/>
                                            </p:txEl>
                                          </p:spTgt>
                                        </p:tgtEl>
                                        <p:attrNameLst>
                                          <p:attrName>ppt_x</p:attrName>
                                        </p:attrNameLst>
                                      </p:cBhvr>
                                    </p:anim>
                                    <p:anim from="(-#ppt_h/2)" to="(#ppt_y)" calcmode="lin" valueType="num">
                                      <p:cBhvr>
                                        <p:cTn id="22" dur="1000" fill="hold">
                                          <p:stCondLst>
                                            <p:cond delay="0"/>
                                          </p:stCondLst>
                                        </p:cTn>
                                        <p:tgtEl>
                                          <p:spTgt spid="68611">
                                            <p:txEl>
                                              <p:pRg st="0" end="0"/>
                                            </p:txEl>
                                          </p:spTgt>
                                        </p:tgtEl>
                                        <p:attrNameLst>
                                          <p:attrName>ppt_y</p:attrName>
                                        </p:attrNameLst>
                                      </p:cBhvr>
                                    </p:anim>
                                    <p:animRot by="21600000">
                                      <p:cBhvr>
                                        <p:cTn id="23" dur="1000" fill="hold">
                                          <p:stCondLst>
                                            <p:cond delay="0"/>
                                          </p:stCondLst>
                                        </p:cTn>
                                        <p:tgtEl>
                                          <p:spTgt spid="68611">
                                            <p:txEl>
                                              <p:pRg st="0" end="0"/>
                                            </p:txEl>
                                          </p:spTgt>
                                        </p:tgtEl>
                                        <p:attrNameLst>
                                          <p:attrName>r</p:attrName>
                                        </p:attrNameLst>
                                      </p:cBhvr>
                                    </p:animRot>
                                  </p:childTnLst>
                                </p:cTn>
                              </p:par>
                            </p:childTnLst>
                          </p:cTn>
                        </p:par>
                        <p:par>
                          <p:cTn id="24" fill="hold">
                            <p:stCondLst>
                              <p:cond delay="16850"/>
                            </p:stCondLst>
                            <p:childTnLst>
                              <p:par>
                                <p:cTn id="25" presetID="22" presetClass="entr" presetSubtype="8" fill="hold" nodeType="afterEffect">
                                  <p:stCondLst>
                                    <p:cond delay="0"/>
                                  </p:stCondLst>
                                  <p:childTnLst>
                                    <p:set>
                                      <p:cBhvr>
                                        <p:cTn id="26" dur="1" fill="hold">
                                          <p:stCondLst>
                                            <p:cond delay="0"/>
                                          </p:stCondLst>
                                        </p:cTn>
                                        <p:tgtEl>
                                          <p:spTgt spid="68612">
                                            <p:txEl>
                                              <p:pRg st="0" end="0"/>
                                            </p:txEl>
                                          </p:spTgt>
                                        </p:tgtEl>
                                        <p:attrNameLst>
                                          <p:attrName>style.visibility</p:attrName>
                                        </p:attrNameLst>
                                      </p:cBhvr>
                                      <p:to>
                                        <p:strVal val="visible"/>
                                      </p:to>
                                    </p:set>
                                    <p:animEffect transition="in" filter="wipe(left)">
                                      <p:cBhvr>
                                        <p:cTn id="27" dur="2000"/>
                                        <p:tgtEl>
                                          <p:spTgt spid="686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 fill="hold" nodeType="clickEffect">
                                  <p:stCondLst>
                                    <p:cond delay="0"/>
                                  </p:stCondLst>
                                  <p:childTnLst>
                                    <p:set>
                                      <p:cBhvr>
                                        <p:cTn id="31" dur="1" fill="hold">
                                          <p:stCondLst>
                                            <p:cond delay="0"/>
                                          </p:stCondLst>
                                        </p:cTn>
                                        <p:tgtEl>
                                          <p:spTgt spid="68611">
                                            <p:txEl>
                                              <p:pRg st="1" end="1"/>
                                            </p:txEl>
                                          </p:spTgt>
                                        </p:tgtEl>
                                        <p:attrNameLst>
                                          <p:attrName>style.visibility</p:attrName>
                                        </p:attrNameLst>
                                      </p:cBhvr>
                                      <p:to>
                                        <p:strVal val="visible"/>
                                      </p:to>
                                    </p:set>
                                    <p:anim calcmode="lin" valueType="num">
                                      <p:cBhvr>
                                        <p:cTn id="32" dur="10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68611">
                                            <p:txEl>
                                              <p:pRg st="1" end="1"/>
                                            </p:txEl>
                                          </p:spTgt>
                                        </p:tgtEl>
                                        <p:attrNameLst>
                                          <p:attrName>ppt_y</p:attrName>
                                        </p:attrNameLst>
                                      </p:cBhvr>
                                      <p:tavLst>
                                        <p:tav tm="0">
                                          <p:val>
                                            <p:strVal val="#ppt_y-#ppt_h/2"/>
                                          </p:val>
                                        </p:tav>
                                        <p:tav tm="100000">
                                          <p:val>
                                            <p:strVal val="#ppt_y"/>
                                          </p:val>
                                        </p:tav>
                                      </p:tavLst>
                                    </p:anim>
                                    <p:anim calcmode="lin" valueType="num">
                                      <p:cBhvr>
                                        <p:cTn id="34" dur="1000" fill="hold"/>
                                        <p:tgtEl>
                                          <p:spTgt spid="68611">
                                            <p:txEl>
                                              <p:pRg st="1" end="1"/>
                                            </p:txEl>
                                          </p:spTgt>
                                        </p:tgtEl>
                                        <p:attrNameLst>
                                          <p:attrName>ppt_w</p:attrName>
                                        </p:attrNameLst>
                                      </p:cBhvr>
                                      <p:tavLst>
                                        <p:tav tm="0">
                                          <p:val>
                                            <p:strVal val="#ppt_w"/>
                                          </p:val>
                                        </p:tav>
                                        <p:tav tm="100000">
                                          <p:val>
                                            <p:strVal val="#ppt_w"/>
                                          </p:val>
                                        </p:tav>
                                      </p:tavLst>
                                    </p:anim>
                                    <p:anim calcmode="lin" valueType="num">
                                      <p:cBhvr>
                                        <p:cTn id="35" dur="1000" fill="hold"/>
                                        <p:tgtEl>
                                          <p:spTgt spid="68611">
                                            <p:txEl>
                                              <p:pRg st="1" end="1"/>
                                            </p:txEl>
                                          </p:spTgt>
                                        </p:tgtEl>
                                        <p:attrNameLst>
                                          <p:attrName>ppt_h</p:attrName>
                                        </p:attrNameLst>
                                      </p:cBhvr>
                                      <p:tavLst>
                                        <p:tav tm="0">
                                          <p:val>
                                            <p:fltVal val="0"/>
                                          </p:val>
                                        </p:tav>
                                        <p:tav tm="100000">
                                          <p:val>
                                            <p:strVal val="#ppt_h"/>
                                          </p:val>
                                        </p:tav>
                                      </p:tavLst>
                                    </p:anim>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68612">
                                            <p:txEl>
                                              <p:pRg st="6" end="6"/>
                                            </p:txEl>
                                          </p:spTgt>
                                        </p:tgtEl>
                                        <p:attrNameLst>
                                          <p:attrName>style.visibility</p:attrName>
                                        </p:attrNameLst>
                                      </p:cBhvr>
                                      <p:to>
                                        <p:strVal val="visible"/>
                                      </p:to>
                                    </p:set>
                                    <p:animEffect transition="in" filter="wipe(left)">
                                      <p:cBhvr>
                                        <p:cTn id="39" dur="2000"/>
                                        <p:tgtEl>
                                          <p:spTgt spid="68612">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68611">
                                            <p:txEl>
                                              <p:pRg st="2" end="2"/>
                                            </p:txEl>
                                          </p:spTgt>
                                        </p:tgtEl>
                                        <p:attrNameLst>
                                          <p:attrName>style.visibility</p:attrName>
                                        </p:attrNameLst>
                                      </p:cBhvr>
                                      <p:to>
                                        <p:strVal val="visible"/>
                                      </p:to>
                                    </p:set>
                                    <p:animEffect transition="in" filter="slide(fromLeft)">
                                      <p:cBhvr>
                                        <p:cTn id="44" dur="1000"/>
                                        <p:tgtEl>
                                          <p:spTgt spid="68611">
                                            <p:txEl>
                                              <p:pRg st="2" end="2"/>
                                            </p:txEl>
                                          </p:spTgt>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68612">
                                            <p:txEl>
                                              <p:pRg st="8" end="8"/>
                                            </p:txEl>
                                          </p:spTgt>
                                        </p:tgtEl>
                                        <p:attrNameLst>
                                          <p:attrName>style.visibility</p:attrName>
                                        </p:attrNameLst>
                                      </p:cBhvr>
                                      <p:to>
                                        <p:strVal val="visible"/>
                                      </p:to>
                                    </p:set>
                                    <p:animEffect transition="in" filter="wipe(left)">
                                      <p:cBhvr>
                                        <p:cTn id="48" dur="2000"/>
                                        <p:tgtEl>
                                          <p:spTgt spid="68612">
                                            <p:txEl>
                                              <p:pRg st="8" end="8"/>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68614"/>
                                        </p:tgtEl>
                                        <p:attrNameLst>
                                          <p:attrName>style.visibility</p:attrName>
                                        </p:attrNameLst>
                                      </p:cBhvr>
                                      <p:to>
                                        <p:strVal val="visible"/>
                                      </p:to>
                                    </p:set>
                                    <p:animEffect transition="in" filter="wipe(down)">
                                      <p:cBhvr>
                                        <p:cTn id="51" dur="500"/>
                                        <p:tgtEl>
                                          <p:spTgt spid="68614"/>
                                        </p:tgtEl>
                                      </p:cBhvr>
                                    </p:animEffect>
                                  </p:childTnLst>
                                </p:cTn>
                              </p:par>
                            </p:childTnLst>
                          </p:cTn>
                        </p:par>
                        <p:par>
                          <p:cTn id="52" fill="hold">
                            <p:stCondLst>
                              <p:cond delay="3000"/>
                            </p:stCondLst>
                            <p:childTnLst>
                              <p:par>
                                <p:cTn id="53" presetID="6" presetClass="exit" presetSubtype="16" fill="hold" nodeType="afterEffect">
                                  <p:stCondLst>
                                    <p:cond delay="0"/>
                                  </p:stCondLst>
                                  <p:childTnLst>
                                    <p:animEffect transition="out" filter="circle(in)">
                                      <p:cBhvr>
                                        <p:cTn id="54" dur="2000"/>
                                        <p:tgtEl>
                                          <p:spTgt spid="68614"/>
                                        </p:tgtEl>
                                      </p:cBhvr>
                                    </p:animEffect>
                                    <p:set>
                                      <p:cBhvr>
                                        <p:cTn id="55" dur="1" fill="hold">
                                          <p:stCondLst>
                                            <p:cond delay="1999"/>
                                          </p:stCondLst>
                                        </p:cTn>
                                        <p:tgtEl>
                                          <p:spTgt spid="686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pPr algn="ctr" eaLnBrk="1" hangingPunct="1"/>
            <a:r>
              <a:rPr lang="uk-UA" sz="3600" b="1" smtClean="0"/>
              <a:t>Розкладання многочленів на множники способом групування</a:t>
            </a:r>
            <a:endParaRPr lang="ru-RU" sz="3600" b="1" smtClean="0"/>
          </a:p>
        </p:txBody>
      </p:sp>
      <p:sp>
        <p:nvSpPr>
          <p:cNvPr id="28675" name="Rectangle 3"/>
          <p:cNvSpPr>
            <a:spLocks noGrp="1" noChangeArrowheads="1"/>
          </p:cNvSpPr>
          <p:nvPr>
            <p:ph idx="1"/>
          </p:nvPr>
        </p:nvSpPr>
        <p:spPr>
          <a:xfrm>
            <a:off x="533400" y="1600200"/>
            <a:ext cx="8610600" cy="5257800"/>
          </a:xfrm>
        </p:spPr>
        <p:txBody>
          <a:bodyPr>
            <a:normAutofit lnSpcReduction="10000"/>
          </a:bodyPr>
          <a:lstStyle/>
          <a:p>
            <a:pPr marL="457200" indent="-457200" algn="ctr" eaLnBrk="1" hangingPunct="1">
              <a:lnSpc>
                <a:spcPct val="80000"/>
              </a:lnSpc>
              <a:buFont typeface="Wingdings" pitchFamily="2" charset="2"/>
              <a:buNone/>
            </a:pPr>
            <a:r>
              <a:rPr lang="uk-UA" sz="1400" dirty="0" smtClean="0"/>
              <a:t> </a:t>
            </a:r>
            <a:r>
              <a:rPr lang="en-US" sz="3600" b="1" dirty="0" smtClean="0">
                <a:solidFill>
                  <a:srgbClr val="336600"/>
                </a:solidFill>
              </a:rPr>
              <a:t>ax + ay + </a:t>
            </a:r>
            <a:r>
              <a:rPr lang="en-US" sz="3600" b="1" dirty="0" err="1" smtClean="0">
                <a:solidFill>
                  <a:srgbClr val="336600"/>
                </a:solidFill>
              </a:rPr>
              <a:t>bx</a:t>
            </a:r>
            <a:r>
              <a:rPr lang="en-US" sz="3600" b="1" dirty="0" smtClean="0">
                <a:solidFill>
                  <a:srgbClr val="336600"/>
                </a:solidFill>
              </a:rPr>
              <a:t> + by = a(</a:t>
            </a:r>
            <a:r>
              <a:rPr lang="uk-UA" sz="3600" b="1" dirty="0" smtClean="0">
                <a:solidFill>
                  <a:srgbClr val="336600"/>
                </a:solidFill>
              </a:rPr>
              <a:t>х</a:t>
            </a:r>
            <a:r>
              <a:rPr lang="en-US" sz="3600" b="1" dirty="0" smtClean="0">
                <a:solidFill>
                  <a:srgbClr val="336600"/>
                </a:solidFill>
              </a:rPr>
              <a:t>+y) + b(</a:t>
            </a:r>
            <a:r>
              <a:rPr lang="en-US" sz="3600" b="1" dirty="0" err="1" smtClean="0">
                <a:solidFill>
                  <a:srgbClr val="336600"/>
                </a:solidFill>
              </a:rPr>
              <a:t>x+y</a:t>
            </a:r>
            <a:r>
              <a:rPr lang="en-US" sz="3600" b="1" dirty="0" smtClean="0">
                <a:solidFill>
                  <a:srgbClr val="336600"/>
                </a:solidFill>
              </a:rPr>
              <a:t>)</a:t>
            </a:r>
            <a:r>
              <a:rPr lang="uk-UA" sz="3600" b="1" dirty="0" smtClean="0">
                <a:solidFill>
                  <a:srgbClr val="336600"/>
                </a:solidFill>
              </a:rPr>
              <a:t> =</a:t>
            </a:r>
          </a:p>
          <a:p>
            <a:pPr marL="457200" indent="-457200" algn="ctr" eaLnBrk="1" hangingPunct="1">
              <a:lnSpc>
                <a:spcPct val="80000"/>
              </a:lnSpc>
              <a:buFont typeface="Wingdings" pitchFamily="2" charset="2"/>
              <a:buNone/>
            </a:pPr>
            <a:r>
              <a:rPr lang="en-US" sz="3600" b="1" dirty="0" smtClean="0">
                <a:solidFill>
                  <a:srgbClr val="336600"/>
                </a:solidFill>
              </a:rPr>
              <a:t>= (x + y)(a + b)</a:t>
            </a:r>
            <a:endParaRPr lang="uk-UA" sz="3600" b="1" dirty="0" smtClean="0">
              <a:solidFill>
                <a:srgbClr val="336600"/>
              </a:solidFill>
            </a:endParaRPr>
          </a:p>
          <a:p>
            <a:pPr marL="457200" indent="-457200" eaLnBrk="1" hangingPunct="1">
              <a:lnSpc>
                <a:spcPct val="80000"/>
              </a:lnSpc>
              <a:buFont typeface="Wingdings" pitchFamily="2" charset="2"/>
              <a:buNone/>
            </a:pPr>
            <a:r>
              <a:rPr lang="uk-UA" sz="2000" b="1" i="1" dirty="0" smtClean="0">
                <a:solidFill>
                  <a:schemeClr val="accent2"/>
                </a:solidFill>
              </a:rPr>
              <a:t>                                        </a:t>
            </a:r>
            <a:r>
              <a:rPr lang="uk-UA" sz="3200" b="1" i="1" dirty="0" smtClean="0">
                <a:solidFill>
                  <a:schemeClr val="accent2"/>
                </a:solidFill>
              </a:rPr>
              <a:t>Алгоритм </a:t>
            </a:r>
          </a:p>
          <a:p>
            <a:pPr marL="457200" indent="-457200" eaLnBrk="1" hangingPunct="1">
              <a:lnSpc>
                <a:spcPct val="80000"/>
              </a:lnSpc>
              <a:buFont typeface="Wingdings" pitchFamily="2" charset="2"/>
              <a:buAutoNum type="arabicPeriod"/>
            </a:pPr>
            <a:r>
              <a:rPr lang="uk-UA" b="1" i="1" dirty="0" smtClean="0">
                <a:solidFill>
                  <a:srgbClr val="0000FF"/>
                </a:solidFill>
              </a:rPr>
              <a:t>Об'єднати члени многочлена в такі групи, які мають спільний множник у вигляді многочлена.</a:t>
            </a:r>
          </a:p>
          <a:p>
            <a:pPr marL="457200" indent="-457200" eaLnBrk="1" hangingPunct="1">
              <a:lnSpc>
                <a:spcPct val="80000"/>
              </a:lnSpc>
              <a:buFont typeface="Wingdings" pitchFamily="2" charset="2"/>
              <a:buAutoNum type="arabicPeriod"/>
            </a:pPr>
            <a:r>
              <a:rPr lang="uk-UA" b="1" i="1" dirty="0" smtClean="0">
                <a:solidFill>
                  <a:srgbClr val="0000FF"/>
                </a:solidFill>
              </a:rPr>
              <a:t>Винести цей спільний множник за дужки.</a:t>
            </a:r>
            <a:endParaRPr lang="uk-UA" b="1" dirty="0" smtClean="0">
              <a:solidFill>
                <a:srgbClr val="336600"/>
              </a:solidFill>
            </a:endParaRPr>
          </a:p>
          <a:p>
            <a:pPr marL="457200" indent="-457200" eaLnBrk="1" hangingPunct="1">
              <a:lnSpc>
                <a:spcPct val="80000"/>
              </a:lnSpc>
              <a:buFont typeface="Wingdings" pitchFamily="2" charset="2"/>
              <a:buAutoNum type="arabicPeriod"/>
            </a:pPr>
            <a:endParaRPr lang="uk-UA" sz="900" b="1" dirty="0" smtClean="0">
              <a:solidFill>
                <a:srgbClr val="336600"/>
              </a:solidFill>
            </a:endParaRPr>
          </a:p>
          <a:p>
            <a:pPr marL="457200" indent="-457200" eaLnBrk="1" hangingPunct="1">
              <a:lnSpc>
                <a:spcPct val="80000"/>
              </a:lnSpc>
              <a:buFont typeface="Wingdings" pitchFamily="2" charset="2"/>
              <a:buNone/>
            </a:pPr>
            <a:r>
              <a:rPr lang="uk-UA" sz="1800" dirty="0" smtClean="0"/>
              <a:t> </a:t>
            </a:r>
            <a:r>
              <a:rPr lang="uk-UA" sz="2400" u="sng" dirty="0" smtClean="0"/>
              <a:t>Приклади:</a:t>
            </a:r>
            <a:r>
              <a:rPr lang="uk-UA" sz="2000" dirty="0" smtClean="0"/>
              <a:t>       1)  </a:t>
            </a:r>
            <a:r>
              <a:rPr lang="en-US" sz="2000" dirty="0" smtClean="0"/>
              <a:t>6m – 6n + am – an = 6(m – n) +</a:t>
            </a:r>
            <a:endParaRPr lang="uk-UA" sz="2000" dirty="0" smtClean="0"/>
          </a:p>
          <a:p>
            <a:pPr marL="457200" indent="-457200" eaLnBrk="1" hangingPunct="1">
              <a:lnSpc>
                <a:spcPct val="80000"/>
              </a:lnSpc>
              <a:buFont typeface="Wingdings" pitchFamily="2" charset="2"/>
              <a:buNone/>
            </a:pPr>
            <a:r>
              <a:rPr lang="uk-UA" sz="2000" dirty="0" smtClean="0"/>
              <a:t>                                  +</a:t>
            </a:r>
            <a:r>
              <a:rPr lang="en-US" sz="2000" dirty="0" smtClean="0"/>
              <a:t> a(m – n) = (m – n)(6 + a); </a:t>
            </a:r>
          </a:p>
          <a:p>
            <a:pPr marL="457200" indent="-457200" eaLnBrk="1" hangingPunct="1">
              <a:lnSpc>
                <a:spcPct val="80000"/>
              </a:lnSpc>
              <a:buFont typeface="Wingdings" pitchFamily="2" charset="2"/>
              <a:buNone/>
            </a:pPr>
            <a:r>
              <a:rPr lang="en-US" sz="2000" dirty="0" smtClean="0"/>
              <a:t>   </a:t>
            </a:r>
            <a:r>
              <a:rPr lang="uk-UA" sz="2000" dirty="0" smtClean="0"/>
              <a:t>  </a:t>
            </a:r>
          </a:p>
          <a:p>
            <a:pPr marL="457200" indent="-457200" eaLnBrk="1" hangingPunct="1">
              <a:lnSpc>
                <a:spcPct val="80000"/>
              </a:lnSpc>
              <a:buFont typeface="Wingdings" pitchFamily="2" charset="2"/>
              <a:buNone/>
            </a:pPr>
            <a:r>
              <a:rPr lang="uk-UA" sz="2000" dirty="0" smtClean="0"/>
              <a:t>                             2)  </a:t>
            </a:r>
            <a:r>
              <a:rPr lang="en-US" sz="2000" dirty="0" smtClean="0"/>
              <a:t>3a</a:t>
            </a:r>
            <a:r>
              <a:rPr lang="en-US" sz="2000" dirty="0" smtClean="0">
                <a:cs typeface="Arial" charset="0"/>
              </a:rPr>
              <a:t>²c + 6</a:t>
            </a:r>
            <a:r>
              <a:rPr lang="en-US" sz="2000" dirty="0" smtClean="0"/>
              <a:t>a</a:t>
            </a:r>
            <a:r>
              <a:rPr lang="en-US" sz="2000" dirty="0" smtClean="0">
                <a:cs typeface="Arial" charset="0"/>
              </a:rPr>
              <a:t>² – 10bc – 5b</a:t>
            </a:r>
            <a:r>
              <a:rPr lang="en-US" sz="2000" dirty="0" smtClean="0"/>
              <a:t>c</a:t>
            </a:r>
            <a:r>
              <a:rPr lang="en-US" sz="2000" dirty="0" smtClean="0">
                <a:cs typeface="Arial" charset="0"/>
              </a:rPr>
              <a:t>² = 3</a:t>
            </a:r>
            <a:r>
              <a:rPr lang="en-US" sz="2000" dirty="0" smtClean="0"/>
              <a:t>a</a:t>
            </a:r>
            <a:r>
              <a:rPr lang="en-US" sz="2000" dirty="0" smtClean="0">
                <a:cs typeface="Arial" charset="0"/>
              </a:rPr>
              <a:t>²(c +2) –</a:t>
            </a:r>
            <a:endParaRPr lang="uk-UA" sz="2000" dirty="0" smtClean="0">
              <a:cs typeface="Arial" charset="0"/>
            </a:endParaRPr>
          </a:p>
          <a:p>
            <a:pPr marL="457200" indent="-457200" eaLnBrk="1" hangingPunct="1">
              <a:lnSpc>
                <a:spcPct val="80000"/>
              </a:lnSpc>
              <a:buFont typeface="Wingdings" pitchFamily="2" charset="2"/>
              <a:buNone/>
            </a:pPr>
            <a:r>
              <a:rPr lang="uk-UA" sz="2000" dirty="0" smtClean="0">
                <a:cs typeface="Arial" charset="0"/>
              </a:rPr>
              <a:t>                                 </a:t>
            </a:r>
            <a:r>
              <a:rPr lang="en-US" sz="2000" dirty="0" smtClean="0">
                <a:cs typeface="Arial" charset="0"/>
              </a:rPr>
              <a:t> –5bc(2 + c) = (c +2)(3</a:t>
            </a:r>
            <a:r>
              <a:rPr lang="en-US" sz="2000" dirty="0" smtClean="0"/>
              <a:t>a</a:t>
            </a:r>
            <a:r>
              <a:rPr lang="en-US" sz="2000" dirty="0" smtClean="0">
                <a:cs typeface="Arial" charset="0"/>
              </a:rPr>
              <a:t>² – 5bc). </a:t>
            </a:r>
            <a:endParaRPr lang="en-US" sz="2000" u="sng" dirty="0" smtClean="0">
              <a:cs typeface="Arial" charset="0"/>
            </a:endParaRPr>
          </a:p>
          <a:p>
            <a:pPr marL="457200" indent="-457200" eaLnBrk="1" hangingPunct="1">
              <a:lnSpc>
                <a:spcPct val="80000"/>
              </a:lnSpc>
              <a:buFont typeface="Wingdings" pitchFamily="2" charset="2"/>
              <a:buNone/>
            </a:pPr>
            <a:r>
              <a:rPr lang="en-US" sz="1800" dirty="0" smtClean="0"/>
              <a:t> </a:t>
            </a:r>
            <a:endParaRPr lang="ru-RU" sz="1800" dirty="0" smtClean="0"/>
          </a:p>
        </p:txBody>
      </p:sp>
    </p:spTree>
  </p:cSld>
  <p:clrMapOvr>
    <a:masterClrMapping/>
  </p:clrMapOvr>
  <p:transition/>
  <p:timing>
    <p:tnLst>
      <p:par>
        <p:cTn id="1" dur="indefinite" restart="never" nodeType="tmRoot"/>
      </p:par>
    </p:tnLst>
  </p:timing>
</p:sld>
</file>

<file path=ppt/slides/slide37.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pic>
        <p:nvPicPr>
          <p:cNvPr descr="2c6eb2bcbe10.jpg" id="6" name="Рисунок 4"/>
          <p:cNvPicPr>
            <a:picLocks noChangeAspect="1"/>
          </p:cNvPicPr>
          <p:nvPr/>
        </p:nvPicPr>
        <p:blipFill>
          <a:blip cstate="print" r:embed="rId2"/>
          <a:srcRect b="33"/>
          <a:stretch>
            <a:fillRect/>
          </a:stretch>
        </p:blipFill>
        <p:spPr bwMode="auto">
          <a:xfrm>
            <a:off x="0" y="0"/>
            <a:ext cx="9144000" cy="6858000"/>
          </a:xfrm>
          <a:prstGeom prst="rect">
            <a:avLst/>
          </a:prstGeom>
          <a:noFill/>
          <a:ln w="9525">
            <a:noFill/>
            <a:miter lim="800000"/>
            <a:headEnd/>
            <a:tailEnd/>
          </a:ln>
        </p:spPr>
      </p:pic>
      <p:sp>
        <p:nvSpPr>
          <p:cNvPr id="4" name="Заголовок 3"/>
          <p:cNvSpPr>
            <a:spLocks noGrp="1"/>
          </p:cNvSpPr>
          <p:nvPr>
            <p:ph idx="4294967295" type="ctrTitle"/>
          </p:nvPr>
        </p:nvSpPr>
        <p:spPr>
          <a:xfrm>
            <a:off x="1285875" y="360363"/>
            <a:ext cx="7858125" cy="1282700"/>
          </a:xfrm>
        </p:spPr>
        <p:txBody>
          <a:bodyPr anchor="b">
            <a:normAutofit fontScale="90000"/>
          </a:bodyPr>
          <a:lstStyle/>
          <a:p>
            <a:pPr algn="r" eaLnBrk="1" hangingPunct="1">
              <a:defRPr/>
            </a:pPr>
            <a:r>
              <a:rPr lang="ru-RU" smtClean="0" sz="3000">
                <a:effectLst>
                  <a:outerShdw algn="tl" blurRad="38100" dir="2700000" dist="38100">
                    <a:srgbClr val="FFFFFF"/>
                  </a:outerShdw>
                </a:effectLst>
              </a:rPr>
              <a:t>Розкладіть  многочлен на множники та вкажіть, які способи при цьому використовувались.</a:t>
            </a:r>
            <a:endParaRPr lang="ru-RU" smtClean="0" sz="4000">
              <a:effectLst>
                <a:outerShdw algn="tl" blurRad="38100" dir="2700000" dist="38100">
                  <a:srgbClr val="FFFFFF"/>
                </a:outerShdw>
              </a:effectLst>
            </a:endParaRPr>
          </a:p>
        </p:txBody>
      </p:sp>
      <p:sp>
        <p:nvSpPr>
          <p:cNvPr id="5" name="Подзаголовок 4"/>
          <p:cNvSpPr>
            <a:spLocks noGrp="1"/>
          </p:cNvSpPr>
          <p:nvPr>
            <p:ph idx="4294967295" type="subTitle"/>
          </p:nvPr>
        </p:nvSpPr>
        <p:spPr>
          <a:xfrm>
            <a:off x="0" y="1643063"/>
            <a:ext cx="9215438" cy="4500562"/>
          </a:xfrm>
        </p:spPr>
        <p:txBody>
          <a:bodyPr tIns="0"/>
          <a:lstStyle/>
          <a:p>
            <a:pPr eaLnBrk="1" hangingPunct="1" indent="0" marL="26988">
              <a:lnSpc>
                <a:spcPct val="90000"/>
              </a:lnSpc>
              <a:buFont charset="2" pitchFamily="2" typeface="Wingdings"/>
              <a:buNone/>
            </a:pPr>
            <a:r>
              <a:rPr dirty="0" i="1" lang="ru-RU" smtClean="0" sz="2600">
                <a:solidFill>
                  <a:srgbClr val="320E04"/>
                </a:solidFill>
              </a:rPr>
              <a:t>Приклад 1: </a:t>
            </a:r>
          </a:p>
          <a:p>
            <a:pPr eaLnBrk="1" hangingPunct="1" indent="0" marL="26988">
              <a:lnSpc>
                <a:spcPct val="90000"/>
              </a:lnSpc>
              <a:buFont charset="2" pitchFamily="2" typeface="Wingdings"/>
              <a:buNone/>
            </a:pPr>
            <a:r>
              <a:rPr dirty="0" lang="ru-RU" smtClean="0">
                <a:solidFill>
                  <a:srgbClr val="320E04"/>
                </a:solidFill>
              </a:rPr>
              <a:t>36</a:t>
            </a:r>
            <a:r>
              <a:rPr dirty="0" lang="en-US" smtClean="0">
                <a:solidFill>
                  <a:srgbClr val="320E04"/>
                </a:solidFill>
                <a:latin charset="0" pitchFamily="34" typeface="Amerigo BT"/>
              </a:rPr>
              <a:t>a</a:t>
            </a:r>
            <a:r>
              <a:rPr baseline="30000" dirty="0" lang="en-US" smtClean="0">
                <a:solidFill>
                  <a:srgbClr val="320E04"/>
                </a:solidFill>
                <a:latin charset="0" pitchFamily="34" typeface="Amerigo BT"/>
              </a:rPr>
              <a:t>6</a:t>
            </a:r>
            <a:r>
              <a:rPr dirty="0" lang="en-US" smtClean="0">
                <a:solidFill>
                  <a:srgbClr val="320E04"/>
                </a:solidFill>
                <a:latin charset="0" pitchFamily="34" typeface="Amerigo BT"/>
              </a:rPr>
              <a:t>b</a:t>
            </a:r>
            <a:r>
              <a:rPr baseline="30000" dirty="0" lang="en-US" smtClean="0">
                <a:solidFill>
                  <a:srgbClr val="320E04"/>
                </a:solidFill>
                <a:latin charset="0" pitchFamily="34" typeface="Amerigo BT"/>
              </a:rPr>
              <a:t>3</a:t>
            </a:r>
            <a:r>
              <a:rPr dirty="0" lang="en-US" smtClean="0">
                <a:solidFill>
                  <a:srgbClr val="320E04"/>
                </a:solidFill>
                <a:latin charset="0" pitchFamily="34" typeface="Amerigo BT"/>
              </a:rPr>
              <a:t>-96a</a:t>
            </a:r>
            <a:r>
              <a:rPr baseline="30000" dirty="0" lang="en-US" smtClean="0">
                <a:solidFill>
                  <a:srgbClr val="320E04"/>
                </a:solidFill>
                <a:latin charset="0" pitchFamily="34" typeface="Amerigo BT"/>
              </a:rPr>
              <a:t>4</a:t>
            </a:r>
            <a:r>
              <a:rPr dirty="0" lang="en-US" smtClean="0">
                <a:solidFill>
                  <a:srgbClr val="320E04"/>
                </a:solidFill>
                <a:latin charset="0" pitchFamily="34" typeface="Amerigo BT"/>
              </a:rPr>
              <a:t>b</a:t>
            </a:r>
            <a:r>
              <a:rPr baseline="30000" dirty="0" lang="en-US" smtClean="0">
                <a:solidFill>
                  <a:srgbClr val="320E04"/>
                </a:solidFill>
                <a:latin charset="0" pitchFamily="34" typeface="Amerigo BT"/>
              </a:rPr>
              <a:t>4</a:t>
            </a:r>
            <a:r>
              <a:rPr dirty="0" lang="en-US" smtClean="0">
                <a:solidFill>
                  <a:srgbClr val="320E04"/>
                </a:solidFill>
                <a:latin charset="0" pitchFamily="34" typeface="Amerigo BT"/>
              </a:rPr>
              <a:t>+64a</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b</a:t>
            </a:r>
            <a:r>
              <a:rPr baseline="30000" dirty="0" lang="en-US" smtClean="0">
                <a:solidFill>
                  <a:srgbClr val="320E04"/>
                </a:solidFill>
                <a:latin charset="0" pitchFamily="34" typeface="Amerigo BT"/>
              </a:rPr>
              <a:t>5  </a:t>
            </a:r>
            <a:endParaRPr baseline="30000" dirty="0" lang="ru-RU" smtClean="0">
              <a:solidFill>
                <a:srgbClr val="320E04"/>
              </a:solidFill>
              <a:latin charset="0" pitchFamily="34" typeface="Amerigo BT"/>
            </a:endParaRPr>
          </a:p>
          <a:p>
            <a:pPr eaLnBrk="1" hangingPunct="1" indent="0" marL="26988">
              <a:lnSpc>
                <a:spcPct val="90000"/>
              </a:lnSpc>
              <a:buFont charset="2" pitchFamily="2" typeface="Wingdings"/>
              <a:buNone/>
            </a:pPr>
            <a:r>
              <a:rPr dirty="0" lang="ru-RU" smtClean="0">
                <a:solidFill>
                  <a:srgbClr val="320E04"/>
                </a:solidFill>
                <a:latin charset="0" pitchFamily="34" typeface="Amerigo BT"/>
              </a:rPr>
              <a:t>                          </a:t>
            </a:r>
            <a:r>
              <a:rPr dirty="0" lang="en-US" smtClean="0">
                <a:solidFill>
                  <a:srgbClr val="320E04"/>
                </a:solidFill>
                <a:latin charset="0" pitchFamily="34" typeface="Amerigo BT"/>
              </a:rPr>
              <a:t>=4a</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b</a:t>
            </a:r>
            <a:r>
              <a:rPr baseline="30000" dirty="0" lang="en-US" smtClean="0">
                <a:solidFill>
                  <a:srgbClr val="320E04"/>
                </a:solidFill>
                <a:latin charset="0" pitchFamily="34" typeface="Amerigo BT"/>
              </a:rPr>
              <a:t>3</a:t>
            </a:r>
            <a:r>
              <a:rPr dirty="0" lang="en-US" smtClean="0">
                <a:solidFill>
                  <a:srgbClr val="320E04"/>
                </a:solidFill>
                <a:latin charset="0" pitchFamily="34" typeface="Amerigo BT"/>
              </a:rPr>
              <a:t>(9a</a:t>
            </a:r>
            <a:r>
              <a:rPr baseline="30000" dirty="0" lang="en-US" smtClean="0">
                <a:solidFill>
                  <a:srgbClr val="320E04"/>
                </a:solidFill>
                <a:latin charset="0" pitchFamily="34" typeface="Amerigo BT"/>
              </a:rPr>
              <a:t>4</a:t>
            </a:r>
            <a:r>
              <a:rPr dirty="0" lang="en-US" smtClean="0">
                <a:solidFill>
                  <a:srgbClr val="320E04"/>
                </a:solidFill>
                <a:latin charset="0" pitchFamily="34" typeface="Amerigo BT"/>
              </a:rPr>
              <a:t>-4a</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b+16b</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a:t>
            </a:r>
            <a:endParaRPr dirty="0" lang="ru-RU" smtClean="0">
              <a:solidFill>
                <a:srgbClr val="320E04"/>
              </a:solidFill>
              <a:latin charset="0" pitchFamily="34" typeface="Amerigo BT"/>
            </a:endParaRPr>
          </a:p>
          <a:p>
            <a:pPr eaLnBrk="1" hangingPunct="1" indent="0" marL="26988">
              <a:lnSpc>
                <a:spcPct val="90000"/>
              </a:lnSpc>
              <a:buFont charset="2" pitchFamily="2" typeface="Wingdings"/>
              <a:buNone/>
            </a:pPr>
            <a:r>
              <a:rPr dirty="0" lang="en-US" smtClean="0">
                <a:solidFill>
                  <a:srgbClr val="320E04"/>
                </a:solidFill>
                <a:latin charset="0" pitchFamily="34" typeface="Amerigo BT"/>
              </a:rPr>
              <a:t> </a:t>
            </a:r>
            <a:r>
              <a:rPr dirty="0" lang="ru-RU" smtClean="0">
                <a:solidFill>
                  <a:srgbClr val="320E04"/>
                </a:solidFill>
                <a:latin charset="0" pitchFamily="34" typeface="Amerigo BT"/>
              </a:rPr>
              <a:t>                                                   </a:t>
            </a:r>
            <a:r>
              <a:rPr dirty="0" lang="en-US" smtClean="0">
                <a:solidFill>
                  <a:srgbClr val="320E04"/>
                </a:solidFill>
                <a:latin charset="0" pitchFamily="34" typeface="Amerigo BT"/>
              </a:rPr>
              <a:t>=4a</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b</a:t>
            </a:r>
            <a:r>
              <a:rPr baseline="30000" dirty="0" lang="en-US" smtClean="0">
                <a:solidFill>
                  <a:srgbClr val="320E04"/>
                </a:solidFill>
                <a:latin charset="0" pitchFamily="34" typeface="Amerigo BT"/>
              </a:rPr>
              <a:t>3</a:t>
            </a:r>
            <a:r>
              <a:rPr dirty="0" lang="en-US" smtClean="0">
                <a:solidFill>
                  <a:srgbClr val="320E04"/>
                </a:solidFill>
                <a:latin charset="0" pitchFamily="34" typeface="Amerigo BT"/>
              </a:rPr>
              <a:t>(3a</a:t>
            </a:r>
            <a:r>
              <a:rPr baseline="30000" dirty="0" lang="en-US" smtClean="0">
                <a:solidFill>
                  <a:srgbClr val="320E04"/>
                </a:solidFill>
                <a:latin charset="0" pitchFamily="34" typeface="Amerigo BT"/>
              </a:rPr>
              <a:t>2</a:t>
            </a:r>
            <a:r>
              <a:rPr dirty="0" lang="en-US" smtClean="0">
                <a:solidFill>
                  <a:srgbClr val="320E04"/>
                </a:solidFill>
                <a:latin charset="0" pitchFamily="34" typeface="Amerigo BT"/>
              </a:rPr>
              <a:t>-4b)</a:t>
            </a:r>
            <a:r>
              <a:rPr baseline="30000" dirty="0" lang="en-US" smtClean="0">
                <a:solidFill>
                  <a:srgbClr val="320E04"/>
                </a:solidFill>
                <a:latin charset="0" pitchFamily="34" typeface="Amerigo BT"/>
              </a:rPr>
              <a:t>2</a:t>
            </a:r>
            <a:endParaRPr dirty="0" lang="ru-RU" smtClean="0">
              <a:solidFill>
                <a:srgbClr val="320E04"/>
              </a:solidFill>
            </a:endParaRPr>
          </a:p>
          <a:p>
            <a:pPr eaLnBrk="1" hangingPunct="1" indent="0" marL="26988">
              <a:lnSpc>
                <a:spcPct val="90000"/>
              </a:lnSpc>
              <a:buFont charset="2" pitchFamily="2" typeface="Wingdings"/>
              <a:buNone/>
            </a:pPr>
            <a:endParaRPr dirty="0" lang="ru-RU" smtClean="0" sz="3000">
              <a:solidFill>
                <a:srgbClr val="320E04"/>
              </a:solidFill>
            </a:endParaRPr>
          </a:p>
          <a:p>
            <a:pPr eaLnBrk="1" hangingPunct="1" indent="0" marL="26988">
              <a:lnSpc>
                <a:spcPct val="90000"/>
              </a:lnSpc>
              <a:buFont charset="2" pitchFamily="2" typeface="Wingdings"/>
              <a:buNone/>
            </a:pPr>
            <a:endParaRPr dirty="0" lang="ru-RU" smtClean="0" sz="2600">
              <a:solidFill>
                <a:srgbClr val="320E04"/>
              </a:solidFill>
            </a:endParaRPr>
          </a:p>
          <a:p>
            <a:pPr eaLnBrk="1" hangingPunct="1" indent="0" marL="26988">
              <a:lnSpc>
                <a:spcPct val="90000"/>
              </a:lnSpc>
              <a:buFont charset="2" pitchFamily="2" typeface="Wingdings"/>
              <a:buNone/>
            </a:pPr>
            <a:r>
              <a:rPr dirty="0" err="1" lang="ru-RU" smtClean="0" sz="2600">
                <a:solidFill>
                  <a:srgbClr val="320E04"/>
                </a:solidFill>
              </a:rPr>
              <a:t>Комбінували</a:t>
            </a:r>
            <a:r>
              <a:rPr dirty="0" lang="ru-RU" smtClean="0" sz="2600">
                <a:solidFill>
                  <a:srgbClr val="320E04"/>
                </a:solidFill>
              </a:rPr>
              <a:t> два </a:t>
            </a:r>
            <a:r>
              <a:rPr dirty="0" err="1" lang="ru-RU" smtClean="0" sz="2600">
                <a:solidFill>
                  <a:srgbClr val="320E04"/>
                </a:solidFill>
              </a:rPr>
              <a:t>методи</a:t>
            </a:r>
            <a:r>
              <a:rPr dirty="0" lang="ru-RU" smtClean="0" sz="2600">
                <a:solidFill>
                  <a:srgbClr val="320E04"/>
                </a:solidFill>
              </a:rPr>
              <a:t>:</a:t>
            </a:r>
          </a:p>
          <a:p>
            <a:pPr eaLnBrk="1" hangingPunct="1" indent="0" marL="26988">
              <a:lnSpc>
                <a:spcPct val="90000"/>
              </a:lnSpc>
              <a:buFont charset="2" pitchFamily="2" typeface="Wingdings"/>
              <a:buNone/>
            </a:pPr>
            <a:r>
              <a:rPr dirty="0" lang="ru-RU" smtClean="0" sz="2600">
                <a:solidFill>
                  <a:srgbClr val="320E04"/>
                </a:solidFill>
              </a:rPr>
              <a:t>         -</a:t>
            </a:r>
            <a:r>
              <a:rPr dirty="0" err="1" lang="ru-RU" smtClean="0" sz="2600">
                <a:solidFill>
                  <a:srgbClr val="320E04"/>
                </a:solidFill>
              </a:rPr>
              <a:t>винесення</a:t>
            </a:r>
            <a:r>
              <a:rPr dirty="0" lang="ru-RU" smtClean="0" sz="2600">
                <a:solidFill>
                  <a:srgbClr val="320E04"/>
                </a:solidFill>
              </a:rPr>
              <a:t> </a:t>
            </a:r>
            <a:r>
              <a:rPr dirty="0" err="1" lang="ru-RU" smtClean="0" sz="2600">
                <a:solidFill>
                  <a:srgbClr val="320E04"/>
                </a:solidFill>
              </a:rPr>
              <a:t>спільного</a:t>
            </a:r>
            <a:r>
              <a:rPr dirty="0" lang="ru-RU" smtClean="0" sz="2600">
                <a:solidFill>
                  <a:srgbClr val="320E04"/>
                </a:solidFill>
              </a:rPr>
              <a:t> </a:t>
            </a:r>
            <a:r>
              <a:rPr dirty="0" err="1" lang="ru-RU" smtClean="0" sz="2600">
                <a:solidFill>
                  <a:srgbClr val="320E04"/>
                </a:solidFill>
              </a:rPr>
              <a:t>множника</a:t>
            </a:r>
            <a:r>
              <a:rPr dirty="0" lang="ru-RU" smtClean="0" sz="2600">
                <a:solidFill>
                  <a:srgbClr val="320E04"/>
                </a:solidFill>
              </a:rPr>
              <a:t> за дужки;</a:t>
            </a:r>
          </a:p>
          <a:p>
            <a:pPr eaLnBrk="1" hangingPunct="1" indent="0" marL="26988">
              <a:lnSpc>
                <a:spcPct val="90000"/>
              </a:lnSpc>
              <a:buFont charset="2" pitchFamily="2" typeface="Wingdings"/>
              <a:buNone/>
            </a:pPr>
            <a:r>
              <a:rPr dirty="0" lang="ru-RU" smtClean="0" sz="2600">
                <a:solidFill>
                  <a:srgbClr val="320E04"/>
                </a:solidFill>
              </a:rPr>
              <a:t>         - </a:t>
            </a:r>
            <a:r>
              <a:rPr dirty="0" err="1" lang="ru-RU" smtClean="0" sz="2600">
                <a:solidFill>
                  <a:srgbClr val="320E04"/>
                </a:solidFill>
              </a:rPr>
              <a:t>використання</a:t>
            </a:r>
            <a:r>
              <a:rPr dirty="0" lang="ru-RU" smtClean="0" sz="2600">
                <a:solidFill>
                  <a:srgbClr val="320E04"/>
                </a:solidFill>
              </a:rPr>
              <a:t> формул </a:t>
            </a:r>
            <a:r>
              <a:rPr dirty="0" err="1" lang="ru-RU" smtClean="0" sz="2600">
                <a:solidFill>
                  <a:srgbClr val="320E04"/>
                </a:solidFill>
              </a:rPr>
              <a:t>скороченого</a:t>
            </a:r>
            <a:r>
              <a:rPr dirty="0" lang="ru-RU" smtClean="0" sz="2600">
                <a:solidFill>
                  <a:srgbClr val="320E04"/>
                </a:solidFill>
              </a:rPr>
              <a:t> </a:t>
            </a:r>
            <a:r>
              <a:rPr dirty="0" err="1" lang="ru-RU" smtClean="0" sz="2600">
                <a:solidFill>
                  <a:srgbClr val="320E04"/>
                </a:solidFill>
              </a:rPr>
              <a:t>множення</a:t>
            </a:r>
            <a:r>
              <a:rPr dirty="0" lang="ru-RU" smtClean="0" sz="2600">
                <a:solidFill>
                  <a:srgbClr val="320E04"/>
                </a:solidFill>
              </a:rPr>
              <a:t>.</a:t>
            </a:r>
          </a:p>
          <a:p>
            <a:pPr eaLnBrk="1" hangingPunct="1" indent="0" marL="26988">
              <a:lnSpc>
                <a:spcPct val="90000"/>
              </a:lnSpc>
              <a:buFont charset="2" pitchFamily="2" typeface="Wingdings"/>
              <a:buNone/>
            </a:pPr>
            <a:endParaRPr dirty="0" lang="ru-RU" smtClean="0" sz="2600">
              <a:solidFill>
                <a:srgbClr val="320E04"/>
              </a:solidFill>
            </a:endParaRPr>
          </a:p>
        </p:txBody>
      </p:sp>
      <p:pic>
        <p:nvPicPr>
          <p:cNvPr descr="E:\Sony Ericsson +\Картинки\Анимация\037.GIF" id="19460" name="Picture 4"/>
          <p:cNvPicPr>
            <a:picLocks noChangeArrowheads="1" noChangeAspect="1" noCrop="1"/>
          </p:cNvPicPr>
          <p:nvPr/>
        </p:nvPicPr>
        <p:blipFill>
          <a:blip cstate="print" r:embed="rId3"/>
          <a:srcRect/>
          <a:stretch>
            <a:fillRect/>
          </a:stretch>
        </p:blipFill>
        <p:spPr bwMode="auto">
          <a:xfrm>
            <a:off x="0" y="6096000"/>
            <a:ext cx="962025" cy="762000"/>
          </a:xfrm>
          <a:prstGeom prst="rect">
            <a:avLst/>
          </a:prstGeom>
          <a:noFill/>
          <a:ln w="9525">
            <a:noFill/>
            <a:miter lim="800000"/>
            <a:headEnd/>
            <a:tailEnd/>
          </a:ln>
        </p:spPr>
      </p:pic>
      <p:pic>
        <p:nvPicPr>
          <p:cNvPr descr="C:\Users\Тома\Desktop\Україна\0_429bd_1fbe7e51_XL.jpg.gif" id="7" name="Picture 2"/>
          <p:cNvPicPr>
            <a:picLocks noChangeArrowheads="1" noChangeAspect="1"/>
          </p:cNvPicPr>
          <p:nvPr/>
        </p:nvPicPr>
        <p:blipFill>
          <a:blip cstate="print" r:embed="rId4"/>
          <a:srcRect/>
          <a:stretch>
            <a:fillRect/>
          </a:stretch>
        </p:blipFill>
        <p:spPr bwMode="auto">
          <a:xfrm>
            <a:off x="0" y="5214938"/>
            <a:ext cx="4857750" cy="1357312"/>
          </a:xfrm>
          <a:prstGeom prst="rect">
            <a:avLst/>
          </a:prstGeom>
          <a:noFill/>
          <a:ln w="9525">
            <a:noFill/>
            <a:miter lim="800000"/>
            <a:headEnd/>
            <a:tailEnd/>
          </a:ln>
        </p:spPr>
      </p:pic>
      <p:pic>
        <p:nvPicPr>
          <p:cNvPr descr="C:\Users\Тома\Desktop\Україна\0_429bd_1fbe7e51_XL.jpg.gif" id="8" name="Picture 2"/>
          <p:cNvPicPr>
            <a:picLocks noChangeArrowheads="1" noChangeAspect="1"/>
          </p:cNvPicPr>
          <p:nvPr/>
        </p:nvPicPr>
        <p:blipFill>
          <a:blip cstate="print" r:embed="rId4"/>
          <a:srcRect/>
          <a:stretch>
            <a:fillRect/>
          </a:stretch>
        </p:blipFill>
        <p:spPr bwMode="auto">
          <a:xfrm>
            <a:off x="4286250" y="5286388"/>
            <a:ext cx="4857750" cy="1357312"/>
          </a:xfrm>
          <a:prstGeom prst="rect">
            <a:avLst/>
          </a:prstGeom>
          <a:noFill/>
          <a:ln w="9525">
            <a:noFill/>
            <a:miter lim="800000"/>
            <a:headEnd/>
            <a:tailEnd/>
          </a:ln>
        </p:spPr>
      </p:pic>
    </p:spTree>
  </p:cSld>
  <p:clrMapOvr>
    <a:masterClrMapping/>
  </p:clrMapOvr>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grpId="0" id="5" nodeType="withEffect" presetClass="entr" presetID="10" presetSubtype="0">
                                  <p:stCondLst>
                                    <p:cond delay="0"/>
                                  </p:stCondLst>
                                  <p:childTnLst>
                                    <p:set>
                                      <p:cBhvr>
                                        <p:cTn dur="1" fill="hold" id="6">
                                          <p:stCondLst>
                                            <p:cond delay="0"/>
                                          </p:stCondLst>
                                        </p:cTn>
                                        <p:tgtEl>
                                          <p:spTgt spid="4"/>
                                        </p:tgtEl>
                                        <p:attrNameLst>
                                          <p:attrName>style.visibility</p:attrName>
                                        </p:attrNameLst>
                                      </p:cBhvr>
                                      <p:to>
                                        <p:strVal val="visible"/>
                                      </p:to>
                                    </p:set>
                                    <p:animEffect filter="fade" transition="in">
                                      <p:cBhvr>
                                        <p:cTn dur="2000" id="7"/>
                                        <p:tgtEl>
                                          <p:spTgt spid="4"/>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10" presetSubtype="0">
                                  <p:stCondLst>
                                    <p:cond delay="0"/>
                                  </p:stCondLst>
                                  <p:childTnLst>
                                    <p:set>
                                      <p:cBhvr>
                                        <p:cTn dur="1" fill="hold" id="11">
                                          <p:stCondLst>
                                            <p:cond delay="0"/>
                                          </p:stCondLst>
                                        </p:cTn>
                                        <p:tgtEl>
                                          <p:spTgt spid="5">
                                            <p:txEl>
                                              <p:pRg end="0" st="0"/>
                                            </p:txEl>
                                          </p:spTgt>
                                        </p:tgtEl>
                                        <p:attrNameLst>
                                          <p:attrName>style.visibility</p:attrName>
                                        </p:attrNameLst>
                                      </p:cBhvr>
                                      <p:to>
                                        <p:strVal val="visible"/>
                                      </p:to>
                                    </p:set>
                                    <p:animEffect filter="fade" transition="in">
                                      <p:cBhvr>
                                        <p:cTn dur="2000" id="12"/>
                                        <p:tgtEl>
                                          <p:spTgt spid="5">
                                            <p:txEl>
                                              <p:pRg end="0" st="0"/>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10" presetSubtype="0">
                                  <p:stCondLst>
                                    <p:cond delay="0"/>
                                  </p:stCondLst>
                                  <p:childTnLst>
                                    <p:set>
                                      <p:cBhvr>
                                        <p:cTn dur="1" fill="hold" id="16">
                                          <p:stCondLst>
                                            <p:cond delay="0"/>
                                          </p:stCondLst>
                                        </p:cTn>
                                        <p:tgtEl>
                                          <p:spTgt spid="5">
                                            <p:txEl>
                                              <p:pRg end="1" st="1"/>
                                            </p:txEl>
                                          </p:spTgt>
                                        </p:tgtEl>
                                        <p:attrNameLst>
                                          <p:attrName>style.visibility</p:attrName>
                                        </p:attrNameLst>
                                      </p:cBhvr>
                                      <p:to>
                                        <p:strVal val="visible"/>
                                      </p:to>
                                    </p:set>
                                    <p:animEffect filter="fade" transition="in">
                                      <p:cBhvr>
                                        <p:cTn dur="2000" id="17"/>
                                        <p:tgtEl>
                                          <p:spTgt spid="5">
                                            <p:txEl>
                                              <p:pRg end="1" st="1"/>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10" presetSubtype="0">
                                  <p:stCondLst>
                                    <p:cond delay="0"/>
                                  </p:stCondLst>
                                  <p:childTnLst>
                                    <p:set>
                                      <p:cBhvr>
                                        <p:cTn dur="1" fill="hold" id="21">
                                          <p:stCondLst>
                                            <p:cond delay="0"/>
                                          </p:stCondLst>
                                        </p:cTn>
                                        <p:tgtEl>
                                          <p:spTgt spid="5">
                                            <p:txEl>
                                              <p:pRg end="2" st="2"/>
                                            </p:txEl>
                                          </p:spTgt>
                                        </p:tgtEl>
                                        <p:attrNameLst>
                                          <p:attrName>style.visibility</p:attrName>
                                        </p:attrNameLst>
                                      </p:cBhvr>
                                      <p:to>
                                        <p:strVal val="visible"/>
                                      </p:to>
                                    </p:set>
                                    <p:animEffect filter="fade" transition="in">
                                      <p:cBhvr>
                                        <p:cTn dur="2000" id="22"/>
                                        <p:tgtEl>
                                          <p:spTgt spid="5">
                                            <p:txEl>
                                              <p:pRg end="2" st="2"/>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10" presetSubtype="0">
                                  <p:stCondLst>
                                    <p:cond delay="0"/>
                                  </p:stCondLst>
                                  <p:childTnLst>
                                    <p:set>
                                      <p:cBhvr>
                                        <p:cTn dur="1" fill="hold" id="26">
                                          <p:stCondLst>
                                            <p:cond delay="0"/>
                                          </p:stCondLst>
                                        </p:cTn>
                                        <p:tgtEl>
                                          <p:spTgt spid="5">
                                            <p:txEl>
                                              <p:pRg end="3" st="3"/>
                                            </p:txEl>
                                          </p:spTgt>
                                        </p:tgtEl>
                                        <p:attrNameLst>
                                          <p:attrName>style.visibility</p:attrName>
                                        </p:attrNameLst>
                                      </p:cBhvr>
                                      <p:to>
                                        <p:strVal val="visible"/>
                                      </p:to>
                                    </p:set>
                                    <p:animEffect filter="fade" transition="in">
                                      <p:cBhvr>
                                        <p:cTn dur="2000" id="27"/>
                                        <p:tgtEl>
                                          <p:spTgt spid="5">
                                            <p:txEl>
                                              <p:pRg end="3" st="3"/>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10" presetSubtype="0">
                                  <p:stCondLst>
                                    <p:cond delay="0"/>
                                  </p:stCondLst>
                                  <p:childTnLst>
                                    <p:set>
                                      <p:cBhvr>
                                        <p:cTn dur="1" fill="hold" id="31">
                                          <p:stCondLst>
                                            <p:cond delay="0"/>
                                          </p:stCondLst>
                                        </p:cTn>
                                        <p:tgtEl>
                                          <p:spTgt spid="5">
                                            <p:txEl>
                                              <p:pRg end="6" st="6"/>
                                            </p:txEl>
                                          </p:spTgt>
                                        </p:tgtEl>
                                        <p:attrNameLst>
                                          <p:attrName>style.visibility</p:attrName>
                                        </p:attrNameLst>
                                      </p:cBhvr>
                                      <p:to>
                                        <p:strVal val="visible"/>
                                      </p:to>
                                    </p:set>
                                    <p:animEffect filter="fade" transition="in">
                                      <p:cBhvr>
                                        <p:cTn dur="2000" id="32"/>
                                        <p:tgtEl>
                                          <p:spTgt spid="5">
                                            <p:txEl>
                                              <p:pRg end="6" st="6"/>
                                            </p:txEl>
                                          </p:spTgt>
                                        </p:tgtEl>
                                      </p:cBhvr>
                                    </p:animEffec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10" presetSubtype="0">
                                  <p:stCondLst>
                                    <p:cond delay="0"/>
                                  </p:stCondLst>
                                  <p:childTnLst>
                                    <p:set>
                                      <p:cBhvr>
                                        <p:cTn dur="1" fill="hold" id="36">
                                          <p:stCondLst>
                                            <p:cond delay="0"/>
                                          </p:stCondLst>
                                        </p:cTn>
                                        <p:tgtEl>
                                          <p:spTgt spid="5">
                                            <p:txEl>
                                              <p:pRg end="7" st="7"/>
                                            </p:txEl>
                                          </p:spTgt>
                                        </p:tgtEl>
                                        <p:attrNameLst>
                                          <p:attrName>style.visibility</p:attrName>
                                        </p:attrNameLst>
                                      </p:cBhvr>
                                      <p:to>
                                        <p:strVal val="visible"/>
                                      </p:to>
                                    </p:set>
                                    <p:animEffect filter="fade" transition="in">
                                      <p:cBhvr>
                                        <p:cTn dur="2000" id="37"/>
                                        <p:tgtEl>
                                          <p:spTgt spid="5">
                                            <p:txEl>
                                              <p:pRg end="7" st="7"/>
                                            </p:txEl>
                                          </p:spTgt>
                                        </p:tgtEl>
                                      </p:cBhvr>
                                    </p:animEffect>
                                  </p:childTnLst>
                                </p:cTn>
                              </p:par>
                            </p:childTnLst>
                          </p:cTn>
                        </p:par>
                      </p:childTnLst>
                    </p:cTn>
                  </p:par>
                  <p:par>
                    <p:cTn fill="hold" id="38">
                      <p:stCondLst>
                        <p:cond delay="indefinite"/>
                      </p:stCondLst>
                      <p:childTnLst>
                        <p:par>
                          <p:cTn fill="hold" id="39">
                            <p:stCondLst>
                              <p:cond delay="0"/>
                            </p:stCondLst>
                            <p:childTnLst>
                              <p:par>
                                <p:cTn fill="hold" grpId="0" id="40" nodeType="clickEffect" presetClass="entr" presetID="10" presetSubtype="0">
                                  <p:stCondLst>
                                    <p:cond delay="0"/>
                                  </p:stCondLst>
                                  <p:childTnLst>
                                    <p:set>
                                      <p:cBhvr>
                                        <p:cTn dur="1" fill="hold" id="41">
                                          <p:stCondLst>
                                            <p:cond delay="0"/>
                                          </p:stCondLst>
                                        </p:cTn>
                                        <p:tgtEl>
                                          <p:spTgt spid="5">
                                            <p:txEl>
                                              <p:pRg end="8" st="8"/>
                                            </p:txEl>
                                          </p:spTgt>
                                        </p:tgtEl>
                                        <p:attrNameLst>
                                          <p:attrName>style.visibility</p:attrName>
                                        </p:attrNameLst>
                                      </p:cBhvr>
                                      <p:to>
                                        <p:strVal val="visible"/>
                                      </p:to>
                                    </p:set>
                                    <p:animEffect filter="fade" transition="in">
                                      <p:cBhvr>
                                        <p:cTn dur="2000" id="42"/>
                                        <p:tgtEl>
                                          <p:spTgt spid="5">
                                            <p:txEl>
                                              <p:pRg end="8" st="8"/>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4"/>
      <p:bldP build="p" grpId="0" spid="5"/>
    </p:bldLst>
  </p:timing>
</p:sld>
</file>

<file path=ppt/slides/slide3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2c6eb2bcbe10.jpg" id="4" name="Рисунок 4"/>
          <p:cNvPicPr>
            <a:picLocks noChangeAspect="1"/>
          </p:cNvPicPr>
          <p:nvPr/>
        </p:nvPicPr>
        <p:blipFill>
          <a:blip cstate="print" r:embed="rId2"/>
          <a:srcRect b="33"/>
          <a:stretch>
            <a:fillRect/>
          </a:stretch>
        </p:blipFill>
        <p:spPr bwMode="auto">
          <a:xfrm>
            <a:off x="-142908" y="0"/>
            <a:ext cx="10358446" cy="7072290"/>
          </a:xfrm>
          <a:prstGeom prst="rect">
            <a:avLst/>
          </a:prstGeom>
          <a:noFill/>
          <a:ln w="9525">
            <a:noFill/>
            <a:miter lim="800000"/>
            <a:headEnd/>
            <a:tailEnd/>
          </a:ln>
        </p:spPr>
      </p:pic>
      <p:pic>
        <p:nvPicPr>
          <p:cNvPr descr="E:\Sony Ericsson +\Картинки\Анимация\037.GIF" id="20482" name="Picture 4"/>
          <p:cNvPicPr>
            <a:picLocks noChangeArrowheads="1" noChangeAspect="1" noCrop="1"/>
          </p:cNvPicPr>
          <p:nvPr/>
        </p:nvPicPr>
        <p:blipFill>
          <a:blip cstate="print" r:embed="rId3"/>
          <a:srcRect/>
          <a:stretch>
            <a:fillRect/>
          </a:stretch>
        </p:blipFill>
        <p:spPr bwMode="auto">
          <a:xfrm>
            <a:off x="0" y="6096000"/>
            <a:ext cx="962025" cy="762000"/>
          </a:xfrm>
          <a:prstGeom prst="rect">
            <a:avLst/>
          </a:prstGeom>
          <a:noFill/>
          <a:ln w="9525">
            <a:noFill/>
            <a:miter lim="800000"/>
            <a:headEnd/>
            <a:tailEnd/>
          </a:ln>
        </p:spPr>
      </p:pic>
      <p:sp>
        <p:nvSpPr>
          <p:cNvPr id="40961" name="Rectangle 1"/>
          <p:cNvSpPr>
            <a:spLocks noChangeArrowheads="1"/>
          </p:cNvSpPr>
          <p:nvPr/>
        </p:nvSpPr>
        <p:spPr bwMode="auto">
          <a:xfrm>
            <a:off x="1" y="33338"/>
            <a:ext cx="8629650" cy="5539978"/>
          </a:xfrm>
          <a:prstGeom prst="rect">
            <a:avLst/>
          </a:prstGeom>
          <a:noFill/>
          <a:ln w="9525">
            <a:noFill/>
            <a:miter lim="800000"/>
            <a:headEnd/>
            <a:tailEnd/>
          </a:ln>
        </p:spPr>
        <p:txBody>
          <a:bodyPr anchor="ctr" wrap="square">
            <a:spAutoFit/>
          </a:bodyPr>
          <a:lstStyle/>
          <a:p>
            <a:pPr eaLnBrk="1" hangingPunct="1">
              <a:spcBef>
                <a:spcPct val="0"/>
              </a:spcBef>
              <a:buFontTx/>
              <a:buNone/>
            </a:pPr>
            <a:r>
              <a:rPr dirty="0" i="1" lang="ru-RU" sz="2600">
                <a:solidFill>
                  <a:srgbClr val="FFC000"/>
                </a:solidFill>
                <a:latin charset="0" pitchFamily="34" typeface="Calibri"/>
                <a:cs charset="0" pitchFamily="18" typeface="Times New Roman"/>
              </a:rPr>
              <a:t>Приклад </a:t>
            </a:r>
            <a:r>
              <a:rPr dirty="0" i="1" lang="ru-RU" sz="2600">
                <a:solidFill>
                  <a:srgbClr val="FFC000"/>
                </a:solidFill>
                <a:latin charset="0" pitchFamily="34" typeface="Calibri"/>
                <a:ea charset="0" pitchFamily="34" typeface="Calibri"/>
                <a:cs charset="0" pitchFamily="18" typeface="Times New Roman"/>
              </a:rPr>
              <a:t>3:</a:t>
            </a:r>
            <a:r>
              <a:rPr dirty="0" i="1" lang="en-US" sz="2600">
                <a:solidFill>
                  <a:srgbClr val="FFC000"/>
                </a:solidFill>
                <a:latin charset="0" pitchFamily="34" typeface="Calibri"/>
                <a:ea charset="0" pitchFamily="34" typeface="Calibri"/>
                <a:cs charset="0" pitchFamily="18" typeface="Times New Roman"/>
              </a:rPr>
              <a:t/>
            </a:r>
            <a:br>
              <a:rPr dirty="0" i="1" lang="en-US" sz="2600">
                <a:solidFill>
                  <a:srgbClr val="FFC000"/>
                </a:solidFill>
                <a:latin charset="0" pitchFamily="34" typeface="Calibri"/>
                <a:ea charset="0" pitchFamily="34" typeface="Calibri"/>
                <a:cs charset="0" pitchFamily="18" typeface="Times New Roman"/>
              </a:rPr>
            </a:br>
            <a:endParaRPr dirty="0" i="1" lang="en-US" sz="2600">
              <a:solidFill>
                <a:srgbClr val="FFC000"/>
              </a:solidFill>
              <a:latin charset="0" pitchFamily="34" typeface="Calibri"/>
              <a:ea charset="0" pitchFamily="34" typeface="Calibri"/>
              <a:cs charset="0" pitchFamily="18" typeface="Times New Roman"/>
            </a:endParaRPr>
          </a:p>
          <a:p>
            <a:pPr eaLnBrk="1" hangingPunct="1">
              <a:spcBef>
                <a:spcPct val="0"/>
              </a:spcBef>
              <a:buFontTx/>
              <a:buNone/>
            </a:pPr>
            <a:r>
              <a:rPr dirty="0" lang="en-US" sz="3200">
                <a:solidFill>
                  <a:srgbClr val="FFC000"/>
                </a:solidFill>
                <a:latin charset="0" pitchFamily="34" typeface="Calibri"/>
                <a:ea charset="0" pitchFamily="34" typeface="Calibri"/>
                <a:cs charset="0" pitchFamily="18" typeface="Times New Roman"/>
              </a:rPr>
              <a:t> </a:t>
            </a:r>
            <a:r>
              <a:rPr dirty="0" lang="en-US" smtClean="0" sz="3200">
                <a:solidFill>
                  <a:srgbClr val="FFC000"/>
                </a:solidFill>
                <a:latin charset="0" pitchFamily="34" typeface="Calibri"/>
                <a:ea charset="0" pitchFamily="34" typeface="Calibri"/>
                <a:cs charset="0" pitchFamily="18" typeface="Times New Roman"/>
              </a:rPr>
              <a:t>y</a:t>
            </a:r>
            <a:r>
              <a:rPr baseline="30000" dirty="0" lang="en-US" smtClean="0" sz="3200">
                <a:solidFill>
                  <a:srgbClr val="FFC000"/>
                </a:solidFill>
                <a:latin charset="0" pitchFamily="34" typeface="Calibri"/>
                <a:ea charset="0" pitchFamily="34" typeface="Calibri"/>
                <a:cs charset="0" pitchFamily="18" typeface="Times New Roman"/>
              </a:rPr>
              <a:t>3</a:t>
            </a:r>
            <a:r>
              <a:rPr dirty="0" lang="en-US" smtClean="0" sz="3200">
                <a:solidFill>
                  <a:srgbClr val="FFC000"/>
                </a:solidFill>
                <a:latin charset="0" pitchFamily="34" typeface="Calibri"/>
                <a:ea charset="0" pitchFamily="34" typeface="Calibri"/>
                <a:cs charset="0" pitchFamily="18" typeface="Times New Roman"/>
              </a:rPr>
              <a:t>-3y</a:t>
            </a:r>
            <a:r>
              <a:rPr baseline="30000" dirty="0" lang="en-US" smtClean="0" sz="3200">
                <a:solidFill>
                  <a:srgbClr val="FFC000"/>
                </a:solidFill>
                <a:latin charset="0" pitchFamily="34" typeface="Calibri"/>
                <a:ea charset="0" pitchFamily="34" typeface="Calibri"/>
                <a:cs charset="0" pitchFamily="18" typeface="Times New Roman"/>
              </a:rPr>
              <a:t>2</a:t>
            </a:r>
            <a:r>
              <a:rPr dirty="0" lang="en-US" smtClean="0" sz="3200">
                <a:solidFill>
                  <a:srgbClr val="FFC000"/>
                </a:solidFill>
                <a:latin charset="0" pitchFamily="34" typeface="Calibri"/>
                <a:ea charset="0" pitchFamily="34" typeface="Calibri"/>
                <a:cs charset="0" pitchFamily="18" typeface="Times New Roman"/>
              </a:rPr>
              <a:t>+6y-8</a:t>
            </a:r>
            <a:r>
              <a:rPr dirty="0" lang="uk-UA" smtClean="0" sz="1200">
                <a:solidFill>
                  <a:srgbClr val="FFC000"/>
                </a:solidFill>
                <a:latin charset="0" pitchFamily="34" typeface="Calibri"/>
                <a:ea charset="0" pitchFamily="34" typeface="Calibri"/>
                <a:cs charset="0" pitchFamily="18" typeface="Times New Roman"/>
              </a:rPr>
              <a:t>  </a:t>
            </a:r>
            <a:r>
              <a:rPr dirty="0" lang="en-US" smtClean="0" sz="3200">
                <a:solidFill>
                  <a:srgbClr val="FFC000"/>
                </a:solidFill>
                <a:latin charset="0" pitchFamily="34" typeface="Calibri"/>
                <a:ea charset="0" pitchFamily="34" typeface="Calibri"/>
                <a:cs charset="0" pitchFamily="18" typeface="Times New Roman"/>
              </a:rPr>
              <a:t>= </a:t>
            </a:r>
            <a:r>
              <a:rPr dirty="0" lang="en-US" sz="3200">
                <a:solidFill>
                  <a:srgbClr val="FFC000"/>
                </a:solidFill>
                <a:latin charset="0" pitchFamily="34" typeface="Calibri"/>
                <a:ea charset="0" pitchFamily="34" typeface="Calibri"/>
                <a:cs charset="0" pitchFamily="18" typeface="Times New Roman"/>
              </a:rPr>
              <a:t>(y</a:t>
            </a:r>
            <a:r>
              <a:rPr baseline="30000" dirty="0" lang="en-US" sz="3200">
                <a:solidFill>
                  <a:srgbClr val="FFC000"/>
                </a:solidFill>
                <a:latin charset="0" pitchFamily="34" typeface="Calibri"/>
                <a:ea charset="0" pitchFamily="34" typeface="Calibri"/>
                <a:cs charset="0" pitchFamily="18" typeface="Times New Roman"/>
              </a:rPr>
              <a:t>3</a:t>
            </a:r>
            <a:r>
              <a:rPr dirty="0" lang="en-US" sz="3200">
                <a:solidFill>
                  <a:srgbClr val="FFC000"/>
                </a:solidFill>
                <a:latin charset="0" pitchFamily="34" typeface="Calibri"/>
                <a:ea charset="0" pitchFamily="34" typeface="Calibri"/>
                <a:cs charset="0" pitchFamily="18" typeface="Times New Roman"/>
              </a:rPr>
              <a:t>-8)-(3y</a:t>
            </a:r>
            <a:r>
              <a:rPr baseline="30000" dirty="0" lang="en-US" sz="3200">
                <a:solidFill>
                  <a:srgbClr val="FFC000"/>
                </a:solidFill>
                <a:latin charset="0" pitchFamily="34" typeface="Calibri"/>
                <a:ea charset="0" pitchFamily="34" typeface="Calibri"/>
                <a:cs charset="0" pitchFamily="18" typeface="Times New Roman"/>
              </a:rPr>
              <a:t>2</a:t>
            </a:r>
            <a:r>
              <a:rPr dirty="0" lang="en-US" sz="3200">
                <a:solidFill>
                  <a:srgbClr val="FFC000"/>
                </a:solidFill>
                <a:latin charset="0" pitchFamily="34" typeface="Calibri"/>
                <a:ea charset="0" pitchFamily="34" typeface="Calibri"/>
                <a:cs charset="0" pitchFamily="18" typeface="Times New Roman"/>
              </a:rPr>
              <a:t>-6y)</a:t>
            </a:r>
            <a:br>
              <a:rPr dirty="0" lang="en-US" sz="3200">
                <a:solidFill>
                  <a:srgbClr val="FFC000"/>
                </a:solidFill>
                <a:latin charset="0" pitchFamily="34" typeface="Calibri"/>
                <a:ea charset="0" pitchFamily="34" typeface="Calibri"/>
                <a:cs charset="0" pitchFamily="18" typeface="Times New Roman"/>
              </a:rPr>
            </a:br>
            <a:r>
              <a:rPr dirty="0" lang="en-US" sz="3200">
                <a:solidFill>
                  <a:srgbClr val="FFC000"/>
                </a:solidFill>
                <a:latin charset="0" pitchFamily="34" typeface="Calibri"/>
                <a:ea charset="0" pitchFamily="34" typeface="Calibri"/>
                <a:cs charset="0" pitchFamily="18" typeface="Times New Roman"/>
              </a:rPr>
              <a:t>                     </a:t>
            </a:r>
            <a:r>
              <a:rPr dirty="0" lang="en-US" smtClean="0" sz="3200">
                <a:solidFill>
                  <a:srgbClr val="FFC000"/>
                </a:solidFill>
                <a:latin charset="0" pitchFamily="34" typeface="Calibri"/>
                <a:ea charset="0" pitchFamily="34" typeface="Calibri"/>
                <a:cs charset="0" pitchFamily="18" typeface="Times New Roman"/>
              </a:rPr>
              <a:t> </a:t>
            </a:r>
            <a:r>
              <a:rPr dirty="0" lang="en-US" sz="3200">
                <a:solidFill>
                  <a:srgbClr val="FFC000"/>
                </a:solidFill>
                <a:latin charset="0" pitchFamily="34" typeface="Calibri"/>
                <a:ea charset="0" pitchFamily="34" typeface="Calibri"/>
                <a:cs charset="0" pitchFamily="18" typeface="Times New Roman"/>
              </a:rPr>
              <a:t>=(y-2)(y</a:t>
            </a:r>
            <a:r>
              <a:rPr baseline="30000" dirty="0" lang="en-US" sz="3200">
                <a:solidFill>
                  <a:srgbClr val="FFC000"/>
                </a:solidFill>
                <a:latin charset="0" pitchFamily="34" typeface="Calibri"/>
                <a:ea charset="0" pitchFamily="34" typeface="Calibri"/>
                <a:cs charset="0" pitchFamily="18" typeface="Times New Roman"/>
              </a:rPr>
              <a:t>2</a:t>
            </a:r>
            <a:r>
              <a:rPr dirty="0" lang="en-US" sz="3200">
                <a:solidFill>
                  <a:srgbClr val="FFC000"/>
                </a:solidFill>
                <a:latin charset="0" pitchFamily="34" typeface="Calibri"/>
                <a:ea charset="0" pitchFamily="34" typeface="Calibri"/>
                <a:cs charset="0" pitchFamily="18" typeface="Times New Roman"/>
              </a:rPr>
              <a:t>+2y+4)-3y(y-2</a:t>
            </a:r>
            <a:r>
              <a:rPr dirty="0" lang="en-US" smtClean="0" sz="3200">
                <a:solidFill>
                  <a:srgbClr val="FFC000"/>
                </a:solidFill>
                <a:latin charset="0" pitchFamily="34" typeface="Calibri"/>
                <a:ea charset="0" pitchFamily="34" typeface="Calibri"/>
                <a:cs charset="0" pitchFamily="18" typeface="Times New Roman"/>
              </a:rPr>
              <a:t>)</a:t>
            </a:r>
            <a:endParaRPr dirty="0" lang="uk-UA" smtClean="0" sz="3200">
              <a:solidFill>
                <a:srgbClr val="FFC000"/>
              </a:solidFill>
              <a:latin charset="0" pitchFamily="34" typeface="Calibri"/>
              <a:ea charset="0" pitchFamily="34" typeface="Calibri"/>
              <a:cs charset="0" pitchFamily="18" typeface="Times New Roman"/>
            </a:endParaRPr>
          </a:p>
          <a:p>
            <a:pPr eaLnBrk="1" hangingPunct="1">
              <a:spcBef>
                <a:spcPct val="0"/>
              </a:spcBef>
              <a:buFontTx/>
              <a:buNone/>
            </a:pPr>
            <a:r>
              <a:rPr dirty="0" lang="uk-UA" smtClean="0" sz="3200">
                <a:solidFill>
                  <a:srgbClr val="FFC000"/>
                </a:solidFill>
                <a:latin charset="0" pitchFamily="34" typeface="Calibri"/>
                <a:ea charset="0" pitchFamily="34" typeface="Calibri"/>
                <a:cs charset="0" pitchFamily="18" typeface="Times New Roman"/>
              </a:rPr>
              <a:t>                           </a:t>
            </a:r>
            <a:r>
              <a:rPr dirty="0" lang="ru-RU" smtClean="0" sz="3200">
                <a:solidFill>
                  <a:srgbClr val="FFC000"/>
                </a:solidFill>
                <a:latin charset="0" pitchFamily="34" typeface="Calibri"/>
                <a:ea charset="0" pitchFamily="34" typeface="Calibri"/>
                <a:cs charset="0" pitchFamily="18" typeface="Times New Roman"/>
              </a:rPr>
              <a:t>=</a:t>
            </a:r>
            <a:r>
              <a:rPr dirty="0" lang="en-US" sz="3200">
                <a:solidFill>
                  <a:srgbClr val="FFC000"/>
                </a:solidFill>
                <a:latin charset="0" pitchFamily="34" typeface="Calibri"/>
                <a:ea charset="0" pitchFamily="34" typeface="Calibri"/>
                <a:cs charset="0" pitchFamily="18" typeface="Times New Roman"/>
              </a:rPr>
              <a:t>(y-</a:t>
            </a:r>
            <a:r>
              <a:rPr dirty="0" lang="ru-RU" sz="3200">
                <a:solidFill>
                  <a:srgbClr val="FFC000"/>
                </a:solidFill>
                <a:latin charset="0" pitchFamily="34" typeface="Calibri"/>
                <a:ea charset="0" pitchFamily="34" typeface="Calibri"/>
                <a:cs charset="0" pitchFamily="18" typeface="Times New Roman"/>
              </a:rPr>
              <a:t>2</a:t>
            </a:r>
            <a:r>
              <a:rPr dirty="0" lang="en-US" sz="3200">
                <a:solidFill>
                  <a:srgbClr val="FFC000"/>
                </a:solidFill>
                <a:latin charset="0" pitchFamily="34" typeface="Calibri"/>
                <a:ea charset="0" pitchFamily="34" typeface="Calibri"/>
                <a:cs charset="0" pitchFamily="18" typeface="Times New Roman"/>
              </a:rPr>
              <a:t>)(y</a:t>
            </a:r>
            <a:r>
              <a:rPr baseline="30000" dirty="0" lang="en-US" sz="3200">
                <a:solidFill>
                  <a:srgbClr val="FFC000"/>
                </a:solidFill>
                <a:latin charset="0" pitchFamily="34" typeface="Calibri"/>
                <a:ea charset="0" pitchFamily="34" typeface="Calibri"/>
                <a:cs charset="0" pitchFamily="18" typeface="Times New Roman"/>
              </a:rPr>
              <a:t>2</a:t>
            </a:r>
            <a:r>
              <a:rPr dirty="0" lang="en-US" sz="3200">
                <a:solidFill>
                  <a:srgbClr val="FFC000"/>
                </a:solidFill>
                <a:latin charset="0" pitchFamily="34" typeface="Calibri"/>
                <a:ea charset="0" pitchFamily="34" typeface="Calibri"/>
                <a:cs charset="0" pitchFamily="18" typeface="Times New Roman"/>
              </a:rPr>
              <a:t>+2y+4-3y)</a:t>
            </a:r>
          </a:p>
          <a:p>
            <a:pPr>
              <a:spcBef>
                <a:spcPct val="0"/>
              </a:spcBef>
            </a:pPr>
            <a:r>
              <a:rPr dirty="0" lang="en-US" smtClean="0" sz="3200">
                <a:solidFill>
                  <a:srgbClr val="FFC000"/>
                </a:solidFill>
                <a:latin charset="0" pitchFamily="34" typeface="Calibri"/>
                <a:ea charset="0" pitchFamily="34" typeface="Calibri"/>
                <a:cs charset="0" pitchFamily="18" typeface="Times New Roman"/>
              </a:rPr>
              <a:t> </a:t>
            </a:r>
            <a:r>
              <a:rPr dirty="0" lang="uk-UA" smtClean="0" sz="3200">
                <a:solidFill>
                  <a:srgbClr val="FFC000"/>
                </a:solidFill>
                <a:latin charset="0" pitchFamily="34" typeface="Calibri"/>
                <a:ea charset="0" pitchFamily="34" typeface="Calibri"/>
                <a:cs charset="0" pitchFamily="18" typeface="Times New Roman"/>
              </a:rPr>
              <a:t>                                      </a:t>
            </a:r>
            <a:r>
              <a:rPr dirty="0" lang="en-US" smtClean="0" sz="3200">
                <a:solidFill>
                  <a:srgbClr val="FFC000"/>
                </a:solidFill>
                <a:latin charset="0" pitchFamily="34" typeface="Calibri"/>
                <a:ea charset="0" pitchFamily="34" typeface="Calibri"/>
                <a:cs charset="0" pitchFamily="18" typeface="Times New Roman"/>
              </a:rPr>
              <a:t>    </a:t>
            </a:r>
            <a:r>
              <a:rPr dirty="0" lang="en-US" sz="3200">
                <a:solidFill>
                  <a:srgbClr val="FFC000"/>
                </a:solidFill>
                <a:latin charset="0" pitchFamily="34" typeface="Calibri"/>
                <a:ea charset="0" pitchFamily="34" typeface="Calibri"/>
                <a:cs charset="0" pitchFamily="18" typeface="Times New Roman"/>
              </a:rPr>
              <a:t>=(y-2)(y</a:t>
            </a:r>
            <a:r>
              <a:rPr baseline="30000" dirty="0" lang="en-US" sz="3200">
                <a:solidFill>
                  <a:srgbClr val="FFC000"/>
                </a:solidFill>
                <a:latin charset="0" pitchFamily="34" typeface="Calibri"/>
                <a:ea charset="0" pitchFamily="34" typeface="Calibri"/>
                <a:cs charset="0" pitchFamily="18" typeface="Times New Roman"/>
              </a:rPr>
              <a:t>2</a:t>
            </a:r>
            <a:r>
              <a:rPr dirty="0" lang="en-US" sz="3200">
                <a:solidFill>
                  <a:srgbClr val="FFC000"/>
                </a:solidFill>
                <a:latin charset="0" pitchFamily="34" typeface="Calibri"/>
                <a:ea charset="0" pitchFamily="34" typeface="Calibri"/>
                <a:cs charset="0" pitchFamily="18" typeface="Times New Roman"/>
              </a:rPr>
              <a:t>-y+4)</a:t>
            </a:r>
            <a:endParaRPr dirty="0" lang="en-US" sz="2600">
              <a:solidFill>
                <a:srgbClr val="FFC000"/>
              </a:solidFill>
              <a:latin charset="0" pitchFamily="34" typeface="Calibri"/>
              <a:ea charset="0" pitchFamily="34" typeface="Calibri"/>
              <a:cs charset="0" pitchFamily="18" typeface="Times New Roman"/>
            </a:endParaRPr>
          </a:p>
          <a:p>
            <a:pPr eaLnBrk="1" hangingPunct="1">
              <a:spcBef>
                <a:spcPct val="0"/>
              </a:spcBef>
              <a:buFontTx/>
              <a:buNone/>
            </a:pPr>
            <a:endParaRPr dirty="0" lang="ru-RU" smtClean="0" sz="2600">
              <a:solidFill>
                <a:srgbClr val="FFC000"/>
              </a:solidFill>
              <a:latin charset="0" pitchFamily="34" typeface="Calibri"/>
              <a:ea charset="0" pitchFamily="34" typeface="Calibri"/>
              <a:cs charset="0" pitchFamily="18" typeface="Times New Roman"/>
            </a:endParaRPr>
          </a:p>
          <a:p>
            <a:pPr eaLnBrk="1" hangingPunct="1">
              <a:spcBef>
                <a:spcPct val="0"/>
              </a:spcBef>
              <a:buFontTx/>
              <a:buNone/>
            </a:pPr>
            <a:endParaRPr dirty="0" lang="ru-RU" smtClean="0" sz="2600">
              <a:latin charset="0" pitchFamily="34" typeface="Calibri"/>
              <a:ea charset="0" pitchFamily="34" typeface="Calibri"/>
              <a:cs charset="0" pitchFamily="18" typeface="Times New Roman"/>
            </a:endParaRPr>
          </a:p>
          <a:p>
            <a:pPr eaLnBrk="1" hangingPunct="1">
              <a:spcBef>
                <a:spcPct val="0"/>
              </a:spcBef>
              <a:buFontTx/>
              <a:buNone/>
            </a:pPr>
            <a:r>
              <a:rPr dirty="0" err="1" lang="ru-RU" smtClean="0" sz="2600">
                <a:latin charset="0" pitchFamily="34" typeface="Calibri"/>
                <a:ea charset="0" pitchFamily="34" typeface="Calibri"/>
                <a:cs charset="0" pitchFamily="18" typeface="Times New Roman"/>
              </a:rPr>
              <a:t>Комб</a:t>
            </a:r>
            <a:r>
              <a:rPr dirty="0" err="1" lang="ru-RU" smtClean="0" sz="2600">
                <a:latin charset="0" pitchFamily="34" typeface="Calibri"/>
                <a:cs charset="0" pitchFamily="18" typeface="Times New Roman"/>
              </a:rPr>
              <a:t>інували</a:t>
            </a:r>
            <a:r>
              <a:rPr dirty="0" lang="ru-RU" smtClean="0" sz="2600">
                <a:latin charset="0" pitchFamily="34" typeface="Calibri"/>
                <a:cs charset="0" pitchFamily="18" typeface="Times New Roman"/>
              </a:rPr>
              <a:t> </a:t>
            </a:r>
            <a:r>
              <a:rPr dirty="0" lang="ru-RU" sz="2600">
                <a:latin charset="0" pitchFamily="34" typeface="Calibri"/>
                <a:cs charset="0" pitchFamily="18" typeface="Times New Roman"/>
              </a:rPr>
              <a:t>три </a:t>
            </a:r>
            <a:r>
              <a:rPr dirty="0" err="1" lang="ru-RU" sz="2600">
                <a:latin charset="0" pitchFamily="34" typeface="Calibri"/>
                <a:cs charset="0" pitchFamily="18" typeface="Times New Roman"/>
              </a:rPr>
              <a:t>методи</a:t>
            </a:r>
            <a:r>
              <a:rPr dirty="0" lang="ru-RU" sz="2600">
                <a:latin charset="0" pitchFamily="34" typeface="Calibri"/>
              </a:rPr>
              <a:t>:</a:t>
            </a:r>
            <a:br>
              <a:rPr dirty="0" lang="ru-RU" sz="2600">
                <a:latin charset="0" pitchFamily="34" typeface="Calibri"/>
              </a:rPr>
            </a:br>
            <a:r>
              <a:rPr dirty="0" lang="ru-RU" sz="2600">
                <a:latin charset="0" pitchFamily="34" typeface="Calibri"/>
              </a:rPr>
              <a:t>   </a:t>
            </a:r>
            <a:r>
              <a:rPr dirty="0" lang="en-US" sz="2600">
                <a:latin charset="0" pitchFamily="34" typeface="Calibri"/>
              </a:rPr>
              <a:t>       </a:t>
            </a:r>
            <a:r>
              <a:rPr dirty="0" lang="ru-RU" sz="2600">
                <a:latin charset="0" pitchFamily="34" typeface="Calibri"/>
              </a:rPr>
              <a:t>- </a:t>
            </a:r>
            <a:r>
              <a:rPr dirty="0" err="1" lang="ru-RU" sz="2600">
                <a:latin charset="0" pitchFamily="34" typeface="Calibri"/>
              </a:rPr>
              <a:t>груп</a:t>
            </a:r>
            <a:r>
              <a:rPr dirty="0" err="1" lang="ru-RU" sz="2600">
                <a:latin charset="0" pitchFamily="34" typeface="Calibri"/>
                <a:cs charset="0" pitchFamily="18" typeface="Times New Roman"/>
              </a:rPr>
              <a:t>ування</a:t>
            </a:r>
            <a:r>
              <a:rPr dirty="0" lang="ru-RU" sz="2600">
                <a:latin charset="0" pitchFamily="34" typeface="Calibri"/>
              </a:rPr>
              <a:t>;</a:t>
            </a:r>
            <a:br>
              <a:rPr dirty="0" lang="ru-RU" sz="2600">
                <a:latin charset="0" pitchFamily="34" typeface="Calibri"/>
              </a:rPr>
            </a:br>
            <a:r>
              <a:rPr dirty="0" lang="ru-RU" sz="2600">
                <a:latin charset="0" pitchFamily="34" typeface="Calibri"/>
              </a:rPr>
              <a:t>   </a:t>
            </a:r>
            <a:r>
              <a:rPr dirty="0" lang="en-US" sz="2600">
                <a:latin charset="0" pitchFamily="34" typeface="Calibri"/>
              </a:rPr>
              <a:t>       </a:t>
            </a:r>
            <a:r>
              <a:rPr dirty="0" lang="ru-RU" sz="2600">
                <a:latin charset="0" pitchFamily="34" typeface="Calibri"/>
              </a:rPr>
              <a:t>- </a:t>
            </a:r>
            <a:r>
              <a:rPr dirty="0" err="1" lang="ru-RU" sz="2600">
                <a:latin charset="0" pitchFamily="34" typeface="Calibri"/>
                <a:cs charset="0" pitchFamily="18" typeface="Times New Roman"/>
              </a:rPr>
              <a:t>використання</a:t>
            </a:r>
            <a:r>
              <a:rPr dirty="0" lang="ru-RU" sz="2600">
                <a:latin charset="0" pitchFamily="34" typeface="Calibri"/>
                <a:cs charset="0" pitchFamily="18" typeface="Times New Roman"/>
              </a:rPr>
              <a:t> формул </a:t>
            </a:r>
            <a:r>
              <a:rPr dirty="0" err="1" lang="ru-RU" sz="2600">
                <a:latin charset="0" pitchFamily="34" typeface="Calibri"/>
                <a:cs charset="0" pitchFamily="18" typeface="Times New Roman"/>
              </a:rPr>
              <a:t>скороченого</a:t>
            </a:r>
            <a:r>
              <a:rPr dirty="0" lang="ru-RU" sz="2600">
                <a:latin charset="0" pitchFamily="34" typeface="Calibri"/>
                <a:cs charset="0" pitchFamily="18" typeface="Times New Roman"/>
              </a:rPr>
              <a:t> </a:t>
            </a:r>
            <a:r>
              <a:rPr dirty="0" err="1" lang="ru-RU" sz="2600">
                <a:latin charset="0" pitchFamily="34" typeface="Calibri"/>
                <a:cs charset="0" pitchFamily="18" typeface="Times New Roman"/>
              </a:rPr>
              <a:t>множення</a:t>
            </a:r>
            <a:r>
              <a:rPr dirty="0" lang="ru-RU" sz="2600">
                <a:latin charset="0" pitchFamily="34" typeface="Calibri"/>
              </a:rPr>
              <a:t>;</a:t>
            </a:r>
            <a:br>
              <a:rPr dirty="0" lang="ru-RU" sz="2600">
                <a:latin charset="0" pitchFamily="34" typeface="Calibri"/>
              </a:rPr>
            </a:br>
            <a:r>
              <a:rPr dirty="0" lang="ru-RU" sz="2600">
                <a:latin charset="0" pitchFamily="34" typeface="Calibri"/>
              </a:rPr>
              <a:t>  </a:t>
            </a:r>
            <a:r>
              <a:rPr dirty="0" lang="en-US" sz="2600">
                <a:latin charset="0" pitchFamily="34" typeface="Calibri"/>
              </a:rPr>
              <a:t>       </a:t>
            </a:r>
            <a:r>
              <a:rPr dirty="0" lang="ru-RU" sz="2600">
                <a:latin charset="0" pitchFamily="34" typeface="Calibri"/>
              </a:rPr>
              <a:t> - </a:t>
            </a:r>
            <a:r>
              <a:rPr dirty="0" err="1" lang="ru-RU" sz="2600">
                <a:latin charset="0" pitchFamily="34" typeface="Calibri"/>
                <a:cs charset="0" pitchFamily="18" typeface="Times New Roman"/>
              </a:rPr>
              <a:t>винесення</a:t>
            </a:r>
            <a:r>
              <a:rPr dirty="0" lang="ru-RU" sz="2600">
                <a:latin charset="0" pitchFamily="34" typeface="Calibri"/>
                <a:cs charset="0" pitchFamily="18" typeface="Times New Roman"/>
              </a:rPr>
              <a:t> за дужки </a:t>
            </a:r>
            <a:r>
              <a:rPr dirty="0" err="1" lang="ru-RU" sz="2600">
                <a:latin charset="0" pitchFamily="34" typeface="Calibri"/>
                <a:cs charset="0" pitchFamily="18" typeface="Times New Roman"/>
              </a:rPr>
              <a:t>спільного</a:t>
            </a:r>
            <a:r>
              <a:rPr dirty="0" lang="ru-RU" sz="2600">
                <a:latin charset="0" pitchFamily="34" typeface="Calibri"/>
                <a:cs charset="0" pitchFamily="18" typeface="Times New Roman"/>
              </a:rPr>
              <a:t> </a:t>
            </a:r>
            <a:r>
              <a:rPr dirty="0" err="1" lang="ru-RU" sz="2600">
                <a:latin charset="0" pitchFamily="34" typeface="Calibri"/>
                <a:cs charset="0" pitchFamily="18" typeface="Times New Roman"/>
              </a:rPr>
              <a:t>множника</a:t>
            </a:r>
            <a:r>
              <a:rPr dirty="0" lang="ru-RU" sz="2600">
                <a:latin charset="0" pitchFamily="34" typeface="Calibri"/>
              </a:rPr>
              <a:t>. </a:t>
            </a:r>
            <a:endParaRPr dirty="0" lang="ru-RU" sz="900">
              <a:latin charset="0" typeface="Arial"/>
            </a:endParaRPr>
          </a:p>
          <a:p>
            <a:pPr>
              <a:spcBef>
                <a:spcPct val="0"/>
              </a:spcBef>
              <a:buFontTx/>
              <a:buNone/>
            </a:pPr>
            <a:endParaRPr dirty="0" lang="ru-RU">
              <a:latin charset="0" typeface="Arial"/>
            </a:endParaRPr>
          </a:p>
        </p:txBody>
      </p:sp>
      <p:pic>
        <p:nvPicPr>
          <p:cNvPr descr="C:\Users\Тома\Desktop\Україна\0_429bd_1fbe7e51_XL.jpg.gif" id="5" name="Picture 2"/>
          <p:cNvPicPr>
            <a:picLocks noChangeArrowheads="1" noChangeAspect="1"/>
          </p:cNvPicPr>
          <p:nvPr/>
        </p:nvPicPr>
        <p:blipFill>
          <a:blip cstate="print" r:embed="rId4"/>
          <a:srcRect/>
          <a:stretch>
            <a:fillRect/>
          </a:stretch>
        </p:blipFill>
        <p:spPr bwMode="auto">
          <a:xfrm>
            <a:off x="0" y="5214938"/>
            <a:ext cx="4857750" cy="1357312"/>
          </a:xfrm>
          <a:prstGeom prst="rect">
            <a:avLst/>
          </a:prstGeom>
          <a:noFill/>
          <a:ln w="9525">
            <a:noFill/>
            <a:miter lim="800000"/>
            <a:headEnd/>
            <a:tailEnd/>
          </a:ln>
        </p:spPr>
      </p:pic>
      <p:pic>
        <p:nvPicPr>
          <p:cNvPr descr="C:\Users\Тома\Desktop\Україна\0_429bd_1fbe7e51_XL.jpg.gif" id="6" name="Picture 2"/>
          <p:cNvPicPr>
            <a:picLocks noChangeArrowheads="1" noChangeAspect="1"/>
          </p:cNvPicPr>
          <p:nvPr/>
        </p:nvPicPr>
        <p:blipFill>
          <a:blip cstate="print" r:embed="rId4"/>
          <a:srcRect/>
          <a:stretch>
            <a:fillRect/>
          </a:stretch>
        </p:blipFill>
        <p:spPr bwMode="auto">
          <a:xfrm>
            <a:off x="4572000" y="5286388"/>
            <a:ext cx="4857750" cy="1357312"/>
          </a:xfrm>
          <a:prstGeom prst="rect">
            <a:avLst/>
          </a:prstGeom>
          <a:noFill/>
          <a:ln w="9525">
            <a:noFill/>
            <a:miter lim="800000"/>
            <a:headEnd/>
            <a:tailEnd/>
          </a:ln>
        </p:spPr>
      </p:pic>
    </p:spTree>
  </p:cSld>
  <p:clrMapOvr>
    <a:masterClrMapping/>
  </p:clrMapOvr>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7" presetSubtype="0">
                                  <p:stCondLst>
                                    <p:cond delay="0"/>
                                  </p:stCondLst>
                                  <p:iterate type="lt">
                                    <p:tmPct val="50000"/>
                                  </p:iterate>
                                  <p:childTnLst>
                                    <p:set>
                                      <p:cBhvr>
                                        <p:cTn dur="1" fill="hold" id="6">
                                          <p:stCondLst>
                                            <p:cond delay="0"/>
                                          </p:stCondLst>
                                        </p:cTn>
                                        <p:tgtEl>
                                          <p:spTgt spid="40961">
                                            <p:txEl>
                                              <p:pRg end="3" st="3"/>
                                            </p:txEl>
                                          </p:spTgt>
                                        </p:tgtEl>
                                        <p:attrNameLst>
                                          <p:attrName>style.visibility</p:attrName>
                                        </p:attrNameLst>
                                      </p:cBhvr>
                                      <p:to>
                                        <p:strVal val="visible"/>
                                      </p:to>
                                    </p:set>
                                    <p:anim calcmode="discrete" valueType="clr">
                                      <p:cBhvr override="childStyle">
                                        <p:cTn dur="80" id="7"/>
                                        <p:tgtEl>
                                          <p:spTgt spid="40961">
                                            <p:txEl>
                                              <p:pRg end="3" st="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dur="80" id="8"/>
                                        <p:tgtEl>
                                          <p:spTgt spid="40961">
                                            <p:txEl>
                                              <p:pRg end="3" st="3"/>
                                            </p:txEl>
                                          </p:spTgt>
                                        </p:tgtEl>
                                        <p:attrNameLst>
                                          <p:attrName>fillcolor</p:attrName>
                                        </p:attrNameLst>
                                      </p:cBhvr>
                                      <p:tavLst>
                                        <p:tav tm="0">
                                          <p:val>
                                            <p:clrVal>
                                              <a:schemeClr val="accent2"/>
                                            </p:clrVal>
                                          </p:val>
                                        </p:tav>
                                        <p:tav tm="50000">
                                          <p:val>
                                            <p:clrVal>
                                              <a:schemeClr val="hlink"/>
                                            </p:clrVal>
                                          </p:val>
                                        </p:tav>
                                      </p:tavLst>
                                    </p:anim>
                                    <p:set>
                                      <p:cBhvr>
                                        <p:cTn dur="80" id="9"/>
                                        <p:tgtEl>
                                          <p:spTgt spid="40961">
                                            <p:txEl>
                                              <p:pRg end="3" st="3"/>
                                            </p:txEl>
                                          </p:spTgt>
                                        </p:tgtEl>
                                        <p:attrNameLst>
                                          <p:attrName>fill.type</p:attrName>
                                        </p:attrNameLst>
                                      </p:cBhvr>
                                      <p:to>
                                        <p:strVal val="solid"/>
                                      </p:to>
                                    </p:set>
                                  </p:childTnLst>
                                </p:cTn>
                              </p:par>
                            </p:childTnLst>
                          </p:cTn>
                        </p:par>
                      </p:childTnLst>
                    </p:cTn>
                  </p:par>
                  <p:par>
                    <p:cTn fill="hold" id="10">
                      <p:stCondLst>
                        <p:cond delay="indefinite"/>
                      </p:stCondLst>
                      <p:childTnLst>
                        <p:par>
                          <p:cTn fill="hold" id="11">
                            <p:stCondLst>
                              <p:cond delay="0"/>
                            </p:stCondLst>
                            <p:childTnLst>
                              <p:par>
                                <p:cTn fill="hold" id="12" nodeType="clickEffect" presetClass="entr" presetID="26" presetSubtype="0">
                                  <p:stCondLst>
                                    <p:cond delay="0"/>
                                  </p:stCondLst>
                                  <p:childTnLst>
                                    <p:set>
                                      <p:cBhvr>
                                        <p:cTn dur="1" fill="hold" id="13">
                                          <p:stCondLst>
                                            <p:cond delay="0"/>
                                          </p:stCondLst>
                                        </p:cTn>
                                        <p:tgtEl>
                                          <p:spTgt spid="40961">
                                            <p:txEl>
                                              <p:pRg end="6" st="6"/>
                                            </p:txEl>
                                          </p:spTgt>
                                        </p:tgtEl>
                                        <p:attrNameLst>
                                          <p:attrName>style.visibility</p:attrName>
                                        </p:attrNameLst>
                                      </p:cBhvr>
                                      <p:to>
                                        <p:strVal val="visible"/>
                                      </p:to>
                                    </p:set>
                                    <p:animEffect filter="wipe(down)" transition="in">
                                      <p:cBhvr>
                                        <p:cTn dur="580" id="14">
                                          <p:stCondLst>
                                            <p:cond delay="0"/>
                                          </p:stCondLst>
                                        </p:cTn>
                                        <p:tgtEl>
                                          <p:spTgt spid="40961">
                                            <p:txEl>
                                              <p:pRg end="6" st="6"/>
                                            </p:txEl>
                                          </p:spTgt>
                                        </p:tgtEl>
                                      </p:cBhvr>
                                    </p:animEffect>
                                    <p:anim calcmode="lin" valueType="num">
                                      <p:cBhvr>
                                        <p:cTn dur="1822" id="15" tmFilter="0,0; 0.14,0.36; 0.43,0.73; 0.71,0.91; 1.0,1.0">
                                          <p:stCondLst>
                                            <p:cond delay="0"/>
                                          </p:stCondLst>
                                        </p:cTn>
                                        <p:tgtEl>
                                          <p:spTgt spid="40961">
                                            <p:txEl>
                                              <p:pRg end="6" st="6"/>
                                            </p:txEl>
                                          </p:spTgt>
                                        </p:tgtEl>
                                        <p:attrNameLst>
                                          <p:attrName>ppt_x</p:attrName>
                                        </p:attrNameLst>
                                      </p:cBhvr>
                                      <p:tavLst>
                                        <p:tav tm="0">
                                          <p:val>
                                            <p:strVal val="#ppt_x-0.25"/>
                                          </p:val>
                                        </p:tav>
                                        <p:tav tm="100000">
                                          <p:val>
                                            <p:strVal val="#ppt_x"/>
                                          </p:val>
                                        </p:tav>
                                      </p:tavLst>
                                    </p:anim>
                                    <p:anim calcmode="lin" valueType="num">
                                      <p:cBhvr>
                                        <p:cTn dur="664" id="16" tmFilter="0.0,0.0; 0.25,0.07; 0.50,0.2; 0.75,0.467; 1.0,1.0">
                                          <p:stCondLst>
                                            <p:cond delay="0"/>
                                          </p:stCondLst>
                                        </p:cTn>
                                        <p:tgtEl>
                                          <p:spTgt spid="40961">
                                            <p:txEl>
                                              <p:pRg end="6" st="6"/>
                                            </p:txEl>
                                          </p:spTgt>
                                        </p:tgtEl>
                                        <p:attrNameLst>
                                          <p:attrName>ppt_y</p:attrName>
                                        </p:attrNameLst>
                                      </p:cBhvr>
                                      <p:tavLst>
                                        <p:tav fmla="#ppt_y-sin(pi*$)/3" tm="0">
                                          <p:val>
                                            <p:fltVal val="0.5"/>
                                          </p:val>
                                        </p:tav>
                                        <p:tav tm="100000">
                                          <p:val>
                                            <p:fltVal val="1"/>
                                          </p:val>
                                        </p:tav>
                                      </p:tavLst>
                                    </p:anim>
                                    <p:anim calcmode="lin" valueType="num">
                                      <p:cBhvr>
                                        <p:cTn dur="664" id="17" tmFilter="0, 0; 0.125,0.2665; 0.25,0.4; 0.375,0.465; 0.5,0.5;  0.625,0.535; 0.75,0.6; 0.875,0.7335; 1,1">
                                          <p:stCondLst>
                                            <p:cond delay="664"/>
                                          </p:stCondLst>
                                        </p:cTn>
                                        <p:tgtEl>
                                          <p:spTgt spid="40961">
                                            <p:txEl>
                                              <p:pRg end="6" st="6"/>
                                            </p:txEl>
                                          </p:spTgt>
                                        </p:tgtEl>
                                        <p:attrNameLst>
                                          <p:attrName>ppt_y</p:attrName>
                                        </p:attrNameLst>
                                      </p:cBhvr>
                                      <p:tavLst>
                                        <p:tav fmla="#ppt_y-sin(pi*$)/9" tm="0">
                                          <p:val>
                                            <p:fltVal val="0"/>
                                          </p:val>
                                        </p:tav>
                                        <p:tav tm="100000">
                                          <p:val>
                                            <p:fltVal val="1"/>
                                          </p:val>
                                        </p:tav>
                                      </p:tavLst>
                                    </p:anim>
                                    <p:anim calcmode="lin" valueType="num">
                                      <p:cBhvr>
                                        <p:cTn dur="332" id="18" tmFilter="0, 0; 0.125,0.2665; 0.25,0.4; 0.375,0.465; 0.5,0.5;  0.625,0.535; 0.75,0.6; 0.875,0.7335; 1,1">
                                          <p:stCondLst>
                                            <p:cond delay="1324"/>
                                          </p:stCondLst>
                                        </p:cTn>
                                        <p:tgtEl>
                                          <p:spTgt spid="40961">
                                            <p:txEl>
                                              <p:pRg end="6" st="6"/>
                                            </p:txEl>
                                          </p:spTgt>
                                        </p:tgtEl>
                                        <p:attrNameLst>
                                          <p:attrName>ppt_y</p:attrName>
                                        </p:attrNameLst>
                                      </p:cBhvr>
                                      <p:tavLst>
                                        <p:tav fmla="#ppt_y-sin(pi*$)/27" tm="0">
                                          <p:val>
                                            <p:fltVal val="0"/>
                                          </p:val>
                                        </p:tav>
                                        <p:tav tm="100000">
                                          <p:val>
                                            <p:fltVal val="1"/>
                                          </p:val>
                                        </p:tav>
                                      </p:tavLst>
                                    </p:anim>
                                    <p:anim calcmode="lin" valueType="num">
                                      <p:cBhvr>
                                        <p:cTn dur="164" id="19" tmFilter="0, 0; 0.125,0.2665; 0.25,0.4; 0.375,0.465; 0.5,0.5;  0.625,0.535; 0.75,0.6; 0.875,0.7335; 1,1">
                                          <p:stCondLst>
                                            <p:cond delay="1656"/>
                                          </p:stCondLst>
                                        </p:cTn>
                                        <p:tgtEl>
                                          <p:spTgt spid="40961">
                                            <p:txEl>
                                              <p:pRg end="6" st="6"/>
                                            </p:txEl>
                                          </p:spTgt>
                                        </p:tgtEl>
                                        <p:attrNameLst>
                                          <p:attrName>ppt_y</p:attrName>
                                        </p:attrNameLst>
                                      </p:cBhvr>
                                      <p:tavLst>
                                        <p:tav fmla="#ppt_y-sin(pi*$)/81" tm="0">
                                          <p:val>
                                            <p:fltVal val="0"/>
                                          </p:val>
                                        </p:tav>
                                        <p:tav tm="100000">
                                          <p:val>
                                            <p:fltVal val="1"/>
                                          </p:val>
                                        </p:tav>
                                      </p:tavLst>
                                    </p:anim>
                                    <p:animScale>
                                      <p:cBhvr>
                                        <p:cTn dur="26" id="20">
                                          <p:stCondLst>
                                            <p:cond delay="650"/>
                                          </p:stCondLst>
                                        </p:cTn>
                                        <p:tgtEl>
                                          <p:spTgt spid="40961">
                                            <p:txEl>
                                              <p:pRg end="6" st="6"/>
                                            </p:txEl>
                                          </p:spTgt>
                                        </p:tgtEl>
                                      </p:cBhvr>
                                      <p:to x="100000" y="60000"/>
                                    </p:animScale>
                                    <p:animScale>
                                      <p:cBhvr>
                                        <p:cTn decel="50000" dur="166" id="21">
                                          <p:stCondLst>
                                            <p:cond delay="676"/>
                                          </p:stCondLst>
                                        </p:cTn>
                                        <p:tgtEl>
                                          <p:spTgt spid="40961">
                                            <p:txEl>
                                              <p:pRg end="6" st="6"/>
                                            </p:txEl>
                                          </p:spTgt>
                                        </p:tgtEl>
                                      </p:cBhvr>
                                      <p:to x="100000" y="100000"/>
                                    </p:animScale>
                                    <p:animScale>
                                      <p:cBhvr>
                                        <p:cTn dur="26" id="22">
                                          <p:stCondLst>
                                            <p:cond delay="1312"/>
                                          </p:stCondLst>
                                        </p:cTn>
                                        <p:tgtEl>
                                          <p:spTgt spid="40961">
                                            <p:txEl>
                                              <p:pRg end="6" st="6"/>
                                            </p:txEl>
                                          </p:spTgt>
                                        </p:tgtEl>
                                      </p:cBhvr>
                                      <p:to x="100000" y="80000"/>
                                    </p:animScale>
                                    <p:animScale>
                                      <p:cBhvr>
                                        <p:cTn decel="50000" dur="166" id="23">
                                          <p:stCondLst>
                                            <p:cond delay="1338"/>
                                          </p:stCondLst>
                                        </p:cTn>
                                        <p:tgtEl>
                                          <p:spTgt spid="40961">
                                            <p:txEl>
                                              <p:pRg end="6" st="6"/>
                                            </p:txEl>
                                          </p:spTgt>
                                        </p:tgtEl>
                                      </p:cBhvr>
                                      <p:to x="100000" y="100000"/>
                                    </p:animScale>
                                    <p:animScale>
                                      <p:cBhvr>
                                        <p:cTn dur="26" id="24">
                                          <p:stCondLst>
                                            <p:cond delay="1642"/>
                                          </p:stCondLst>
                                        </p:cTn>
                                        <p:tgtEl>
                                          <p:spTgt spid="40961">
                                            <p:txEl>
                                              <p:pRg end="6" st="6"/>
                                            </p:txEl>
                                          </p:spTgt>
                                        </p:tgtEl>
                                      </p:cBhvr>
                                      <p:to x="100000" y="90000"/>
                                    </p:animScale>
                                    <p:animScale>
                                      <p:cBhvr>
                                        <p:cTn decel="50000" dur="166" id="25">
                                          <p:stCondLst>
                                            <p:cond delay="1668"/>
                                          </p:stCondLst>
                                        </p:cTn>
                                        <p:tgtEl>
                                          <p:spTgt spid="40961">
                                            <p:txEl>
                                              <p:pRg end="6" st="6"/>
                                            </p:txEl>
                                          </p:spTgt>
                                        </p:tgtEl>
                                      </p:cBhvr>
                                      <p:to x="100000" y="100000"/>
                                    </p:animScale>
                                    <p:animScale>
                                      <p:cBhvr>
                                        <p:cTn dur="26" id="26">
                                          <p:stCondLst>
                                            <p:cond delay="1808"/>
                                          </p:stCondLst>
                                        </p:cTn>
                                        <p:tgtEl>
                                          <p:spTgt spid="40961">
                                            <p:txEl>
                                              <p:pRg end="6" st="6"/>
                                            </p:txEl>
                                          </p:spTgt>
                                        </p:tgtEl>
                                      </p:cBhvr>
                                      <p:to x="100000" y="95000"/>
                                    </p:animScale>
                                    <p:animScale>
                                      <p:cBhvr>
                                        <p:cTn decel="50000" dur="166" id="27">
                                          <p:stCondLst>
                                            <p:cond delay="1834"/>
                                          </p:stCondLst>
                                        </p:cTn>
                                        <p:tgtEl>
                                          <p:spTgt spid="40961">
                                            <p:txEl>
                                              <p:pRg end="6" st="6"/>
                                            </p:txEl>
                                          </p:spTgt>
                                        </p:tgtEl>
                                      </p:cBhvr>
                                      <p:to x="100000" y="100000"/>
                                    </p:animScale>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9.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pic>
        <p:nvPicPr>
          <p:cNvPr descr="2c6eb2bcbe10.jpg" id="5" name="Рисунок 4"/>
          <p:cNvPicPr>
            <a:picLocks noChangeAspect="1"/>
          </p:cNvPicPr>
          <p:nvPr/>
        </p:nvPicPr>
        <p:blipFill>
          <a:blip cstate="print" r:embed="rId3"/>
          <a:srcRect b="33"/>
          <a:stretch>
            <a:fillRect/>
          </a:stretch>
        </p:blipFill>
        <p:spPr bwMode="auto">
          <a:xfrm>
            <a:off x="0" y="0"/>
            <a:ext cx="9144000" cy="6858000"/>
          </a:xfrm>
          <a:prstGeom prst="rect">
            <a:avLst/>
          </a:prstGeom>
          <a:noFill/>
          <a:ln w="9525">
            <a:noFill/>
            <a:miter lim="800000"/>
            <a:headEnd/>
            <a:tailEnd/>
          </a:ln>
        </p:spPr>
      </p:pic>
      <p:pic>
        <p:nvPicPr>
          <p:cNvPr descr="E:\Sony Ericsson +\Картинки\Анимация\037.GIF" id="5124" name="Picture 4"/>
          <p:cNvPicPr>
            <a:picLocks noChangeArrowheads="1" noChangeAspect="1" noCrop="1"/>
          </p:cNvPicPr>
          <p:nvPr/>
        </p:nvPicPr>
        <p:blipFill>
          <a:blip cstate="print" r:embed="rId4"/>
          <a:srcRect/>
          <a:stretch>
            <a:fillRect/>
          </a:stretch>
        </p:blipFill>
        <p:spPr bwMode="auto">
          <a:xfrm>
            <a:off x="0" y="6096000"/>
            <a:ext cx="962025" cy="762000"/>
          </a:xfrm>
          <a:prstGeom prst="rect">
            <a:avLst/>
          </a:prstGeom>
          <a:noFill/>
          <a:ln w="9525">
            <a:noFill/>
            <a:miter lim="800000"/>
            <a:headEnd/>
            <a:tailEnd/>
          </a:ln>
        </p:spPr>
      </p:pic>
      <p:sp>
        <p:nvSpPr>
          <p:cNvPr id="9" name="Подзаголовок 8"/>
          <p:cNvSpPr>
            <a:spLocks noGrp="1"/>
          </p:cNvSpPr>
          <p:nvPr>
            <p:ph idx="4294967295" type="subTitle"/>
          </p:nvPr>
        </p:nvSpPr>
        <p:spPr>
          <a:xfrm>
            <a:off x="862013" y="333375"/>
            <a:ext cx="8281987" cy="6119813"/>
          </a:xfrm>
        </p:spPr>
        <p:txBody>
          <a:bodyPr tIns="0"/>
          <a:lstStyle/>
          <a:p>
            <a:pPr eaLnBrk="1" hangingPunct="1" indent="0" marL="26988">
              <a:lnSpc>
                <a:spcPct val="80000"/>
              </a:lnSpc>
              <a:buFont charset="2" pitchFamily="2" typeface="Wingdings"/>
              <a:buNone/>
            </a:pPr>
            <a:r>
              <a:rPr dirty="0" i="1" lang="en-US" smtClean="0" sz="2400">
                <a:solidFill>
                  <a:srgbClr val="320E04"/>
                </a:solidFill>
                <a:latin charset="0" pitchFamily="34" typeface="Gill Sans MT"/>
              </a:rPr>
              <a:t> </a:t>
            </a:r>
            <a:r>
              <a:rPr dirty="0" i="1" lang="ru-RU" smtClean="0" sz="2400">
                <a:solidFill>
                  <a:srgbClr val="FFC000"/>
                </a:solidFill>
              </a:rPr>
              <a:t>Приклад 2: </a:t>
            </a:r>
            <a:endParaRPr dirty="0" i="1" lang="en-US" smtClean="0" sz="2400">
              <a:solidFill>
                <a:srgbClr val="FFC000"/>
              </a:solidFill>
              <a:latin charset="0" pitchFamily="34" typeface="Gill Sans MT"/>
            </a:endParaRPr>
          </a:p>
          <a:p>
            <a:pPr eaLnBrk="1" hangingPunct="1" indent="0" marL="26988">
              <a:lnSpc>
                <a:spcPct val="80000"/>
              </a:lnSpc>
              <a:buFont charset="2" pitchFamily="2" typeface="Wingdings"/>
              <a:buNone/>
            </a:pPr>
            <a:endParaRPr dirty="0" i="1" lang="en-US" smtClean="0" sz="900">
              <a:solidFill>
                <a:srgbClr val="FFC000"/>
              </a:solidFill>
              <a:latin charset="0" pitchFamily="34" typeface="Gill Sans MT"/>
            </a:endParaRPr>
          </a:p>
          <a:p>
            <a:pPr eaLnBrk="1" hangingPunct="1" indent="0" marL="26988">
              <a:lnSpc>
                <a:spcPct val="80000"/>
              </a:lnSpc>
              <a:buFont charset="2" pitchFamily="2" typeface="Wingdings"/>
              <a:buNone/>
            </a:pPr>
            <a:r>
              <a:rPr dirty="0" lang="en-US" smtClean="0">
                <a:solidFill>
                  <a:srgbClr val="FFC000"/>
                </a:solidFill>
                <a:latin charset="0" pitchFamily="34" typeface="Gill Sans MT"/>
              </a:rPr>
              <a:t>a</a:t>
            </a:r>
            <a:r>
              <a:rPr baseline="30000" dirty="0" lang="en-US" smtClean="0">
                <a:solidFill>
                  <a:srgbClr val="FFC000"/>
                </a:solidFill>
                <a:latin charset="0" pitchFamily="34" typeface="Gill Sans MT"/>
              </a:rPr>
              <a:t>2</a:t>
            </a:r>
            <a:r>
              <a:rPr dirty="0" lang="en-US" smtClean="0">
                <a:solidFill>
                  <a:srgbClr val="FFC000"/>
                </a:solidFill>
                <a:latin charset="0" pitchFamily="34" typeface="Gill Sans MT"/>
              </a:rPr>
              <a:t>+2ab+b</a:t>
            </a:r>
            <a:r>
              <a:rPr baseline="30000" dirty="0" lang="en-US" smtClean="0">
                <a:solidFill>
                  <a:srgbClr val="FFC000"/>
                </a:solidFill>
                <a:latin charset="0" pitchFamily="34" typeface="Gill Sans MT"/>
              </a:rPr>
              <a:t>2</a:t>
            </a:r>
            <a:r>
              <a:rPr dirty="0" lang="en-US" smtClean="0">
                <a:solidFill>
                  <a:srgbClr val="FFC000"/>
                </a:solidFill>
                <a:latin charset="0" pitchFamily="34" typeface="Gill Sans MT"/>
              </a:rPr>
              <a:t>-c</a:t>
            </a:r>
            <a:r>
              <a:rPr baseline="30000" dirty="0" lang="en-US" smtClean="0">
                <a:solidFill>
                  <a:srgbClr val="FFC000"/>
                </a:solidFill>
                <a:latin charset="0" pitchFamily="34" typeface="Gill Sans MT"/>
              </a:rPr>
              <a:t>2 </a:t>
            </a:r>
            <a:endParaRPr baseline="30000" dirty="0" lang="en-US" smtClean="0">
              <a:solidFill>
                <a:srgbClr val="FFC000"/>
              </a:solidFill>
            </a:endParaRPr>
          </a:p>
          <a:p>
            <a:pPr eaLnBrk="1" hangingPunct="1" indent="0" marL="26988">
              <a:lnSpc>
                <a:spcPct val="80000"/>
              </a:lnSpc>
              <a:buFont charset="2" pitchFamily="2" typeface="Wingdings"/>
              <a:buNone/>
            </a:pPr>
            <a:r>
              <a:rPr baseline="30000" dirty="0" lang="en-US" smtClean="0" sz="2800">
                <a:solidFill>
                  <a:srgbClr val="FFC000"/>
                </a:solidFill>
                <a:latin charset="0" pitchFamily="34" typeface="Gill Sans MT"/>
              </a:rPr>
              <a:t>                      </a:t>
            </a:r>
            <a:r>
              <a:rPr dirty="0" lang="en-US" smtClean="0">
                <a:solidFill>
                  <a:srgbClr val="FFC000"/>
                </a:solidFill>
                <a:latin charset="0" pitchFamily="34" typeface="Gill Sans MT"/>
              </a:rPr>
              <a:t>=(a</a:t>
            </a:r>
            <a:r>
              <a:rPr baseline="30000" dirty="0" lang="en-US" smtClean="0">
                <a:solidFill>
                  <a:srgbClr val="FFC000"/>
                </a:solidFill>
                <a:latin charset="0" pitchFamily="34" typeface="Gill Sans MT"/>
              </a:rPr>
              <a:t>2</a:t>
            </a:r>
            <a:r>
              <a:rPr dirty="0" lang="en-US" smtClean="0">
                <a:solidFill>
                  <a:srgbClr val="FFC000"/>
                </a:solidFill>
                <a:latin charset="0" pitchFamily="34" typeface="Gill Sans MT"/>
              </a:rPr>
              <a:t>+2ab+b</a:t>
            </a:r>
            <a:r>
              <a:rPr baseline="30000" dirty="0" lang="en-US" smtClean="0">
                <a:solidFill>
                  <a:srgbClr val="FFC000"/>
                </a:solidFill>
                <a:latin charset="0" pitchFamily="34" typeface="Gill Sans MT"/>
              </a:rPr>
              <a:t>2</a:t>
            </a:r>
            <a:r>
              <a:rPr dirty="0" lang="en-US" smtClean="0">
                <a:solidFill>
                  <a:srgbClr val="FFC000"/>
                </a:solidFill>
                <a:latin charset="0" pitchFamily="34" typeface="Gill Sans MT"/>
              </a:rPr>
              <a:t> ) –c</a:t>
            </a:r>
            <a:r>
              <a:rPr baseline="30000" dirty="0" lang="ru-RU" smtClean="0">
                <a:solidFill>
                  <a:srgbClr val="FFC000"/>
                </a:solidFill>
              </a:rPr>
              <a:t>2</a:t>
            </a:r>
            <a:endParaRPr baseline="30000" dirty="0" lang="en-US" smtClean="0">
              <a:solidFill>
                <a:srgbClr val="FFC000"/>
              </a:solidFill>
              <a:latin charset="0" pitchFamily="34" typeface="Gill Sans MT"/>
            </a:endParaRPr>
          </a:p>
          <a:p>
            <a:pPr eaLnBrk="1" hangingPunct="1" indent="0" marL="26988">
              <a:lnSpc>
                <a:spcPct val="80000"/>
              </a:lnSpc>
              <a:buFont charset="2" pitchFamily="2" typeface="Wingdings"/>
              <a:buNone/>
            </a:pPr>
            <a:r>
              <a:rPr dirty="0" lang="en-US" smtClean="0" sz="2800">
                <a:solidFill>
                  <a:srgbClr val="FFC000"/>
                </a:solidFill>
                <a:latin charset="0" pitchFamily="34" typeface="Gill Sans MT"/>
              </a:rPr>
              <a:t>                                    </a:t>
            </a:r>
            <a:r>
              <a:rPr dirty="0" lang="en-US" smtClean="0">
                <a:solidFill>
                  <a:srgbClr val="FFC000"/>
                </a:solidFill>
                <a:latin charset="0" pitchFamily="34" typeface="Gill Sans MT"/>
              </a:rPr>
              <a:t>=(</a:t>
            </a:r>
            <a:r>
              <a:rPr dirty="0" err="1" lang="en-US" smtClean="0">
                <a:solidFill>
                  <a:srgbClr val="FFC000"/>
                </a:solidFill>
                <a:latin charset="0" pitchFamily="34" typeface="Gill Sans MT"/>
              </a:rPr>
              <a:t>a+b</a:t>
            </a:r>
            <a:r>
              <a:rPr dirty="0" lang="en-US" smtClean="0">
                <a:solidFill>
                  <a:srgbClr val="FFC000"/>
                </a:solidFill>
                <a:latin charset="0" pitchFamily="34" typeface="Gill Sans MT"/>
              </a:rPr>
              <a:t>)</a:t>
            </a:r>
            <a:r>
              <a:rPr baseline="30000" dirty="0" lang="en-US" smtClean="0">
                <a:solidFill>
                  <a:srgbClr val="FFC000"/>
                </a:solidFill>
                <a:latin charset="0" pitchFamily="34" typeface="Gill Sans MT"/>
              </a:rPr>
              <a:t>2</a:t>
            </a:r>
            <a:r>
              <a:rPr dirty="0" lang="en-US" smtClean="0">
                <a:solidFill>
                  <a:srgbClr val="FFC000"/>
                </a:solidFill>
                <a:latin charset="0" pitchFamily="34" typeface="Gill Sans MT"/>
              </a:rPr>
              <a:t>-c</a:t>
            </a:r>
            <a:r>
              <a:rPr baseline="30000" dirty="0" lang="en-US" smtClean="0">
                <a:solidFill>
                  <a:srgbClr val="FFC000"/>
                </a:solidFill>
                <a:latin charset="0" pitchFamily="34" typeface="Gill Sans MT"/>
              </a:rPr>
              <a:t>2</a:t>
            </a:r>
          </a:p>
          <a:p>
            <a:pPr eaLnBrk="1" hangingPunct="1" indent="0" marL="26988">
              <a:lnSpc>
                <a:spcPct val="80000"/>
              </a:lnSpc>
              <a:buFont charset="2" pitchFamily="2" typeface="Wingdings"/>
              <a:buNone/>
            </a:pPr>
            <a:r>
              <a:rPr dirty="0" lang="en-US" smtClean="0" sz="2800">
                <a:solidFill>
                  <a:srgbClr val="FFC000"/>
                </a:solidFill>
                <a:latin charset="0" pitchFamily="34" typeface="Gill Sans MT"/>
              </a:rPr>
              <a:t>                                          </a:t>
            </a:r>
            <a:r>
              <a:rPr dirty="0" lang="en-US" smtClean="0">
                <a:solidFill>
                  <a:srgbClr val="FFC000"/>
                </a:solidFill>
                <a:latin charset="0" pitchFamily="34" typeface="Gill Sans MT"/>
              </a:rPr>
              <a:t>=(</a:t>
            </a:r>
            <a:r>
              <a:rPr dirty="0" err="1" lang="en-US" smtClean="0">
                <a:solidFill>
                  <a:srgbClr val="FFC000"/>
                </a:solidFill>
                <a:latin charset="0" pitchFamily="34" typeface="Gill Sans MT"/>
              </a:rPr>
              <a:t>a+b+c</a:t>
            </a:r>
            <a:r>
              <a:rPr dirty="0" lang="en-US" smtClean="0">
                <a:solidFill>
                  <a:srgbClr val="FFC000"/>
                </a:solidFill>
                <a:latin charset="0" pitchFamily="34" typeface="Gill Sans MT"/>
              </a:rPr>
              <a:t>)(</a:t>
            </a:r>
            <a:r>
              <a:rPr dirty="0" err="1" lang="en-US" smtClean="0">
                <a:solidFill>
                  <a:srgbClr val="FFC000"/>
                </a:solidFill>
                <a:latin charset="0" pitchFamily="34" typeface="Gill Sans MT"/>
              </a:rPr>
              <a:t>a+b</a:t>
            </a:r>
            <a:r>
              <a:rPr dirty="0" lang="en-US" smtClean="0">
                <a:solidFill>
                  <a:srgbClr val="FFC000"/>
                </a:solidFill>
                <a:latin charset="0" pitchFamily="34" typeface="Gill Sans MT"/>
              </a:rPr>
              <a:t>-c)</a:t>
            </a:r>
            <a:endParaRPr dirty="0" lang="ru-RU" smtClean="0">
              <a:solidFill>
                <a:srgbClr val="FFC000"/>
              </a:solidFill>
            </a:endParaRPr>
          </a:p>
          <a:p>
            <a:pPr eaLnBrk="1" hangingPunct="1" indent="0" marL="26988">
              <a:lnSpc>
                <a:spcPct val="80000"/>
              </a:lnSpc>
              <a:buFont charset="2" pitchFamily="2" typeface="Wingdings"/>
              <a:buNone/>
            </a:pPr>
            <a:r>
              <a:rPr dirty="0" i="1" lang="ru-RU" smtClean="0" sz="900">
                <a:solidFill>
                  <a:srgbClr val="320E04"/>
                </a:solidFill>
              </a:rPr>
              <a:t/>
            </a:r>
            <a:br>
              <a:rPr dirty="0" i="1" lang="ru-RU" smtClean="0" sz="900">
                <a:solidFill>
                  <a:srgbClr val="320E04"/>
                </a:solidFill>
              </a:rPr>
            </a:br>
            <a:endParaRPr dirty="0" i="1" lang="en-US" smtClean="0" sz="900">
              <a:solidFill>
                <a:srgbClr val="320E04"/>
              </a:solidFill>
              <a:latin charset="0" pitchFamily="34" typeface="Gill Sans MT"/>
            </a:endParaRPr>
          </a:p>
          <a:p>
            <a:pPr eaLnBrk="1" hangingPunct="1" indent="0" marL="26988">
              <a:lnSpc>
                <a:spcPct val="80000"/>
              </a:lnSpc>
              <a:buFont charset="2" pitchFamily="2" typeface="Wingdings"/>
              <a:buNone/>
            </a:pPr>
            <a:endParaRPr dirty="0" i="1" lang="en-US" smtClean="0" sz="900">
              <a:solidFill>
                <a:srgbClr val="320E04"/>
              </a:solidFill>
              <a:latin charset="0" pitchFamily="34" typeface="Gill Sans MT"/>
            </a:endParaRPr>
          </a:p>
          <a:p>
            <a:pPr eaLnBrk="1" hangingPunct="1" indent="0" marL="26988">
              <a:lnSpc>
                <a:spcPct val="80000"/>
              </a:lnSpc>
              <a:buFont charset="2" pitchFamily="2" typeface="Wingdings"/>
              <a:buNone/>
            </a:pPr>
            <a:endParaRPr dirty="0" i="1" lang="en-US" smtClean="0" sz="900">
              <a:solidFill>
                <a:srgbClr val="320E04"/>
              </a:solidFill>
              <a:latin charset="0" pitchFamily="34" typeface="Gill Sans MT"/>
            </a:endParaRPr>
          </a:p>
          <a:p>
            <a:pPr eaLnBrk="1" hangingPunct="1" indent="0" marL="26988">
              <a:lnSpc>
                <a:spcPct val="80000"/>
              </a:lnSpc>
              <a:buFont charset="2" pitchFamily="2" typeface="Wingdings"/>
              <a:buNone/>
            </a:pPr>
            <a:endParaRPr dirty="0" i="1" lang="en-US" smtClean="0" sz="900">
              <a:solidFill>
                <a:srgbClr val="320E04"/>
              </a:solidFill>
              <a:latin charset="0" pitchFamily="34" typeface="Gill Sans MT"/>
            </a:endParaRPr>
          </a:p>
          <a:p>
            <a:pPr eaLnBrk="1" hangingPunct="1" indent="0" marL="26988">
              <a:lnSpc>
                <a:spcPct val="80000"/>
              </a:lnSpc>
              <a:buFont charset="2" pitchFamily="2" typeface="Wingdings"/>
              <a:buNone/>
            </a:pPr>
            <a:r>
              <a:rPr dirty="0" err="1" lang="ru-RU" smtClean="0" sz="2400">
                <a:solidFill>
                  <a:srgbClr val="002060"/>
                </a:solidFill>
              </a:rPr>
              <a:t>Комбінували</a:t>
            </a:r>
            <a:r>
              <a:rPr dirty="0" lang="ru-RU" smtClean="0" sz="2400">
                <a:solidFill>
                  <a:srgbClr val="002060"/>
                </a:solidFill>
              </a:rPr>
              <a:t> два </a:t>
            </a:r>
            <a:r>
              <a:rPr dirty="0" err="1" lang="ru-RU" smtClean="0" sz="2400">
                <a:solidFill>
                  <a:srgbClr val="002060"/>
                </a:solidFill>
              </a:rPr>
              <a:t>способи</a:t>
            </a:r>
            <a:r>
              <a:rPr dirty="0" lang="ru-RU" smtClean="0" sz="2400">
                <a:solidFill>
                  <a:srgbClr val="002060"/>
                </a:solidFill>
              </a:rPr>
              <a:t>:</a:t>
            </a:r>
          </a:p>
          <a:p>
            <a:pPr eaLnBrk="1" hangingPunct="1" indent="0" marL="26988">
              <a:lnSpc>
                <a:spcPct val="80000"/>
              </a:lnSpc>
              <a:buFont charset="2" pitchFamily="2" typeface="Wingdings"/>
              <a:buNone/>
            </a:pPr>
            <a:r>
              <a:rPr dirty="0" lang="ru-RU" smtClean="0" sz="2400">
                <a:solidFill>
                  <a:srgbClr val="002060"/>
                </a:solidFill>
              </a:rPr>
              <a:t>   </a:t>
            </a:r>
            <a:r>
              <a:rPr dirty="0" lang="en-US" smtClean="0" sz="2400">
                <a:solidFill>
                  <a:srgbClr val="002060"/>
                </a:solidFill>
              </a:rPr>
              <a:t>   </a:t>
            </a:r>
            <a:r>
              <a:rPr dirty="0" lang="ru-RU" smtClean="0" sz="2400">
                <a:solidFill>
                  <a:srgbClr val="002060"/>
                </a:solidFill>
              </a:rPr>
              <a:t>- </a:t>
            </a:r>
            <a:r>
              <a:rPr dirty="0" err="1" lang="ru-RU" smtClean="0" sz="2400">
                <a:solidFill>
                  <a:srgbClr val="002060"/>
                </a:solidFill>
              </a:rPr>
              <a:t>групування</a:t>
            </a:r>
            <a:r>
              <a:rPr dirty="0" lang="ru-RU" smtClean="0" sz="2400">
                <a:solidFill>
                  <a:srgbClr val="002060"/>
                </a:solidFill>
              </a:rPr>
              <a:t>;</a:t>
            </a:r>
            <a:br>
              <a:rPr dirty="0" lang="ru-RU" smtClean="0" sz="2400">
                <a:solidFill>
                  <a:srgbClr val="002060"/>
                </a:solidFill>
              </a:rPr>
            </a:br>
            <a:r>
              <a:rPr dirty="0" lang="ru-RU" smtClean="0" sz="2400">
                <a:solidFill>
                  <a:srgbClr val="002060"/>
                </a:solidFill>
              </a:rPr>
              <a:t>  </a:t>
            </a:r>
            <a:r>
              <a:rPr dirty="0" lang="en-US" smtClean="0" sz="2400">
                <a:solidFill>
                  <a:srgbClr val="002060"/>
                </a:solidFill>
              </a:rPr>
              <a:t>   </a:t>
            </a:r>
            <a:r>
              <a:rPr dirty="0" lang="ru-RU" smtClean="0" sz="2400">
                <a:solidFill>
                  <a:srgbClr val="002060"/>
                </a:solidFill>
              </a:rPr>
              <a:t> - </a:t>
            </a:r>
            <a:r>
              <a:rPr dirty="0" err="1" lang="ru-RU" smtClean="0" sz="2600">
                <a:solidFill>
                  <a:srgbClr val="002060"/>
                </a:solidFill>
              </a:rPr>
              <a:t>використання</a:t>
            </a:r>
            <a:r>
              <a:rPr dirty="0" lang="ru-RU" smtClean="0" sz="2600">
                <a:solidFill>
                  <a:srgbClr val="002060"/>
                </a:solidFill>
              </a:rPr>
              <a:t> формул </a:t>
            </a:r>
            <a:r>
              <a:rPr dirty="0" err="1" lang="ru-RU" smtClean="0" sz="2600">
                <a:solidFill>
                  <a:srgbClr val="002060"/>
                </a:solidFill>
              </a:rPr>
              <a:t>скороченого</a:t>
            </a:r>
            <a:endParaRPr dirty="0" lang="ru-RU" smtClean="0" sz="2600">
              <a:solidFill>
                <a:srgbClr val="002060"/>
              </a:solidFill>
            </a:endParaRPr>
          </a:p>
          <a:p>
            <a:pPr eaLnBrk="1" hangingPunct="1" indent="0" marL="26988">
              <a:lnSpc>
                <a:spcPct val="80000"/>
              </a:lnSpc>
              <a:buFont charset="2" pitchFamily="2" typeface="Wingdings"/>
              <a:buNone/>
            </a:pPr>
            <a:r>
              <a:rPr dirty="0" lang="ru-RU" smtClean="0" sz="2600">
                <a:solidFill>
                  <a:srgbClr val="002060"/>
                </a:solidFill>
              </a:rPr>
              <a:t>         </a:t>
            </a:r>
            <a:r>
              <a:rPr dirty="0" err="1" lang="ru-RU" smtClean="0" sz="2600">
                <a:solidFill>
                  <a:srgbClr val="002060"/>
                </a:solidFill>
              </a:rPr>
              <a:t>множення</a:t>
            </a:r>
            <a:r>
              <a:rPr dirty="0" lang="ru-RU" smtClean="0" sz="2600">
                <a:solidFill>
                  <a:srgbClr val="002060"/>
                </a:solidFill>
              </a:rPr>
              <a:t>.</a:t>
            </a:r>
          </a:p>
          <a:p>
            <a:pPr eaLnBrk="1" hangingPunct="1" indent="0" marL="26988">
              <a:lnSpc>
                <a:spcPct val="80000"/>
              </a:lnSpc>
              <a:buFont charset="2" pitchFamily="2" typeface="Wingdings"/>
              <a:buNone/>
            </a:pPr>
            <a:endParaRPr dirty="0" lang="ru-RU" smtClean="0" sz="2600">
              <a:solidFill>
                <a:srgbClr val="320E04"/>
              </a:solidFill>
            </a:endParaRPr>
          </a:p>
          <a:p>
            <a:pPr eaLnBrk="1" hangingPunct="1" indent="0" marL="26988">
              <a:lnSpc>
                <a:spcPct val="80000"/>
              </a:lnSpc>
              <a:buFont charset="2" pitchFamily="2" typeface="Wingdings"/>
              <a:buNone/>
            </a:pPr>
            <a:r>
              <a:rPr dirty="0" lang="ru-RU" smtClean="0" sz="2400">
                <a:solidFill>
                  <a:srgbClr val="320E04"/>
                </a:solidFill>
              </a:rPr>
              <a:t/>
            </a:r>
            <a:br>
              <a:rPr dirty="0" lang="ru-RU" smtClean="0" sz="2400">
                <a:solidFill>
                  <a:srgbClr val="320E04"/>
                </a:solidFill>
              </a:rPr>
            </a:br>
            <a:endParaRPr dirty="0" lang="ru-RU" smtClean="0" sz="2400">
              <a:solidFill>
                <a:srgbClr val="320E04"/>
              </a:solidFill>
            </a:endParaRPr>
          </a:p>
        </p:txBody>
      </p:sp>
      <p:pic>
        <p:nvPicPr>
          <p:cNvPr id="5122" name="Object 4"/>
          <p:cNvPicPr>
            <a:picLocks noChangeAspect="1"/>
          </p:cNvPicPr>
          <p:nvPr/>
        </p:nvPicPr>
        <p:blipFill>
          <a:blip r:embed="rId5"/>
          <a:srcRect/>
          <a:stretch>
            <a:fillRect/>
          </a:stretch>
        </p:blipFill>
        <p:spPr bwMode="auto">
          <a:xfrm>
            <a:off x="4514850" y="3321050"/>
            <a:ext cx="114300" cy="215900"/>
          </a:xfrm>
          <a:prstGeom prst="rect"/>
          <a:noFill/>
        </p:spPr>
      </p:pic>
      <p:pic>
        <p:nvPicPr>
          <p:cNvPr descr="C:\Users\Тома\Desktop\Україна\0_429bd_1fbe7e51_XL.jpg.gif" id="6" name="Picture 2"/>
          <p:cNvPicPr>
            <a:picLocks noChangeArrowheads="1" noChangeAspect="1"/>
          </p:cNvPicPr>
          <p:nvPr/>
        </p:nvPicPr>
        <p:blipFill>
          <a:blip cstate="print" r:embed="rId6"/>
          <a:srcRect/>
          <a:stretch>
            <a:fillRect/>
          </a:stretch>
        </p:blipFill>
        <p:spPr bwMode="auto">
          <a:xfrm>
            <a:off x="0" y="5214938"/>
            <a:ext cx="4857750" cy="1357312"/>
          </a:xfrm>
          <a:prstGeom prst="rect">
            <a:avLst/>
          </a:prstGeom>
          <a:noFill/>
          <a:ln w="9525">
            <a:noFill/>
            <a:miter lim="800000"/>
            <a:headEnd/>
            <a:tailEnd/>
          </a:ln>
        </p:spPr>
      </p:pic>
      <p:pic>
        <p:nvPicPr>
          <p:cNvPr descr="C:\Users\Тома\Desktop\Україна\0_429bd_1fbe7e51_XL.jpg.gif" id="7" name="Picture 2"/>
          <p:cNvPicPr>
            <a:picLocks noChangeArrowheads="1" noChangeAspect="1"/>
          </p:cNvPicPr>
          <p:nvPr/>
        </p:nvPicPr>
        <p:blipFill>
          <a:blip cstate="print" r:embed="rId6"/>
          <a:srcRect/>
          <a:stretch>
            <a:fillRect/>
          </a:stretch>
        </p:blipFill>
        <p:spPr bwMode="auto">
          <a:xfrm>
            <a:off x="4143372" y="5286388"/>
            <a:ext cx="4857750" cy="1357312"/>
          </a:xfrm>
          <a:prstGeom prst="rect">
            <a:avLst/>
          </a:prstGeom>
          <a:noFill/>
          <a:ln w="9525">
            <a:noFill/>
            <a:miter lim="800000"/>
            <a:headEnd/>
            <a:tailEnd/>
          </a:ln>
        </p:spPr>
      </p:pic>
    </p:spTree>
  </p:cSld>
  <p:clrMapOvr>
    <a:masterClrMapping/>
  </p:clrMapOvr>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10" presetSubtype="0">
                                  <p:stCondLst>
                                    <p:cond delay="0"/>
                                  </p:stCondLst>
                                  <p:childTnLst>
                                    <p:set>
                                      <p:cBhvr>
                                        <p:cTn dur="1" fill="hold" id="6">
                                          <p:stCondLst>
                                            <p:cond delay="0"/>
                                          </p:stCondLst>
                                        </p:cTn>
                                        <p:tgtEl>
                                          <p:spTgt spid="9">
                                            <p:txEl>
                                              <p:pRg end="0" st="0"/>
                                            </p:txEl>
                                          </p:spTgt>
                                        </p:tgtEl>
                                        <p:attrNameLst>
                                          <p:attrName>style.visibility</p:attrName>
                                        </p:attrNameLst>
                                      </p:cBhvr>
                                      <p:to>
                                        <p:strVal val="visible"/>
                                      </p:to>
                                    </p:set>
                                    <p:animEffect filter="fade" transition="in">
                                      <p:cBhvr>
                                        <p:cTn dur="2000" id="7"/>
                                        <p:tgtEl>
                                          <p:spTgt spid="9">
                                            <p:txEl>
                                              <p:pRg end="0" st="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10" presetSubtype="0">
                                  <p:stCondLst>
                                    <p:cond delay="0"/>
                                  </p:stCondLst>
                                  <p:childTnLst>
                                    <p:set>
                                      <p:cBhvr>
                                        <p:cTn dur="1" fill="hold" id="11">
                                          <p:stCondLst>
                                            <p:cond delay="0"/>
                                          </p:stCondLst>
                                        </p:cTn>
                                        <p:tgtEl>
                                          <p:spTgt spid="9">
                                            <p:txEl>
                                              <p:pRg end="2" st="2"/>
                                            </p:txEl>
                                          </p:spTgt>
                                        </p:tgtEl>
                                        <p:attrNameLst>
                                          <p:attrName>style.visibility</p:attrName>
                                        </p:attrNameLst>
                                      </p:cBhvr>
                                      <p:to>
                                        <p:strVal val="visible"/>
                                      </p:to>
                                    </p:set>
                                    <p:animEffect filter="fade" transition="in">
                                      <p:cBhvr>
                                        <p:cTn dur="2000" id="12"/>
                                        <p:tgtEl>
                                          <p:spTgt spid="9">
                                            <p:txEl>
                                              <p:pRg end="2" st="2"/>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10" presetSubtype="0">
                                  <p:stCondLst>
                                    <p:cond delay="0"/>
                                  </p:stCondLst>
                                  <p:childTnLst>
                                    <p:set>
                                      <p:cBhvr>
                                        <p:cTn dur="1" fill="hold" id="16">
                                          <p:stCondLst>
                                            <p:cond delay="0"/>
                                          </p:stCondLst>
                                        </p:cTn>
                                        <p:tgtEl>
                                          <p:spTgt spid="9">
                                            <p:txEl>
                                              <p:pRg end="3" st="3"/>
                                            </p:txEl>
                                          </p:spTgt>
                                        </p:tgtEl>
                                        <p:attrNameLst>
                                          <p:attrName>style.visibility</p:attrName>
                                        </p:attrNameLst>
                                      </p:cBhvr>
                                      <p:to>
                                        <p:strVal val="visible"/>
                                      </p:to>
                                    </p:set>
                                    <p:animEffect filter="fade" transition="in">
                                      <p:cBhvr>
                                        <p:cTn dur="2000" id="17"/>
                                        <p:tgtEl>
                                          <p:spTgt spid="9">
                                            <p:txEl>
                                              <p:pRg end="3" st="3"/>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10" presetSubtype="0">
                                  <p:stCondLst>
                                    <p:cond delay="0"/>
                                  </p:stCondLst>
                                  <p:childTnLst>
                                    <p:set>
                                      <p:cBhvr>
                                        <p:cTn dur="1" fill="hold" id="21">
                                          <p:stCondLst>
                                            <p:cond delay="0"/>
                                          </p:stCondLst>
                                        </p:cTn>
                                        <p:tgtEl>
                                          <p:spTgt spid="9">
                                            <p:txEl>
                                              <p:pRg end="4" st="4"/>
                                            </p:txEl>
                                          </p:spTgt>
                                        </p:tgtEl>
                                        <p:attrNameLst>
                                          <p:attrName>style.visibility</p:attrName>
                                        </p:attrNameLst>
                                      </p:cBhvr>
                                      <p:to>
                                        <p:strVal val="visible"/>
                                      </p:to>
                                    </p:set>
                                    <p:animEffect filter="fade" transition="in">
                                      <p:cBhvr>
                                        <p:cTn dur="2000" id="22"/>
                                        <p:tgtEl>
                                          <p:spTgt spid="9">
                                            <p:txEl>
                                              <p:pRg end="4" st="4"/>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10" presetSubtype="0">
                                  <p:stCondLst>
                                    <p:cond delay="0"/>
                                  </p:stCondLst>
                                  <p:childTnLst>
                                    <p:set>
                                      <p:cBhvr>
                                        <p:cTn dur="1" fill="hold" id="26">
                                          <p:stCondLst>
                                            <p:cond delay="0"/>
                                          </p:stCondLst>
                                        </p:cTn>
                                        <p:tgtEl>
                                          <p:spTgt spid="9">
                                            <p:txEl>
                                              <p:pRg end="5" st="5"/>
                                            </p:txEl>
                                          </p:spTgt>
                                        </p:tgtEl>
                                        <p:attrNameLst>
                                          <p:attrName>style.visibility</p:attrName>
                                        </p:attrNameLst>
                                      </p:cBhvr>
                                      <p:to>
                                        <p:strVal val="visible"/>
                                      </p:to>
                                    </p:set>
                                    <p:animEffect filter="fade" transition="in">
                                      <p:cBhvr>
                                        <p:cTn dur="2000" id="27"/>
                                        <p:tgtEl>
                                          <p:spTgt spid="9">
                                            <p:txEl>
                                              <p:pRg end="5" st="5"/>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10" presetSubtype="0">
                                  <p:stCondLst>
                                    <p:cond delay="0"/>
                                  </p:stCondLst>
                                  <p:childTnLst>
                                    <p:set>
                                      <p:cBhvr>
                                        <p:cTn dur="1" fill="hold" id="31">
                                          <p:stCondLst>
                                            <p:cond delay="0"/>
                                          </p:stCondLst>
                                        </p:cTn>
                                        <p:tgtEl>
                                          <p:spTgt spid="9">
                                            <p:txEl>
                                              <p:pRg end="6" st="6"/>
                                            </p:txEl>
                                          </p:spTgt>
                                        </p:tgtEl>
                                        <p:attrNameLst>
                                          <p:attrName>style.visibility</p:attrName>
                                        </p:attrNameLst>
                                      </p:cBhvr>
                                      <p:to>
                                        <p:strVal val="visible"/>
                                      </p:to>
                                    </p:set>
                                    <p:animEffect filter="fade" transition="in">
                                      <p:cBhvr>
                                        <p:cTn dur="2000" id="32"/>
                                        <p:tgtEl>
                                          <p:spTgt spid="9">
                                            <p:txEl>
                                              <p:pRg end="6" st="6"/>
                                            </p:txEl>
                                          </p:spTgt>
                                        </p:tgtEl>
                                      </p:cBhvr>
                                    </p:animEffec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10" presetSubtype="0">
                                  <p:stCondLst>
                                    <p:cond delay="0"/>
                                  </p:stCondLst>
                                  <p:childTnLst>
                                    <p:set>
                                      <p:cBhvr>
                                        <p:cTn dur="1" fill="hold" id="36">
                                          <p:stCondLst>
                                            <p:cond delay="0"/>
                                          </p:stCondLst>
                                        </p:cTn>
                                        <p:tgtEl>
                                          <p:spTgt spid="9">
                                            <p:txEl>
                                              <p:pRg end="10" st="10"/>
                                            </p:txEl>
                                          </p:spTgt>
                                        </p:tgtEl>
                                        <p:attrNameLst>
                                          <p:attrName>style.visibility</p:attrName>
                                        </p:attrNameLst>
                                      </p:cBhvr>
                                      <p:to>
                                        <p:strVal val="visible"/>
                                      </p:to>
                                    </p:set>
                                    <p:animEffect filter="fade" transition="in">
                                      <p:cBhvr>
                                        <p:cTn dur="2000" id="37"/>
                                        <p:tgtEl>
                                          <p:spTgt spid="9">
                                            <p:txEl>
                                              <p:pRg end="10" st="10"/>
                                            </p:txEl>
                                          </p:spTgt>
                                        </p:tgtEl>
                                      </p:cBhvr>
                                    </p:animEffect>
                                  </p:childTnLst>
                                </p:cTn>
                              </p:par>
                            </p:childTnLst>
                          </p:cTn>
                        </p:par>
                      </p:childTnLst>
                    </p:cTn>
                  </p:par>
                  <p:par>
                    <p:cTn fill="hold" id="38">
                      <p:stCondLst>
                        <p:cond delay="indefinite"/>
                      </p:stCondLst>
                      <p:childTnLst>
                        <p:par>
                          <p:cTn fill="hold" id="39">
                            <p:stCondLst>
                              <p:cond delay="0"/>
                            </p:stCondLst>
                            <p:childTnLst>
                              <p:par>
                                <p:cTn fill="hold" grpId="0" id="40" nodeType="clickEffect" presetClass="entr" presetID="10" presetSubtype="0">
                                  <p:stCondLst>
                                    <p:cond delay="0"/>
                                  </p:stCondLst>
                                  <p:childTnLst>
                                    <p:set>
                                      <p:cBhvr>
                                        <p:cTn dur="1" fill="hold" id="41">
                                          <p:stCondLst>
                                            <p:cond delay="0"/>
                                          </p:stCondLst>
                                        </p:cTn>
                                        <p:tgtEl>
                                          <p:spTgt spid="9">
                                            <p:txEl>
                                              <p:pRg end="11" st="11"/>
                                            </p:txEl>
                                          </p:spTgt>
                                        </p:tgtEl>
                                        <p:attrNameLst>
                                          <p:attrName>style.visibility</p:attrName>
                                        </p:attrNameLst>
                                      </p:cBhvr>
                                      <p:to>
                                        <p:strVal val="visible"/>
                                      </p:to>
                                    </p:set>
                                    <p:animEffect filter="fade" transition="in">
                                      <p:cBhvr>
                                        <p:cTn dur="2000" id="42"/>
                                        <p:tgtEl>
                                          <p:spTgt spid="9">
                                            <p:txEl>
                                              <p:pRg end="11" st="11"/>
                                            </p:txEl>
                                          </p:spTgt>
                                        </p:tgtEl>
                                      </p:cBhvr>
                                    </p:animEffect>
                                  </p:childTnLst>
                                </p:cTn>
                              </p:par>
                            </p:childTnLst>
                          </p:cTn>
                        </p:par>
                      </p:childTnLst>
                    </p:cTn>
                  </p:par>
                  <p:par>
                    <p:cTn fill="hold" id="43">
                      <p:stCondLst>
                        <p:cond delay="indefinite"/>
                      </p:stCondLst>
                      <p:childTnLst>
                        <p:par>
                          <p:cTn fill="hold" id="44">
                            <p:stCondLst>
                              <p:cond delay="0"/>
                            </p:stCondLst>
                            <p:childTnLst>
                              <p:par>
                                <p:cTn fill="hold" grpId="0" id="45" nodeType="clickEffect" presetClass="entr" presetID="10" presetSubtype="0">
                                  <p:stCondLst>
                                    <p:cond delay="0"/>
                                  </p:stCondLst>
                                  <p:childTnLst>
                                    <p:set>
                                      <p:cBhvr>
                                        <p:cTn dur="1" fill="hold" id="46">
                                          <p:stCondLst>
                                            <p:cond delay="0"/>
                                          </p:stCondLst>
                                        </p:cTn>
                                        <p:tgtEl>
                                          <p:spTgt spid="9">
                                            <p:txEl>
                                              <p:pRg end="12" st="12"/>
                                            </p:txEl>
                                          </p:spTgt>
                                        </p:tgtEl>
                                        <p:attrNameLst>
                                          <p:attrName>style.visibility</p:attrName>
                                        </p:attrNameLst>
                                      </p:cBhvr>
                                      <p:to>
                                        <p:strVal val="visible"/>
                                      </p:to>
                                    </p:set>
                                    <p:animEffect filter="fade" transition="in">
                                      <p:cBhvr>
                                        <p:cTn dur="2000" id="47"/>
                                        <p:tgtEl>
                                          <p:spTgt spid="9">
                                            <p:txEl>
                                              <p:pRg end="12" st="12"/>
                                            </p:txEl>
                                          </p:spTgt>
                                        </p:tgtEl>
                                      </p:cBhvr>
                                    </p:animEffect>
                                  </p:childTnLst>
                                </p:cTn>
                              </p:par>
                            </p:childTnLst>
                          </p:cTn>
                        </p:par>
                      </p:childTnLst>
                    </p:cTn>
                  </p:par>
                  <p:par>
                    <p:cTn fill="hold" id="48">
                      <p:stCondLst>
                        <p:cond delay="indefinite"/>
                      </p:stCondLst>
                      <p:childTnLst>
                        <p:par>
                          <p:cTn fill="hold" id="49">
                            <p:stCondLst>
                              <p:cond delay="0"/>
                            </p:stCondLst>
                            <p:childTnLst>
                              <p:par>
                                <p:cTn fill="hold" grpId="0" id="50" nodeType="clickEffect" presetClass="entr" presetID="10" presetSubtype="0">
                                  <p:stCondLst>
                                    <p:cond delay="0"/>
                                  </p:stCondLst>
                                  <p:childTnLst>
                                    <p:set>
                                      <p:cBhvr>
                                        <p:cTn dur="1" fill="hold" id="51">
                                          <p:stCondLst>
                                            <p:cond delay="0"/>
                                          </p:stCondLst>
                                        </p:cTn>
                                        <p:tgtEl>
                                          <p:spTgt spid="9">
                                            <p:txEl>
                                              <p:pRg end="14" st="14"/>
                                            </p:txEl>
                                          </p:spTgt>
                                        </p:tgtEl>
                                        <p:attrNameLst>
                                          <p:attrName>style.visibility</p:attrName>
                                        </p:attrNameLst>
                                      </p:cBhvr>
                                      <p:to>
                                        <p:strVal val="visible"/>
                                      </p:to>
                                    </p:set>
                                    <p:animEffect filter="fade" transition="in">
                                      <p:cBhvr>
                                        <p:cTn dur="2000" id="52"/>
                                        <p:tgtEl>
                                          <p:spTgt spid="9">
                                            <p:txEl>
                                              <p:pRg end="14" st="14"/>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9"/>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74638"/>
            <a:ext cx="8229600" cy="1654164"/>
          </a:xfrm>
        </p:spPr>
        <p:txBody>
          <a:bodyPr/>
          <a:lstStyle/>
          <a:p>
            <a:pPr algn="ctr" eaLnBrk="1" hangingPunct="1"/>
            <a:r>
              <a:rPr lang="uk-UA" sz="4400" b="1" dirty="0" smtClean="0">
                <a:solidFill>
                  <a:srgbClr val="002060"/>
                </a:solidFill>
              </a:rPr>
              <a:t>Відповіді:</a:t>
            </a:r>
            <a:endParaRPr lang="ru-RU" sz="4400" b="1" dirty="0" smtClean="0">
              <a:solidFill>
                <a:srgbClr val="002060"/>
              </a:solidFill>
            </a:endParaRPr>
          </a:p>
        </p:txBody>
      </p:sp>
      <p:sp>
        <p:nvSpPr>
          <p:cNvPr id="15363" name="Rectangle 3"/>
          <p:cNvSpPr>
            <a:spLocks noGrp="1" noChangeArrowheads="1"/>
          </p:cNvSpPr>
          <p:nvPr>
            <p:ph idx="1"/>
          </p:nvPr>
        </p:nvSpPr>
        <p:spPr>
          <a:xfrm>
            <a:off x="1428728" y="1752600"/>
            <a:ext cx="7410472" cy="4876800"/>
          </a:xfrm>
        </p:spPr>
        <p:txBody>
          <a:bodyPr/>
          <a:lstStyle/>
          <a:p>
            <a:pPr marL="533400" indent="-533400" eaLnBrk="1" hangingPunct="1">
              <a:buFont typeface="Wingdings" pitchFamily="2" charset="2"/>
              <a:buAutoNum type="arabicParenR"/>
            </a:pPr>
            <a:r>
              <a:rPr lang="en-US" sz="3200" dirty="0" smtClean="0"/>
              <a:t>4</a:t>
            </a:r>
            <a:r>
              <a:rPr lang="uk-UA" sz="3200" dirty="0" smtClean="0"/>
              <a:t>а</a:t>
            </a:r>
            <a:r>
              <a:rPr lang="en-US" sz="3200" dirty="0" smtClean="0">
                <a:cs typeface="Arial" charset="0"/>
              </a:rPr>
              <a:t>² </a:t>
            </a:r>
            <a:r>
              <a:rPr lang="en-US" sz="3200" dirty="0" smtClean="0">
                <a:cs typeface="Arial" charset="0"/>
              </a:rPr>
              <a:t>+ 12 </a:t>
            </a:r>
            <a:r>
              <a:rPr lang="uk-UA" dirty="0" smtClean="0">
                <a:cs typeface="Arial" charset="0"/>
              </a:rPr>
              <a:t>а</a:t>
            </a:r>
            <a:r>
              <a:rPr lang="uk-UA" sz="3200" dirty="0" smtClean="0">
                <a:cs typeface="Arial" charset="0"/>
              </a:rPr>
              <a:t>с</a:t>
            </a:r>
            <a:r>
              <a:rPr lang="en-US" sz="3200" dirty="0" smtClean="0">
                <a:cs typeface="Arial" charset="0"/>
              </a:rPr>
              <a:t> </a:t>
            </a:r>
            <a:r>
              <a:rPr lang="en-US" sz="3200" dirty="0" smtClean="0">
                <a:cs typeface="Arial" charset="0"/>
              </a:rPr>
              <a:t>+ </a:t>
            </a:r>
            <a:r>
              <a:rPr lang="en-US" sz="3200" dirty="0" smtClean="0">
                <a:cs typeface="Arial" charset="0"/>
              </a:rPr>
              <a:t>9</a:t>
            </a:r>
            <a:r>
              <a:rPr lang="uk-UA" sz="3200" dirty="0" smtClean="0">
                <a:cs typeface="Arial" charset="0"/>
              </a:rPr>
              <a:t>с</a:t>
            </a:r>
            <a:r>
              <a:rPr lang="en-US" sz="3200" dirty="0" smtClean="0">
                <a:cs typeface="Arial" charset="0"/>
              </a:rPr>
              <a:t>²</a:t>
            </a:r>
            <a:r>
              <a:rPr lang="en-US" sz="3200" dirty="0" smtClean="0">
                <a:cs typeface="Arial" charset="0"/>
              </a:rPr>
              <a:t>;</a:t>
            </a:r>
          </a:p>
          <a:p>
            <a:pPr marL="533400" indent="-533400" eaLnBrk="1" hangingPunct="1">
              <a:buFont typeface="Wingdings" pitchFamily="2" charset="2"/>
              <a:buAutoNum type="arabicParenR"/>
            </a:pPr>
            <a:r>
              <a:rPr lang="en-US" sz="3200" dirty="0" smtClean="0">
                <a:cs typeface="Arial" charset="0"/>
              </a:rPr>
              <a:t>t² – 4ts + 4s²;</a:t>
            </a:r>
          </a:p>
          <a:p>
            <a:pPr marL="533400" indent="-533400" eaLnBrk="1" hangingPunct="1">
              <a:buFont typeface="Wingdings" pitchFamily="2" charset="2"/>
              <a:buAutoNum type="arabicParenR"/>
            </a:pPr>
            <a:r>
              <a:rPr lang="en-US" sz="3200" dirty="0" smtClean="0">
                <a:cs typeface="Arial" charset="0"/>
              </a:rPr>
              <a:t>4</a:t>
            </a:r>
            <a:r>
              <a:rPr lang="uk-UA" sz="3200" dirty="0" smtClean="0">
                <a:cs typeface="Arial" charset="0"/>
              </a:rPr>
              <a:t>а</a:t>
            </a:r>
            <a:r>
              <a:rPr lang="en-US" sz="3200" dirty="0" smtClean="0">
                <a:cs typeface="Arial" charset="0"/>
              </a:rPr>
              <a:t>² </a:t>
            </a:r>
            <a:r>
              <a:rPr lang="en-US" sz="3200" dirty="0" smtClean="0">
                <a:cs typeface="Arial" charset="0"/>
              </a:rPr>
              <a:t>– </a:t>
            </a:r>
            <a:r>
              <a:rPr lang="en-US" sz="3200" dirty="0" smtClean="0">
                <a:cs typeface="Arial" charset="0"/>
              </a:rPr>
              <a:t>9</a:t>
            </a:r>
            <a:r>
              <a:rPr lang="uk-UA" sz="3200" dirty="0" smtClean="0">
                <a:cs typeface="Arial" charset="0"/>
              </a:rPr>
              <a:t>с</a:t>
            </a:r>
            <a:r>
              <a:rPr lang="en-US" sz="3200" dirty="0" smtClean="0">
                <a:cs typeface="Arial" charset="0"/>
              </a:rPr>
              <a:t>²</a:t>
            </a:r>
            <a:r>
              <a:rPr lang="en-US" sz="3200" dirty="0" smtClean="0">
                <a:cs typeface="Arial" charset="0"/>
              </a:rPr>
              <a:t>;</a:t>
            </a:r>
          </a:p>
          <a:p>
            <a:pPr marL="533400" indent="-533400" eaLnBrk="1" hangingPunct="1">
              <a:buFont typeface="Wingdings" pitchFamily="2" charset="2"/>
              <a:buAutoNum type="arabicParenR"/>
            </a:pPr>
            <a:r>
              <a:rPr lang="en-US" sz="3200" dirty="0" smtClean="0">
                <a:cs typeface="Arial" charset="0"/>
              </a:rPr>
              <a:t>9m² – 16n²;</a:t>
            </a:r>
          </a:p>
          <a:p>
            <a:pPr marL="533400" indent="-533400" eaLnBrk="1" hangingPunct="1">
              <a:buFont typeface="Wingdings" pitchFamily="2" charset="2"/>
              <a:buAutoNum type="arabicParenR"/>
            </a:pPr>
            <a:r>
              <a:rPr lang="en-US" sz="3200" dirty="0" smtClean="0">
                <a:cs typeface="Arial" charset="0"/>
              </a:rPr>
              <a:t>(</a:t>
            </a:r>
            <a:r>
              <a:rPr lang="en-US" sz="3200" dirty="0" err="1" smtClean="0">
                <a:cs typeface="Arial" charset="0"/>
              </a:rPr>
              <a:t>x+y</a:t>
            </a:r>
            <a:r>
              <a:rPr lang="en-US" sz="3200" dirty="0" smtClean="0">
                <a:cs typeface="Arial" charset="0"/>
              </a:rPr>
              <a:t>)²–(x–y)²=(</a:t>
            </a:r>
            <a:r>
              <a:rPr lang="en-US" sz="3200" dirty="0" err="1" smtClean="0">
                <a:cs typeface="Arial" charset="0"/>
              </a:rPr>
              <a:t>x+y–x+y</a:t>
            </a:r>
            <a:r>
              <a:rPr lang="en-US" sz="3200" dirty="0" smtClean="0">
                <a:cs typeface="Arial" charset="0"/>
              </a:rPr>
              <a:t>)(</a:t>
            </a:r>
            <a:r>
              <a:rPr lang="en-US" sz="3200" dirty="0" err="1" smtClean="0">
                <a:cs typeface="Arial" charset="0"/>
              </a:rPr>
              <a:t>x+y+x</a:t>
            </a:r>
            <a:r>
              <a:rPr lang="en-US" sz="3200" dirty="0" smtClean="0">
                <a:cs typeface="Arial" charset="0"/>
              </a:rPr>
              <a:t>–y) = =4xy;</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uk-UA" smtClean="0"/>
          </a:p>
        </p:txBody>
      </p:sp>
      <p:pic>
        <p:nvPicPr>
          <p:cNvPr id="21507" name="Picture 4"/>
          <p:cNvPicPr>
            <a:picLocks noGrp="1" noChangeAspect="1" noChangeArrowheads="1"/>
          </p:cNvPicPr>
          <p:nvPr>
            <p:ph idx="1"/>
          </p:nvPr>
        </p:nvPicPr>
        <p:blipFill>
          <a:blip r:embed="rId2" cstate="print"/>
          <a:srcRect/>
          <a:stretch>
            <a:fillRect/>
          </a:stretch>
        </p:blipFill>
        <p:spPr>
          <a:xfrm>
            <a:off x="179388" y="268288"/>
            <a:ext cx="8785225" cy="6589712"/>
          </a:xfrm>
          <a:noFill/>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tretch>
            <a:fillRect/>
          </a:stretch>
        </p:blipFill>
        <p:spPr bwMode="auto">
          <a:xfrm>
            <a:off x="683568" y="3501008"/>
            <a:ext cx="4104456" cy="3074742"/>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endParaRPr lang="ru-RU" dirty="0"/>
          </a:p>
        </p:txBody>
      </p:sp>
      <p:graphicFrame>
        <p:nvGraphicFramePr>
          <p:cNvPr id="5" name="Содержимое 4"/>
          <p:cNvGraphicFramePr>
            <a:graphicFrameLocks noGrp="1"/>
          </p:cNvGraphicFramePr>
          <p:nvPr>
            <p:ph idx="1"/>
          </p:nvPr>
        </p:nvGraphicFramePr>
        <p:xfrm>
          <a:off x="457200" y="1600200"/>
          <a:ext cx="8507290" cy="1854200"/>
        </p:xfrm>
        <a:graphic>
          <a:graphicData uri="http://schemas.openxmlformats.org/drawingml/2006/table">
            <a:tbl>
              <a:tblPr>
                <a:tableStyleId>{5940675A-B579-460E-94D1-54222C63F5DA}</a:tableStyleId>
              </a:tblPr>
              <a:tblGrid>
                <a:gridCol w="850729"/>
                <a:gridCol w="850729"/>
                <a:gridCol w="850729"/>
                <a:gridCol w="850729"/>
                <a:gridCol w="850729"/>
                <a:gridCol w="850729"/>
                <a:gridCol w="850729"/>
                <a:gridCol w="850729"/>
                <a:gridCol w="850729"/>
                <a:gridCol w="850729"/>
              </a:tblGrid>
              <a:tr h="370840">
                <a:tc gridSpan="4">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a:p>
                  </a:txBody>
                  <a:tcPr/>
                </a:tc>
                <a:tc hMerge="1">
                  <a:txBody>
                    <a:bodyPr/>
                    <a:lstStyle/>
                    <a:p>
                      <a:pPr algn="ctr"/>
                      <a:endParaRPr lang="ru-RU"/>
                    </a:p>
                  </a:txBody>
                  <a:tcPr/>
                </a:tc>
                <a:tc hMerge="1">
                  <a:txBody>
                    <a:bodyPr/>
                    <a:lstStyle/>
                    <a:p>
                      <a:pPr algn="ctr"/>
                      <a:endParaRPr lang="ru-RU"/>
                    </a:p>
                  </a:txBody>
                  <a:tcPr/>
                </a:tc>
                <a:tc>
                  <a:txBody>
                    <a:bodyPr/>
                    <a:lstStyle/>
                    <a:p>
                      <a:pPr algn="ctr"/>
                      <a:r>
                        <a:rPr lang="uk-UA" dirty="0" smtClean="0"/>
                        <a:t>в</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uk-UA" dirty="0" smtClean="0"/>
                        <a:t>и</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р</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а</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з</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uk-UA" dirty="0" smtClean="0"/>
                        <a:t>с</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т</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е</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п</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і</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ь</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dirty="0"/>
                    </a:p>
                  </a:txBody>
                  <a:tcPr>
                    <a:lnR w="12700" cmpd="sng">
                      <a:noFill/>
                    </a:lnR>
                  </a:tcPr>
                </a:tc>
                <a:tc vMerge="1">
                  <a:txBody>
                    <a:bodyPr/>
                    <a:lstStyle/>
                    <a:p>
                      <a:pPr algn="ctr"/>
                      <a:endParaRPr lang="ru-RU"/>
                    </a:p>
                  </a:txBody>
                  <a:tcPr/>
                </a:tc>
              </a:tr>
              <a:tr h="370840">
                <a:tc>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р</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і</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в</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uk-UA" dirty="0" smtClean="0"/>
                        <a:t>я</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я</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ctr"/>
                      <a:endParaRPr lang="ru-RU"/>
                    </a:p>
                  </a:txBody>
                  <a:tcPr/>
                </a:tc>
              </a:tr>
              <a:tr h="370840">
                <a:tc>
                  <a:txBody>
                    <a:bodyPr/>
                    <a:lstStyle/>
                    <a:p>
                      <a:pPr algn="ctr"/>
                      <a:r>
                        <a:rPr lang="uk-UA" dirty="0" smtClean="0"/>
                        <a:t> м</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о</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г</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о</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uk-UA" dirty="0" smtClean="0"/>
                        <a:t>ч</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л</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е</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ctr"/>
                      <a:endParaRPr lang="ru-RU"/>
                    </a:p>
                  </a:txBody>
                  <a:tcPr/>
                </a:tc>
              </a:tr>
              <a:tr h="370840">
                <a:tc gridSpan="4">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a:p>
                  </a:txBody>
                  <a:tcPr/>
                </a:tc>
                <a:tc hMerge="1">
                  <a:txBody>
                    <a:bodyPr/>
                    <a:lstStyle/>
                    <a:p>
                      <a:pPr algn="ctr"/>
                      <a:endParaRPr lang="ru-RU"/>
                    </a:p>
                  </a:txBody>
                  <a:tcPr/>
                </a:tc>
                <a:tc hMerge="1">
                  <a:txBody>
                    <a:bodyPr/>
                    <a:lstStyle/>
                    <a:p>
                      <a:pPr algn="ctr"/>
                      <a:endParaRPr lang="ru-RU"/>
                    </a:p>
                  </a:txBody>
                  <a:tcPr/>
                </a:tc>
                <a:tc>
                  <a:txBody>
                    <a:bodyPr/>
                    <a:lstStyle/>
                    <a:p>
                      <a:pPr algn="ctr"/>
                      <a:r>
                        <a:rPr lang="uk-UA" dirty="0" smtClean="0"/>
                        <a:t>к</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uk-UA" dirty="0" smtClean="0"/>
                        <a:t>о</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р</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і</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н</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uk-UA" dirty="0" smtClean="0"/>
                        <a:t>ь</a:t>
                      </a: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Содержимое 4"/>
          <p:cNvGraphicFramePr>
            <a:graphicFrameLocks/>
          </p:cNvGraphicFramePr>
          <p:nvPr/>
        </p:nvGraphicFramePr>
        <p:xfrm>
          <a:off x="395536" y="4365103"/>
          <a:ext cx="8507290" cy="1849120"/>
        </p:xfrm>
        <a:graphic>
          <a:graphicData uri="http://schemas.openxmlformats.org/drawingml/2006/table">
            <a:tbl>
              <a:tblPr>
                <a:tableStyleId>{5940675A-B579-460E-94D1-54222C63F5DA}</a:tableStyleId>
              </a:tblPr>
              <a:tblGrid>
                <a:gridCol w="850729"/>
                <a:gridCol w="850729"/>
                <a:gridCol w="850729"/>
                <a:gridCol w="850729"/>
                <a:gridCol w="850729"/>
                <a:gridCol w="850729"/>
                <a:gridCol w="850729"/>
                <a:gridCol w="850729"/>
                <a:gridCol w="850729"/>
                <a:gridCol w="850729"/>
              </a:tblGrid>
              <a:tr h="298832">
                <a:tc gridSpan="4">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a:p>
                  </a:txBody>
                  <a:tcPr/>
                </a:tc>
                <a:tc hMerge="1">
                  <a:txBody>
                    <a:bodyPr/>
                    <a:lstStyle/>
                    <a:p>
                      <a:pPr algn="ctr"/>
                      <a:endParaRPr lang="ru-RU"/>
                    </a:p>
                  </a:txBody>
                  <a:tcPr/>
                </a:tc>
                <a:tc hMerge="1">
                  <a:txBody>
                    <a:bodyPr/>
                    <a:lstStyle/>
                    <a:p>
                      <a:pPr algn="ctr"/>
                      <a:endParaRPr lang="ru-RU"/>
                    </a:p>
                  </a:txBody>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dirty="0"/>
                    </a:p>
                  </a:txBody>
                  <a:tcPr>
                    <a:lnR w="12700" cmpd="sng">
                      <a:noFill/>
                    </a:lnR>
                  </a:tcPr>
                </a:tc>
                <a:tc vMerge="1">
                  <a:txBody>
                    <a:bodyPr/>
                    <a:lstStyle/>
                    <a:p>
                      <a:pPr algn="ctr"/>
                      <a:endParaRPr lang="ru-RU"/>
                    </a:p>
                  </a:txBody>
                  <a:tcPr/>
                </a:tc>
              </a:tr>
              <a:tr h="370840">
                <a:tc>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ctr"/>
                      <a:endParaRPr lang="ru-RU"/>
                    </a:p>
                  </a:txBody>
                  <a:tcPr/>
                </a:tc>
              </a:tr>
              <a:tr h="370840">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ctr"/>
                      <a:endParaRPr lang="ru-RU"/>
                    </a:p>
                  </a:txBody>
                  <a:tcPr/>
                </a:tc>
              </a:tr>
              <a:tr h="370840">
                <a:tc gridSpan="4">
                  <a:txBody>
                    <a:bodyPr/>
                    <a:lstStyle/>
                    <a:p>
                      <a:pPr algn="ctr"/>
                      <a:endParaRPr lang="ru-RU" dirty="0"/>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ru-RU"/>
                    </a:p>
                  </a:txBody>
                  <a:tcPr/>
                </a:tc>
                <a:tc hMerge="1">
                  <a:txBody>
                    <a:bodyPr/>
                    <a:lstStyle/>
                    <a:p>
                      <a:pPr algn="ctr"/>
                      <a:endParaRPr lang="ru-RU"/>
                    </a:p>
                  </a:txBody>
                  <a:tcPr/>
                </a:tc>
                <a:tc hMerge="1">
                  <a:txBody>
                    <a:bodyPr/>
                    <a:lstStyle/>
                    <a:p>
                      <a:pPr algn="ctr"/>
                      <a:endParaRPr lang="ru-RU"/>
                    </a:p>
                  </a:txBody>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838200" y="304800"/>
            <a:ext cx="7772400" cy="1143000"/>
          </a:xfrm>
        </p:spPr>
        <p:txBody>
          <a:bodyPr>
            <a:normAutofit/>
          </a:bodyPr>
          <a:lstStyle/>
          <a:p>
            <a:pPr algn="ctr" eaLnBrk="1" hangingPunct="1"/>
            <a:r>
              <a:rPr lang="uk-UA" sz="3300" b="1" smtClean="0"/>
              <a:t>Застосування кількох способів для розкладання многочленів на множники</a:t>
            </a:r>
            <a:endParaRPr lang="ru-RU" sz="3300" b="1" smtClean="0"/>
          </a:p>
        </p:txBody>
      </p:sp>
      <p:sp>
        <p:nvSpPr>
          <p:cNvPr id="31747" name="Rectangle 3"/>
          <p:cNvSpPr>
            <a:spLocks noGrp="1" noChangeArrowheads="1"/>
          </p:cNvSpPr>
          <p:nvPr>
            <p:ph idx="1"/>
          </p:nvPr>
        </p:nvSpPr>
        <p:spPr>
          <a:xfrm>
            <a:off x="914400" y="1828800"/>
            <a:ext cx="8001000" cy="5029200"/>
          </a:xfrm>
        </p:spPr>
        <p:txBody>
          <a:bodyPr/>
          <a:lstStyle/>
          <a:p>
            <a:pPr marL="533400" indent="-533400" eaLnBrk="1" hangingPunct="1">
              <a:buFont typeface="Wingdings" pitchFamily="2" charset="2"/>
              <a:buNone/>
            </a:pPr>
            <a:r>
              <a:rPr lang="en-US" sz="3200" b="1" dirty="0" smtClean="0">
                <a:latin typeface="Times New Roman" pitchFamily="18" charset="0"/>
              </a:rPr>
              <a:t>3.   </a:t>
            </a:r>
            <a:r>
              <a:rPr lang="en-US" sz="3600" b="1" dirty="0" smtClean="0">
                <a:solidFill>
                  <a:srgbClr val="FF33CC"/>
                </a:solidFill>
                <a:latin typeface="Times New Roman" pitchFamily="18" charset="0"/>
              </a:rPr>
              <a:t>x</a:t>
            </a:r>
            <a:r>
              <a:rPr lang="en-US" sz="3600" b="1" dirty="0" smtClean="0">
                <a:solidFill>
                  <a:srgbClr val="FF33CC"/>
                </a:solidFill>
                <a:latin typeface="Times New Roman" pitchFamily="18" charset="0"/>
                <a:cs typeface="Arial" charset="0"/>
              </a:rPr>
              <a:t>² – 6x – 16</a:t>
            </a:r>
            <a:r>
              <a:rPr lang="en-US" sz="3600" b="1" dirty="0" smtClean="0">
                <a:latin typeface="Times New Roman" pitchFamily="18" charset="0"/>
                <a:cs typeface="Arial" charset="0"/>
              </a:rPr>
              <a:t> = </a:t>
            </a:r>
            <a:r>
              <a:rPr lang="en-US" sz="3600" b="1" dirty="0" smtClean="0">
                <a:latin typeface="Times New Roman" pitchFamily="18" charset="0"/>
              </a:rPr>
              <a:t>x</a:t>
            </a:r>
            <a:r>
              <a:rPr lang="en-US" sz="3600" b="1" dirty="0" smtClean="0">
                <a:latin typeface="Times New Roman" pitchFamily="18" charset="0"/>
                <a:cs typeface="Arial" charset="0"/>
              </a:rPr>
              <a:t>² – 6x + 9 –</a:t>
            </a:r>
            <a:r>
              <a:rPr lang="uk-UA" sz="3600" b="1" dirty="0" smtClean="0">
                <a:cs typeface="Arial" charset="0"/>
              </a:rPr>
              <a:t> </a:t>
            </a:r>
            <a:r>
              <a:rPr lang="en-US" sz="3600" b="1" dirty="0" smtClean="0">
                <a:latin typeface="Times New Roman" pitchFamily="18" charset="0"/>
                <a:cs typeface="Arial" charset="0"/>
              </a:rPr>
              <a:t>9 –16 =</a:t>
            </a:r>
            <a:r>
              <a:rPr lang="uk-UA" sz="3600" b="1" dirty="0" smtClean="0">
                <a:latin typeface="Times New Roman" pitchFamily="18" charset="0"/>
                <a:cs typeface="Arial" charset="0"/>
              </a:rPr>
              <a:t> </a:t>
            </a:r>
            <a:endParaRPr lang="en-US" sz="3600" b="1" dirty="0" smtClean="0">
              <a:latin typeface="Times New Roman" pitchFamily="18" charset="0"/>
              <a:cs typeface="Arial" charset="0"/>
            </a:endParaRPr>
          </a:p>
          <a:p>
            <a:pPr marL="533400" indent="-533400" eaLnBrk="1" hangingPunct="1">
              <a:buFont typeface="Wingdings" pitchFamily="2" charset="2"/>
              <a:buNone/>
            </a:pPr>
            <a:r>
              <a:rPr lang="en-US" sz="3600" b="1" dirty="0" smtClean="0">
                <a:latin typeface="Times New Roman" pitchFamily="18" charset="0"/>
                <a:cs typeface="Arial" charset="0"/>
              </a:rPr>
              <a:t>      = (x – 3)² – 25 = (x–3–5)(x–3+5)</a:t>
            </a:r>
            <a:r>
              <a:rPr lang="uk-UA" sz="3600" b="1" dirty="0" smtClean="0">
                <a:latin typeface="Times New Roman" pitchFamily="18" charset="0"/>
                <a:cs typeface="Arial" charset="0"/>
              </a:rPr>
              <a:t> =</a:t>
            </a:r>
            <a:endParaRPr lang="en-US" sz="3600" b="1" dirty="0" smtClean="0">
              <a:latin typeface="Times New Roman" pitchFamily="18" charset="0"/>
              <a:cs typeface="Arial" charset="0"/>
            </a:endParaRPr>
          </a:p>
          <a:p>
            <a:pPr marL="533400" indent="-533400" eaLnBrk="1" hangingPunct="1">
              <a:buFont typeface="Wingdings" pitchFamily="2" charset="2"/>
              <a:buNone/>
            </a:pPr>
            <a:r>
              <a:rPr lang="en-US" sz="3600" b="1" dirty="0" smtClean="0">
                <a:latin typeface="Times New Roman" pitchFamily="18" charset="0"/>
                <a:cs typeface="Arial" charset="0"/>
              </a:rPr>
              <a:t>      = (x – 8)(x + 2);</a:t>
            </a:r>
          </a:p>
          <a:p>
            <a:pPr marL="533400" indent="-533400" eaLnBrk="1" hangingPunct="1">
              <a:buFont typeface="Wingdings" pitchFamily="2" charset="2"/>
              <a:buNone/>
            </a:pPr>
            <a:endParaRPr lang="en-US" sz="3600" b="1" dirty="0" smtClean="0">
              <a:latin typeface="Times New Roman" pitchFamily="18" charset="0"/>
              <a:cs typeface="Arial" charset="0"/>
            </a:endParaRPr>
          </a:p>
          <a:p>
            <a:pPr marL="533400" indent="-533400" eaLnBrk="1" hangingPunct="1">
              <a:buFont typeface="Wingdings" pitchFamily="2" charset="2"/>
              <a:buNone/>
            </a:pPr>
            <a:r>
              <a:rPr lang="en-US" sz="3200" b="1" dirty="0" smtClean="0">
                <a:latin typeface="Times New Roman" pitchFamily="18" charset="0"/>
              </a:rPr>
              <a:t>4.   </a:t>
            </a:r>
            <a:r>
              <a:rPr lang="en-US" sz="3600" b="1" dirty="0" smtClean="0">
                <a:solidFill>
                  <a:srgbClr val="FF33CC"/>
                </a:solidFill>
                <a:latin typeface="Times New Roman" pitchFamily="18" charset="0"/>
              </a:rPr>
              <a:t>x² – </a:t>
            </a:r>
            <a:r>
              <a:rPr lang="uk-UA" sz="3600" b="1" dirty="0" smtClean="0">
                <a:solidFill>
                  <a:srgbClr val="FF33CC"/>
                </a:solidFill>
                <a:latin typeface="Times New Roman" pitchFamily="18" charset="0"/>
              </a:rPr>
              <a:t>2</a:t>
            </a:r>
            <a:r>
              <a:rPr lang="en-US" sz="3600" b="1" dirty="0" err="1" smtClean="0">
                <a:solidFill>
                  <a:srgbClr val="FF33CC"/>
                </a:solidFill>
                <a:latin typeface="Times New Roman" pitchFamily="18" charset="0"/>
              </a:rPr>
              <a:t>xy</a:t>
            </a:r>
            <a:r>
              <a:rPr lang="en-US" sz="3600" b="1" dirty="0" smtClean="0">
                <a:solidFill>
                  <a:srgbClr val="FF33CC"/>
                </a:solidFill>
                <a:latin typeface="Times New Roman" pitchFamily="18" charset="0"/>
              </a:rPr>
              <a:t> + y² – z²</a:t>
            </a:r>
            <a:r>
              <a:rPr lang="en-US" sz="3600" b="1" dirty="0" smtClean="0">
                <a:latin typeface="Times New Roman" pitchFamily="18" charset="0"/>
              </a:rPr>
              <a:t> = (x–y)² – z² = </a:t>
            </a:r>
          </a:p>
          <a:p>
            <a:pPr marL="533400" indent="-533400" eaLnBrk="1" hangingPunct="1">
              <a:buFont typeface="Wingdings" pitchFamily="2" charset="2"/>
              <a:buNone/>
            </a:pPr>
            <a:r>
              <a:rPr lang="en-US" sz="3600" b="1" dirty="0" smtClean="0">
                <a:latin typeface="Times New Roman" pitchFamily="18" charset="0"/>
              </a:rPr>
              <a:t>      = (x</a:t>
            </a:r>
            <a:r>
              <a:rPr lang="uk-UA" sz="3600" b="1" dirty="0" smtClean="0">
                <a:latin typeface="Times New Roman" pitchFamily="18" charset="0"/>
              </a:rPr>
              <a:t> </a:t>
            </a:r>
            <a:r>
              <a:rPr lang="en-US" sz="3600" b="1" dirty="0" smtClean="0">
                <a:latin typeface="Times New Roman" pitchFamily="18" charset="0"/>
              </a:rPr>
              <a:t>–</a:t>
            </a:r>
            <a:r>
              <a:rPr lang="uk-UA" sz="3600" b="1" dirty="0" smtClean="0">
                <a:latin typeface="Times New Roman" pitchFamily="18" charset="0"/>
              </a:rPr>
              <a:t> </a:t>
            </a:r>
            <a:r>
              <a:rPr lang="en-US" sz="3600" b="1" dirty="0" smtClean="0">
                <a:latin typeface="Times New Roman" pitchFamily="18" charset="0"/>
              </a:rPr>
              <a:t>y</a:t>
            </a:r>
            <a:r>
              <a:rPr lang="uk-UA" sz="3600" b="1" dirty="0" smtClean="0">
                <a:latin typeface="Times New Roman" pitchFamily="18" charset="0"/>
              </a:rPr>
              <a:t> </a:t>
            </a:r>
            <a:r>
              <a:rPr lang="en-US" sz="3600" b="1" dirty="0" smtClean="0">
                <a:latin typeface="Times New Roman" pitchFamily="18" charset="0"/>
              </a:rPr>
              <a:t>–</a:t>
            </a:r>
            <a:r>
              <a:rPr lang="uk-UA" sz="3600" b="1" dirty="0" smtClean="0">
                <a:latin typeface="Times New Roman" pitchFamily="18" charset="0"/>
              </a:rPr>
              <a:t> </a:t>
            </a:r>
            <a:r>
              <a:rPr lang="en-US" sz="3600" b="1" dirty="0" smtClean="0">
                <a:latin typeface="Times New Roman" pitchFamily="18" charset="0"/>
              </a:rPr>
              <a:t>z)(x</a:t>
            </a:r>
            <a:r>
              <a:rPr lang="uk-UA" sz="3600" b="1" dirty="0" smtClean="0">
                <a:latin typeface="Times New Roman" pitchFamily="18" charset="0"/>
              </a:rPr>
              <a:t> </a:t>
            </a:r>
            <a:r>
              <a:rPr lang="en-US" sz="3600" b="1" dirty="0" smtClean="0">
                <a:latin typeface="Times New Roman" pitchFamily="18" charset="0"/>
              </a:rPr>
              <a:t>–</a:t>
            </a:r>
            <a:r>
              <a:rPr lang="uk-UA" sz="3600" b="1" dirty="0" smtClean="0">
                <a:latin typeface="Times New Roman" pitchFamily="18" charset="0"/>
              </a:rPr>
              <a:t> </a:t>
            </a:r>
            <a:r>
              <a:rPr lang="en-US" sz="3600" b="1" dirty="0" smtClean="0">
                <a:latin typeface="Times New Roman" pitchFamily="18" charset="0"/>
              </a:rPr>
              <a:t>y + z).</a:t>
            </a:r>
            <a:endParaRPr lang="ru-RU" sz="3600" b="1" dirty="0" smtClean="0">
              <a:latin typeface="Times New Roman" pitchFamily="18" charset="0"/>
            </a:endParaRPr>
          </a:p>
          <a:p>
            <a:pPr marL="533400" indent="-533400" eaLnBrk="1" hangingPunct="1">
              <a:buFont typeface="Wingdings" pitchFamily="2" charset="2"/>
              <a:buNone/>
            </a:pPr>
            <a:endParaRPr lang="en-US" sz="3600" b="1" dirty="0" smtClean="0">
              <a:latin typeface="Times New Roman" pitchFamily="18" charset="0"/>
              <a:cs typeface="Arial" charset="0"/>
            </a:endParaRPr>
          </a:p>
          <a:p>
            <a:pPr marL="533400" indent="-533400" eaLnBrk="1" hangingPunct="1"/>
            <a:endParaRPr lang="ru-RU" dirty="0" smtClean="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p:txBody>
          <a:bodyPr>
            <a:normAutofit/>
          </a:bodyPr>
          <a:lstStyle/>
          <a:p>
            <a:r>
              <a:rPr lang="uk-UA" smtClean="0"/>
              <a:t>Рефлексія </a:t>
            </a:r>
            <a:br>
              <a:rPr lang="uk-UA" smtClean="0"/>
            </a:br>
            <a:r>
              <a:rPr lang="uk-UA" smtClean="0"/>
              <a:t>( підсумки уроку)</a:t>
            </a:r>
            <a:endParaRPr lang="ru-RU" smtClean="0"/>
          </a:p>
        </p:txBody>
      </p:sp>
      <p:sp>
        <p:nvSpPr>
          <p:cNvPr id="24579" name="Rectangle 1"/>
          <p:cNvSpPr>
            <a:spLocks noChangeArrowheads="1"/>
          </p:cNvSpPr>
          <p:nvPr/>
        </p:nvSpPr>
        <p:spPr bwMode="auto">
          <a:xfrm>
            <a:off x="2000250" y="1785938"/>
            <a:ext cx="6715125" cy="4524375"/>
          </a:xfrm>
          <a:prstGeom prst="rect">
            <a:avLst/>
          </a:prstGeom>
          <a:noFill/>
          <a:ln w="9525">
            <a:noFill/>
            <a:miter lim="800000"/>
            <a:headEnd/>
            <a:tailEnd/>
          </a:ln>
        </p:spPr>
        <p:txBody>
          <a:bodyPr anchor="ctr">
            <a:spAutoFit/>
          </a:bodyPr>
          <a:lstStyle/>
          <a:p>
            <a:pPr eaLnBrk="0" hangingPunct="0"/>
            <a:r>
              <a:rPr lang="uk-UA" sz="3200">
                <a:latin typeface="Calibri" pitchFamily="34" charset="0"/>
                <a:ea typeface="Calibri" pitchFamily="34" charset="0"/>
                <a:cs typeface="Times New Roman" pitchFamily="18" charset="0"/>
              </a:rPr>
              <a:t>На уроці я </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дізнався...</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зрозумів...</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навчився...</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найбільший мій успіх </a:t>
            </a:r>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це...</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найбільші труднощі я відчув...</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я не вмів, а тепер умію...</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я змінив своє ставлення до...</a:t>
            </a:r>
            <a:endParaRPr lang="ru-RU" sz="3200">
              <a:latin typeface="Calibri" pitchFamily="34" charset="0"/>
              <a:ea typeface="Calibri" pitchFamily="34" charset="0"/>
              <a:cs typeface="Times New Roman" pitchFamily="18" charset="0"/>
            </a:endParaRPr>
          </a:p>
          <a:p>
            <a:pPr eaLnBrk="0" hangingPunct="0"/>
            <a:r>
              <a:rPr lang="ru-RU" sz="3200">
                <a:latin typeface="Calibri" pitchFamily="34" charset="0"/>
                <a:ea typeface="Calibri" pitchFamily="34" charset="0"/>
                <a:cs typeface="Times New Roman" pitchFamily="18" charset="0"/>
              </a:rPr>
              <a:t>-</a:t>
            </a:r>
            <a:r>
              <a:rPr lang="uk-UA" sz="3200">
                <a:latin typeface="Calibri" pitchFamily="34" charset="0"/>
                <a:ea typeface="Calibri" pitchFamily="34" charset="0"/>
                <a:cs typeface="Times New Roman" pitchFamily="18" charset="0"/>
              </a:rPr>
              <a:t> на наступному уроці я хочу...</a:t>
            </a:r>
          </a:p>
        </p:txBody>
      </p:sp>
      <p:pic>
        <p:nvPicPr>
          <p:cNvPr id="24580" name="Рисунок 4" descr="смайл.WMF"/>
          <p:cNvPicPr>
            <a:picLocks noChangeAspect="1"/>
          </p:cNvPicPr>
          <p:nvPr/>
        </p:nvPicPr>
        <p:blipFill>
          <a:blip r:embed="rId2" cstate="print"/>
          <a:srcRect/>
          <a:stretch>
            <a:fillRect/>
          </a:stretch>
        </p:blipFill>
        <p:spPr bwMode="auto">
          <a:xfrm>
            <a:off x="357188" y="357188"/>
            <a:ext cx="1631950" cy="1901825"/>
          </a:xfrm>
          <a:prstGeom prst="rect">
            <a:avLst/>
          </a:prstGeom>
          <a:noFill/>
          <a:ln w="9525">
            <a:noFill/>
            <a:miter lim="800000"/>
            <a:headEnd/>
            <a:tailEnd/>
          </a:ln>
        </p:spPr>
      </p:pic>
      <p:pic>
        <p:nvPicPr>
          <p:cNvPr id="24581" name="Рисунок 5" descr="смайлик.WMF"/>
          <p:cNvPicPr>
            <a:picLocks noChangeAspect="1"/>
          </p:cNvPicPr>
          <p:nvPr/>
        </p:nvPicPr>
        <p:blipFill>
          <a:blip r:embed="rId3" cstate="print"/>
          <a:srcRect/>
          <a:stretch>
            <a:fillRect/>
          </a:stretch>
        </p:blipFill>
        <p:spPr bwMode="auto">
          <a:xfrm>
            <a:off x="7858125" y="4071938"/>
            <a:ext cx="1117600" cy="190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uk-UA" b="1" smtClean="0">
                <a:solidFill>
                  <a:srgbClr val="000099"/>
                </a:solidFill>
              </a:rPr>
              <a:t>Віднови логічний ланцюжок</a:t>
            </a:r>
            <a:endParaRPr lang="ru-RU" b="1" smtClean="0">
              <a:solidFill>
                <a:srgbClr val="000099"/>
              </a:solidFill>
            </a:endParaRPr>
          </a:p>
        </p:txBody>
      </p:sp>
      <p:sp>
        <p:nvSpPr>
          <p:cNvPr id="92163" name="Rectangle 3"/>
          <p:cNvSpPr>
            <a:spLocks noGrp="1" noChangeArrowheads="1"/>
          </p:cNvSpPr>
          <p:nvPr>
            <p:ph idx="1"/>
          </p:nvPr>
        </p:nvSpPr>
        <p:spPr/>
        <p:txBody>
          <a:bodyPr/>
          <a:lstStyle/>
          <a:p>
            <a:pPr marL="609600" indent="-609600">
              <a:buFont typeface="Wingdings" pitchFamily="2" charset="2"/>
              <a:buAutoNum type="arabicParenR"/>
              <a:defRPr/>
            </a:pPr>
            <a:r>
              <a:rPr lang="uk-UA" b="1" i="1" smtClean="0">
                <a:effectLst>
                  <a:outerShdw blurRad="38100" dist="38100" dir="2700000" algn="tl">
                    <a:srgbClr val="FFFFFF"/>
                  </a:outerShdw>
                </a:effectLst>
              </a:rPr>
              <a:t>3(х + у)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(х + у)</a:t>
            </a:r>
          </a:p>
          <a:p>
            <a:pPr marL="609600" indent="-609600">
              <a:buFont typeface="Wingdings" pitchFamily="2" charset="2"/>
              <a:buAutoNum type="arabicParenR"/>
              <a:defRPr/>
            </a:pPr>
            <a:r>
              <a:rPr lang="uk-UA" b="1" i="1" smtClean="0">
                <a:effectLst>
                  <a:outerShdw blurRad="38100" dist="38100" dir="2700000" algn="tl">
                    <a:srgbClr val="FFFFFF"/>
                  </a:outerShdw>
                </a:effectLst>
              </a:rPr>
              <a:t>3х + 3у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х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у</a:t>
            </a:r>
          </a:p>
          <a:p>
            <a:pPr marL="609600" indent="-609600">
              <a:buFont typeface="Wingdings" pitchFamily="2" charset="2"/>
              <a:buAutoNum type="arabicParenR"/>
              <a:defRPr/>
            </a:pPr>
            <a:r>
              <a:rPr lang="uk-UA" b="1" i="1" smtClean="0">
                <a:effectLst>
                  <a:outerShdw blurRad="38100" dist="38100" dir="2700000" algn="tl">
                    <a:srgbClr val="FFFFFF"/>
                  </a:outerShdw>
                </a:effectLst>
              </a:rPr>
              <a:t>(х + у)(3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a:t>
            </a:r>
          </a:p>
          <a:p>
            <a:pPr marL="609600" indent="-609600">
              <a:buFont typeface="Wingdings" pitchFamily="2" charset="2"/>
              <a:buAutoNum type="arabicParenR"/>
              <a:defRPr/>
            </a:pPr>
            <a:r>
              <a:rPr lang="uk-UA" b="1" i="1" smtClean="0">
                <a:effectLst>
                  <a:outerShdw blurRad="38100" dist="38100" dir="2700000" algn="tl">
                    <a:srgbClr val="FFFFFF"/>
                  </a:outerShdw>
                </a:effectLst>
              </a:rPr>
              <a:t>(3х +3у)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х + </a:t>
            </a:r>
            <a:r>
              <a:rPr lang="en-US" b="1" i="1" smtClean="0">
                <a:effectLst>
                  <a:outerShdw blurRad="38100" dist="38100" dir="2700000" algn="tl">
                    <a:srgbClr val="FFFFFF"/>
                  </a:outerShdw>
                </a:effectLst>
              </a:rPr>
              <a:t>b</a:t>
            </a:r>
            <a:r>
              <a:rPr lang="uk-UA" b="1" i="1" smtClean="0">
                <a:effectLst>
                  <a:outerShdw blurRad="38100" dist="38100" dir="2700000" algn="tl">
                    <a:srgbClr val="FFFFFF"/>
                  </a:outerShdw>
                </a:effectLst>
              </a:rPr>
              <a:t>у)</a:t>
            </a:r>
            <a:endParaRPr lang="ru-RU" b="1" i="1" smtClean="0">
              <a:effectLst>
                <a:outerShdw blurRad="38100" dist="38100" dir="2700000" algn="tl">
                  <a:srgbClr val="FFFFFF"/>
                </a:outerShdw>
              </a:effectLst>
            </a:endParaRPr>
          </a:p>
        </p:txBody>
      </p:sp>
      <p:sp>
        <p:nvSpPr>
          <p:cNvPr id="92164" name="Text Box 4"/>
          <p:cNvSpPr txBox="1">
            <a:spLocks noChangeArrowheads="1"/>
          </p:cNvSpPr>
          <p:nvPr/>
        </p:nvSpPr>
        <p:spPr bwMode="auto">
          <a:xfrm>
            <a:off x="588963" y="4629150"/>
            <a:ext cx="4875212" cy="641350"/>
          </a:xfrm>
          <a:prstGeom prst="rect">
            <a:avLst/>
          </a:prstGeom>
          <a:noFill/>
          <a:ln w="9525">
            <a:noFill/>
            <a:miter lim="800000"/>
            <a:headEnd/>
            <a:tailEnd/>
          </a:ln>
        </p:spPr>
        <p:txBody>
          <a:bodyPr wrap="none">
            <a:spAutoFit/>
          </a:bodyPr>
          <a:lstStyle/>
          <a:p>
            <a:pPr eaLnBrk="1" hangingPunct="1">
              <a:spcBef>
                <a:spcPct val="0"/>
              </a:spcBef>
              <a:buFontTx/>
              <a:buNone/>
            </a:pPr>
            <a:r>
              <a:rPr kumimoji="1" lang="uk-UA" sz="3600" b="1" i="1">
                <a:solidFill>
                  <a:srgbClr val="9900FF"/>
                </a:solidFill>
                <a:latin typeface="Times New Roman" pitchFamily="18" charset="0"/>
              </a:rPr>
              <a:t>Відповідь:  2 – 4 – 1 – 3 </a:t>
            </a:r>
            <a:endParaRPr kumimoji="1" lang="ru-RU" sz="3600" b="1" i="1">
              <a:solidFill>
                <a:srgbClr val="9900FF"/>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p:cTn id="7" dur="500" fill="hold"/>
                                        <p:tgtEl>
                                          <p:spTgt spid="92162"/>
                                        </p:tgtEl>
                                        <p:attrNameLst>
                                          <p:attrName>ppt_w</p:attrName>
                                        </p:attrNameLst>
                                      </p:cBhvr>
                                      <p:tavLst>
                                        <p:tav tm="0">
                                          <p:val>
                                            <p:fltVal val="0"/>
                                          </p:val>
                                        </p:tav>
                                        <p:tav tm="100000">
                                          <p:val>
                                            <p:strVal val="#ppt_w"/>
                                          </p:val>
                                        </p:tav>
                                      </p:tavLst>
                                    </p:anim>
                                    <p:anim calcmode="lin" valueType="num">
                                      <p:cBhvr>
                                        <p:cTn id="8" dur="500" fill="hold"/>
                                        <p:tgtEl>
                                          <p:spTgt spid="92162"/>
                                        </p:tgtEl>
                                        <p:attrNameLst>
                                          <p:attrName>ppt_h</p:attrName>
                                        </p:attrNameLst>
                                      </p:cBhvr>
                                      <p:tavLst>
                                        <p:tav tm="0">
                                          <p:val>
                                            <p:fltVal val="0"/>
                                          </p:val>
                                        </p:tav>
                                        <p:tav tm="100000">
                                          <p:val>
                                            <p:strVal val="#ppt_h"/>
                                          </p:val>
                                        </p:tav>
                                      </p:tavLst>
                                    </p:anim>
                                    <p:animEffect transition="in" filter="fade">
                                      <p:cBhvr>
                                        <p:cTn id="9" dur="500"/>
                                        <p:tgtEl>
                                          <p:spTgt spid="92162"/>
                                        </p:tgtEl>
                                      </p:cBhvr>
                                    </p:animEffect>
                                  </p:childTnLst>
                                </p:cTn>
                              </p:par>
                            </p:childTnLst>
                          </p:cTn>
                        </p:par>
                        <p:par>
                          <p:cTn id="10" fill="hold">
                            <p:stCondLst>
                              <p:cond delay="5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2163">
                                            <p:txEl>
                                              <p:pRg st="0" end="0"/>
                                            </p:txEl>
                                          </p:spTgt>
                                        </p:tgtEl>
                                        <p:attrNameLst>
                                          <p:attrName>style.visibility</p:attrName>
                                        </p:attrNameLst>
                                      </p:cBhvr>
                                      <p:to>
                                        <p:strVal val="visible"/>
                                      </p:to>
                                    </p:set>
                                    <p:anim calcmode="discrete" valueType="clr">
                                      <p:cBhvr override="childStyle">
                                        <p:cTn id="13" dur="80"/>
                                        <p:tgtEl>
                                          <p:spTgt spid="921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216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92163">
                                            <p:txEl>
                                              <p:pRg st="0" end="0"/>
                                            </p:txEl>
                                          </p:spTgt>
                                        </p:tgtEl>
                                        <p:attrNameLst>
                                          <p:attrName>fill.type</p:attrName>
                                        </p:attrNameLst>
                                      </p:cBhvr>
                                      <p:to>
                                        <p:strVal val="solid"/>
                                      </p:to>
                                    </p:set>
                                  </p:childTnLst>
                                </p:cTn>
                              </p:par>
                            </p:childTnLst>
                          </p:cTn>
                        </p:par>
                        <p:par>
                          <p:cTn id="16" fill="hold">
                            <p:stCondLst>
                              <p:cond delay="10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92163">
                                            <p:txEl>
                                              <p:pRg st="1" end="1"/>
                                            </p:txEl>
                                          </p:spTgt>
                                        </p:tgtEl>
                                        <p:attrNameLst>
                                          <p:attrName>style.visibility</p:attrName>
                                        </p:attrNameLst>
                                      </p:cBhvr>
                                      <p:to>
                                        <p:strVal val="visible"/>
                                      </p:to>
                                    </p:set>
                                    <p:anim calcmode="discrete" valueType="clr">
                                      <p:cBhvr override="childStyle">
                                        <p:cTn id="19" dur="80"/>
                                        <p:tgtEl>
                                          <p:spTgt spid="9216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216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92163">
                                            <p:txEl>
                                              <p:pRg st="1" end="1"/>
                                            </p:txEl>
                                          </p:spTgt>
                                        </p:tgtEl>
                                        <p:attrNameLst>
                                          <p:attrName>fill.type</p:attrName>
                                        </p:attrNameLst>
                                      </p:cBhvr>
                                      <p:to>
                                        <p:strVal val="solid"/>
                                      </p:to>
                                    </p:set>
                                  </p:childTnLst>
                                </p:cTn>
                              </p:par>
                            </p:childTnLst>
                          </p:cTn>
                        </p:par>
                        <p:par>
                          <p:cTn id="22" fill="hold">
                            <p:stCondLst>
                              <p:cond delay="154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92163">
                                            <p:txEl>
                                              <p:pRg st="2" end="2"/>
                                            </p:txEl>
                                          </p:spTgt>
                                        </p:tgtEl>
                                        <p:attrNameLst>
                                          <p:attrName>style.visibility</p:attrName>
                                        </p:attrNameLst>
                                      </p:cBhvr>
                                      <p:to>
                                        <p:strVal val="visible"/>
                                      </p:to>
                                    </p:set>
                                    <p:anim calcmode="discrete" valueType="clr">
                                      <p:cBhvr override="childStyle">
                                        <p:cTn id="25" dur="80"/>
                                        <p:tgtEl>
                                          <p:spTgt spid="9216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2163">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92163">
                                            <p:txEl>
                                              <p:pRg st="2" end="2"/>
                                            </p:txEl>
                                          </p:spTgt>
                                        </p:tgtEl>
                                        <p:attrNameLst>
                                          <p:attrName>fill.type</p:attrName>
                                        </p:attrNameLst>
                                      </p:cBhvr>
                                      <p:to>
                                        <p:strVal val="solid"/>
                                      </p:to>
                                    </p:set>
                                  </p:childTnLst>
                                </p:cTn>
                              </p:par>
                            </p:childTnLst>
                          </p:cTn>
                        </p:par>
                        <p:par>
                          <p:cTn id="28" fill="hold">
                            <p:stCondLst>
                              <p:cond delay="198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92163">
                                            <p:txEl>
                                              <p:pRg st="3" end="3"/>
                                            </p:txEl>
                                          </p:spTgt>
                                        </p:tgtEl>
                                        <p:attrNameLst>
                                          <p:attrName>style.visibility</p:attrName>
                                        </p:attrNameLst>
                                      </p:cBhvr>
                                      <p:to>
                                        <p:strVal val="visible"/>
                                      </p:to>
                                    </p:set>
                                    <p:anim calcmode="discrete" valueType="clr">
                                      <p:cBhvr override="childStyle">
                                        <p:cTn id="31" dur="80"/>
                                        <p:tgtEl>
                                          <p:spTgt spid="9216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92163">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92163">
                                            <p:txEl>
                                              <p:pRg st="3" end="3"/>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92164"/>
                                        </p:tgtEl>
                                        <p:attrNameLst>
                                          <p:attrName>style.visibility</p:attrName>
                                        </p:attrNameLst>
                                      </p:cBhvr>
                                      <p:to>
                                        <p:strVal val="visible"/>
                                      </p:to>
                                    </p:set>
                                    <p:anim calcmode="discrete" valueType="clr">
                                      <p:cBhvr override="childStyle">
                                        <p:cTn id="38" dur="500"/>
                                        <p:tgtEl>
                                          <p:spTgt spid="92164"/>
                                        </p:tgtEl>
                                        <p:attrNameLst>
                                          <p:attrName>style.color</p:attrName>
                                        </p:attrNameLst>
                                      </p:cBhvr>
                                      <p:tavLst>
                                        <p:tav tm="0">
                                          <p:val>
                                            <p:clrVal>
                                              <a:schemeClr val="accent2"/>
                                            </p:clrVal>
                                          </p:val>
                                        </p:tav>
                                        <p:tav tm="50000">
                                          <p:val>
                                            <p:clrVal>
                                              <a:schemeClr val="hlink"/>
                                            </p:clrVal>
                                          </p:val>
                                        </p:tav>
                                      </p:tavLst>
                                    </p:anim>
                                    <p:anim calcmode="discrete" valueType="clr">
                                      <p:cBhvr>
                                        <p:cTn id="39" dur="500"/>
                                        <p:tgtEl>
                                          <p:spTgt spid="92164"/>
                                        </p:tgtEl>
                                        <p:attrNameLst>
                                          <p:attrName>fillcolor</p:attrName>
                                        </p:attrNameLst>
                                      </p:cBhvr>
                                      <p:tavLst>
                                        <p:tav tm="0">
                                          <p:val>
                                            <p:clrVal>
                                              <a:schemeClr val="accent2"/>
                                            </p:clrVal>
                                          </p:val>
                                        </p:tav>
                                        <p:tav tm="50000">
                                          <p:val>
                                            <p:clrVal>
                                              <a:schemeClr val="hlink"/>
                                            </p:clrVal>
                                          </p:val>
                                        </p:tav>
                                      </p:tavLst>
                                    </p:anim>
                                    <p:set>
                                      <p:cBhvr>
                                        <p:cTn id="40" dur="500"/>
                                        <p:tgtEl>
                                          <p:spTgt spid="921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eaLnBrk="1" hangingPunct="1"/>
            <a:r>
              <a:rPr lang="uk-UA" sz="4400" b="1" smtClean="0">
                <a:solidFill>
                  <a:srgbClr val="9900FF"/>
                </a:solidFill>
              </a:rPr>
              <a:t>Відповіді:</a:t>
            </a:r>
            <a:endParaRPr lang="ru-RU" sz="4400" b="1" smtClean="0">
              <a:solidFill>
                <a:srgbClr val="9900FF"/>
              </a:solidFill>
            </a:endParaRPr>
          </a:p>
        </p:txBody>
      </p:sp>
      <p:sp>
        <p:nvSpPr>
          <p:cNvPr id="15363" name="Rectangle 3"/>
          <p:cNvSpPr>
            <a:spLocks noGrp="1" noChangeArrowheads="1"/>
          </p:cNvSpPr>
          <p:nvPr>
            <p:ph idx="1"/>
          </p:nvPr>
        </p:nvSpPr>
        <p:spPr>
          <a:xfrm>
            <a:off x="914400" y="1752600"/>
            <a:ext cx="7924800" cy="4876800"/>
          </a:xfrm>
        </p:spPr>
        <p:txBody>
          <a:bodyPr/>
          <a:lstStyle/>
          <a:p>
            <a:pPr marL="533400" indent="-533400" eaLnBrk="1" hangingPunct="1">
              <a:buFont typeface="Wingdings" pitchFamily="2" charset="2"/>
              <a:buAutoNum type="arabicParenR"/>
            </a:pPr>
            <a:r>
              <a:rPr lang="en-US" sz="3200" smtClean="0"/>
              <a:t>4n</a:t>
            </a:r>
            <a:r>
              <a:rPr lang="en-US" sz="3200" smtClean="0">
                <a:cs typeface="Arial" charset="0"/>
              </a:rPr>
              <a:t>² + 12 nm + 9m²;</a:t>
            </a:r>
          </a:p>
          <a:p>
            <a:pPr marL="533400" indent="-533400" eaLnBrk="1" hangingPunct="1">
              <a:buFont typeface="Wingdings" pitchFamily="2" charset="2"/>
              <a:buAutoNum type="arabicParenR"/>
            </a:pPr>
            <a:r>
              <a:rPr lang="en-US" sz="3200" smtClean="0">
                <a:cs typeface="Arial" charset="0"/>
              </a:rPr>
              <a:t>t² – 4ts + 4s²;</a:t>
            </a:r>
          </a:p>
          <a:p>
            <a:pPr marL="533400" indent="-533400" eaLnBrk="1" hangingPunct="1">
              <a:buFont typeface="Wingdings" pitchFamily="2" charset="2"/>
              <a:buAutoNum type="arabicParenR"/>
            </a:pPr>
            <a:r>
              <a:rPr lang="en-US" sz="3200" smtClean="0">
                <a:cs typeface="Arial" charset="0"/>
              </a:rPr>
              <a:t>4m² – 9n²;</a:t>
            </a:r>
          </a:p>
          <a:p>
            <a:pPr marL="533400" indent="-533400" eaLnBrk="1" hangingPunct="1">
              <a:buFont typeface="Wingdings" pitchFamily="2" charset="2"/>
              <a:buAutoNum type="arabicParenR"/>
            </a:pPr>
            <a:r>
              <a:rPr lang="en-US" sz="3200" smtClean="0">
                <a:cs typeface="Arial" charset="0"/>
              </a:rPr>
              <a:t>9m² – 16n²;</a:t>
            </a:r>
          </a:p>
          <a:p>
            <a:pPr marL="533400" indent="-533400" eaLnBrk="1" hangingPunct="1">
              <a:buFont typeface="Wingdings" pitchFamily="2" charset="2"/>
              <a:buAutoNum type="arabicParenR"/>
            </a:pPr>
            <a:r>
              <a:rPr lang="en-US" sz="3200" smtClean="0">
                <a:cs typeface="Arial" charset="0"/>
              </a:rPr>
              <a:t>(x+y)²–(x–y)²=(x+y–x+y)(x+y+x–y) = =4xy;</a:t>
            </a:r>
          </a:p>
          <a:p>
            <a:pPr marL="533400" indent="-533400" eaLnBrk="1" hangingPunct="1">
              <a:buFont typeface="Wingdings" pitchFamily="2" charset="2"/>
              <a:buAutoNum type="arabicParenR"/>
            </a:pPr>
            <a:r>
              <a:rPr lang="en-US" sz="3200" smtClean="0">
                <a:cs typeface="Arial" charset="0"/>
              </a:rPr>
              <a:t>(x+y)²+(x–y)²=x²+2xy+y²+x²–2xy+y² = </a:t>
            </a:r>
          </a:p>
          <a:p>
            <a:pPr marL="533400" indent="-533400" eaLnBrk="1" hangingPunct="1">
              <a:buFont typeface="Wingdings" pitchFamily="2" charset="2"/>
              <a:buNone/>
            </a:pPr>
            <a:r>
              <a:rPr lang="en-US" sz="3200" smtClean="0">
                <a:cs typeface="Arial" charset="0"/>
              </a:rPr>
              <a:t>     =2x²+2y².</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a:spLocks noGrp="1" noChangeArrowheads="1"/>
          </p:cNvSpPr>
          <p:nvPr>
            <p:ph type="title"/>
          </p:nvPr>
        </p:nvSpPr>
        <p:spPr>
          <a:xfrm>
            <a:off x="468313" y="260350"/>
            <a:ext cx="8229600" cy="1143000"/>
          </a:xfrm>
          <a:prstGeom prst="wedgeRoundRectCallout">
            <a:avLst>
              <a:gd name="adj1" fmla="val -61306"/>
              <a:gd name="adj2" fmla="val 186532"/>
              <a:gd name="adj3" fmla="val 16667"/>
            </a:avLst>
          </a:prstGeom>
          <a:solidFill>
            <a:srgbClr val="CCFFCC"/>
          </a:solidFill>
          <a:ln>
            <a:solidFill>
              <a:schemeClr val="tx1"/>
            </a:solidFill>
          </a:ln>
        </p:spPr>
        <p:txBody>
          <a:bodyPr/>
          <a:lstStyle/>
          <a:p>
            <a:pPr>
              <a:defRPr/>
            </a:pPr>
            <a:r>
              <a:rPr lang="uk-UA" sz="3200" b="1" i="1" smtClean="0">
                <a:solidFill>
                  <a:srgbClr val="FF0000"/>
                </a:solidFill>
                <a:effectLst>
                  <a:outerShdw blurRad="38100" dist="38100" dir="2700000" algn="tl">
                    <a:srgbClr val="000000"/>
                  </a:outerShdw>
                </a:effectLst>
              </a:rPr>
              <a:t>Сьогодні на уроці ми повторимо:</a:t>
            </a:r>
            <a:endParaRPr lang="ru-RU" sz="3200" b="1" i="1" smtClean="0">
              <a:solidFill>
                <a:srgbClr val="FF0000"/>
              </a:solidFill>
              <a:effectLst>
                <a:outerShdw blurRad="38100" dist="38100" dir="2700000" algn="tl">
                  <a:srgbClr val="000000"/>
                </a:outerShdw>
              </a:effectLst>
            </a:endParaRPr>
          </a:p>
        </p:txBody>
      </p:sp>
      <p:sp>
        <p:nvSpPr>
          <p:cNvPr id="18444" name="AutoShape 12"/>
          <p:cNvSpPr>
            <a:spLocks noChangeArrowheads="1"/>
          </p:cNvSpPr>
          <p:nvPr/>
        </p:nvSpPr>
        <p:spPr bwMode="auto">
          <a:xfrm>
            <a:off x="1547813" y="1412875"/>
            <a:ext cx="6911975" cy="1079500"/>
          </a:xfrm>
          <a:prstGeom prst="roundRect">
            <a:avLst>
              <a:gd name="adj" fmla="val 16667"/>
            </a:avLst>
          </a:prstGeom>
          <a:solidFill>
            <a:srgbClr val="A6F8D9">
              <a:alpha val="54117"/>
            </a:srgbClr>
          </a:solidFill>
          <a:ln w="9525">
            <a:solidFill>
              <a:schemeClr val="tx1"/>
            </a:solidFill>
            <a:round/>
            <a:headEnd/>
            <a:tailEnd/>
          </a:ln>
        </p:spPr>
        <p:txBody>
          <a:bodyPr wrap="none" anchor="ctr"/>
          <a:lstStyle/>
          <a:p>
            <a:pPr eaLnBrk="1" hangingPunct="1">
              <a:spcBef>
                <a:spcPct val="0"/>
              </a:spcBef>
              <a:buFontTx/>
              <a:buNone/>
              <a:defRPr/>
            </a:pPr>
            <a:r>
              <a:rPr lang="uk-UA" sz="2800">
                <a:solidFill>
                  <a:srgbClr val="333300"/>
                </a:solidFill>
                <a:effectLst>
                  <a:outerShdw blurRad="38100" dist="38100" dir="2700000" algn="tl">
                    <a:srgbClr val="000000"/>
                  </a:outerShdw>
                </a:effectLst>
                <a:latin typeface="Arial" pitchFamily="34" charset="0"/>
              </a:rPr>
              <a:t>Різні способи розкладання многочленів</a:t>
            </a:r>
          </a:p>
          <a:p>
            <a:pPr eaLnBrk="1" hangingPunct="1">
              <a:spcBef>
                <a:spcPct val="0"/>
              </a:spcBef>
              <a:buFontTx/>
              <a:buNone/>
              <a:defRPr/>
            </a:pPr>
            <a:r>
              <a:rPr lang="uk-UA" sz="2800">
                <a:solidFill>
                  <a:srgbClr val="333300"/>
                </a:solidFill>
                <a:effectLst>
                  <a:outerShdw blurRad="38100" dist="38100" dir="2700000" algn="tl">
                    <a:srgbClr val="000000"/>
                  </a:outerShdw>
                </a:effectLst>
                <a:latin typeface="Arial" pitchFamily="34" charset="0"/>
              </a:rPr>
              <a:t>на множники</a:t>
            </a:r>
            <a:endParaRPr lang="ru-RU" sz="2800">
              <a:solidFill>
                <a:srgbClr val="333300"/>
              </a:solidFill>
              <a:effectLst>
                <a:outerShdw blurRad="38100" dist="38100" dir="2700000" algn="tl">
                  <a:srgbClr val="000000"/>
                </a:outerShdw>
              </a:effectLst>
              <a:latin typeface="Arial" pitchFamily="34" charset="0"/>
            </a:endParaRPr>
          </a:p>
        </p:txBody>
      </p:sp>
      <p:sp>
        <p:nvSpPr>
          <p:cNvPr id="18450" name="AutoShape 18"/>
          <p:cNvSpPr>
            <a:spLocks noChangeArrowheads="1"/>
          </p:cNvSpPr>
          <p:nvPr/>
        </p:nvSpPr>
        <p:spPr bwMode="auto">
          <a:xfrm>
            <a:off x="611188" y="2781300"/>
            <a:ext cx="360362" cy="287338"/>
          </a:xfrm>
          <a:prstGeom prst="rightArrow">
            <a:avLst>
              <a:gd name="adj1" fmla="val 50000"/>
              <a:gd name="adj2" fmla="val 37131"/>
            </a:avLst>
          </a:prstGeom>
          <a:solidFill>
            <a:srgbClr val="00B050"/>
          </a:solidFill>
          <a:ln w="9525">
            <a:solidFill>
              <a:schemeClr val="tx1"/>
            </a:solidFill>
            <a:miter lim="800000"/>
            <a:headEnd/>
            <a:tailEnd/>
          </a:ln>
        </p:spPr>
        <p:txBody>
          <a:bodyPr wrap="none" anchor="ctr"/>
          <a:lstStyle/>
          <a:p>
            <a:pPr eaLnBrk="1" hangingPunct="1">
              <a:spcBef>
                <a:spcPct val="0"/>
              </a:spcBef>
              <a:buFontTx/>
              <a:buNone/>
            </a:pPr>
            <a:endParaRPr lang="uk-UA">
              <a:latin typeface="Cooper Std Black" pitchFamily="18" charset="0"/>
            </a:endParaRPr>
          </a:p>
        </p:txBody>
      </p:sp>
      <p:sp>
        <p:nvSpPr>
          <p:cNvPr id="2" name="AutoShape 18"/>
          <p:cNvSpPr>
            <a:spLocks noChangeArrowheads="1"/>
          </p:cNvSpPr>
          <p:nvPr/>
        </p:nvSpPr>
        <p:spPr bwMode="auto">
          <a:xfrm>
            <a:off x="827088" y="3644900"/>
            <a:ext cx="360362" cy="287338"/>
          </a:xfrm>
          <a:prstGeom prst="rightArrow">
            <a:avLst>
              <a:gd name="adj1" fmla="val 50000"/>
              <a:gd name="adj2" fmla="val 37131"/>
            </a:avLst>
          </a:prstGeom>
          <a:solidFill>
            <a:srgbClr val="00B050"/>
          </a:solidFill>
          <a:ln w="9525">
            <a:solidFill>
              <a:schemeClr val="tx1"/>
            </a:solidFill>
            <a:miter lim="800000"/>
            <a:headEnd/>
            <a:tailEnd/>
          </a:ln>
        </p:spPr>
        <p:txBody>
          <a:bodyPr wrap="none" anchor="ctr"/>
          <a:lstStyle/>
          <a:p>
            <a:pPr eaLnBrk="1" hangingPunct="1">
              <a:spcBef>
                <a:spcPct val="0"/>
              </a:spcBef>
              <a:buFontTx/>
              <a:buNone/>
            </a:pPr>
            <a:endParaRPr lang="uk-UA">
              <a:latin typeface="Cooper Std Black" pitchFamily="18" charset="0"/>
            </a:endParaRPr>
          </a:p>
        </p:txBody>
      </p:sp>
      <p:sp>
        <p:nvSpPr>
          <p:cNvPr id="3" name="AutoShape 12"/>
          <p:cNvSpPr>
            <a:spLocks noChangeArrowheads="1"/>
          </p:cNvSpPr>
          <p:nvPr/>
        </p:nvSpPr>
        <p:spPr bwMode="auto">
          <a:xfrm>
            <a:off x="1187450" y="2781300"/>
            <a:ext cx="7488238" cy="647700"/>
          </a:xfrm>
          <a:prstGeom prst="roundRect">
            <a:avLst>
              <a:gd name="adj" fmla="val 16667"/>
            </a:avLst>
          </a:prstGeom>
          <a:solidFill>
            <a:srgbClr val="A6F8D9">
              <a:alpha val="54117"/>
            </a:srgbClr>
          </a:solidFill>
          <a:ln w="9525">
            <a:solidFill>
              <a:schemeClr val="tx1"/>
            </a:solidFill>
            <a:round/>
            <a:headEnd/>
            <a:tailEnd/>
          </a:ln>
        </p:spPr>
        <p:txBody>
          <a:bodyPr wrap="none" anchor="ctr"/>
          <a:lstStyle/>
          <a:p>
            <a:pPr eaLnBrk="1" hangingPunct="1">
              <a:spcBef>
                <a:spcPct val="0"/>
              </a:spcBef>
              <a:buFontTx/>
              <a:buNone/>
              <a:defRPr/>
            </a:pPr>
            <a:r>
              <a:rPr lang="uk-UA" sz="2800" b="1">
                <a:solidFill>
                  <a:srgbClr val="FF0066"/>
                </a:solidFill>
                <a:effectLst>
                  <a:outerShdw blurRad="38100" dist="38100" dir="2700000" algn="tl">
                    <a:srgbClr val="000000"/>
                  </a:outerShdw>
                </a:effectLst>
                <a:latin typeface="Arial" pitchFamily="34" charset="0"/>
              </a:rPr>
              <a:t>Винесення за дужки спільного множника</a:t>
            </a:r>
            <a:endParaRPr lang="ru-RU" sz="2800" b="1">
              <a:solidFill>
                <a:srgbClr val="FF0066"/>
              </a:solidFill>
              <a:effectLst>
                <a:outerShdw blurRad="38100" dist="38100" dir="2700000" algn="tl">
                  <a:srgbClr val="000000"/>
                </a:outerShdw>
              </a:effectLst>
              <a:latin typeface="Arial" pitchFamily="34" charset="0"/>
            </a:endParaRPr>
          </a:p>
        </p:txBody>
      </p:sp>
      <p:sp>
        <p:nvSpPr>
          <p:cNvPr id="4" name="AutoShape 12"/>
          <p:cNvSpPr>
            <a:spLocks noChangeArrowheads="1"/>
          </p:cNvSpPr>
          <p:nvPr/>
        </p:nvSpPr>
        <p:spPr bwMode="auto">
          <a:xfrm flipV="1">
            <a:off x="1547813" y="3573463"/>
            <a:ext cx="5183187" cy="576262"/>
          </a:xfrm>
          <a:prstGeom prst="roundRect">
            <a:avLst>
              <a:gd name="adj" fmla="val 16667"/>
            </a:avLst>
          </a:prstGeom>
          <a:solidFill>
            <a:srgbClr val="A6F8D9">
              <a:alpha val="54117"/>
            </a:srgbClr>
          </a:solidFill>
          <a:ln w="9525">
            <a:solidFill>
              <a:schemeClr val="tx1"/>
            </a:solidFill>
            <a:round/>
            <a:headEnd/>
            <a:tailEnd/>
          </a:ln>
        </p:spPr>
        <p:txBody>
          <a:bodyPr rot="10800000" wrap="none" anchor="ctr"/>
          <a:lstStyle/>
          <a:p>
            <a:pPr eaLnBrk="1" hangingPunct="1">
              <a:spcBef>
                <a:spcPct val="0"/>
              </a:spcBef>
              <a:buFontTx/>
              <a:buNone/>
              <a:defRPr/>
            </a:pPr>
            <a:r>
              <a:rPr lang="uk-UA" sz="2800" b="1">
                <a:solidFill>
                  <a:srgbClr val="FF0000"/>
                </a:solidFill>
                <a:effectLst>
                  <a:outerShdw blurRad="38100" dist="38100" dir="2700000" algn="tl">
                    <a:srgbClr val="000000"/>
                  </a:outerShdw>
                </a:effectLst>
                <a:latin typeface="Arial" pitchFamily="34" charset="0"/>
              </a:rPr>
              <a:t>Метод групування</a:t>
            </a:r>
            <a:endParaRPr lang="ru-RU" sz="2800" b="1">
              <a:solidFill>
                <a:srgbClr val="FF0000"/>
              </a:solidFill>
              <a:effectLst>
                <a:outerShdw blurRad="38100" dist="38100" dir="2700000" algn="tl">
                  <a:srgbClr val="000000"/>
                </a:outerShdw>
              </a:effectLst>
              <a:latin typeface="Arial" pitchFamily="34" charset="0"/>
            </a:endParaRPr>
          </a:p>
        </p:txBody>
      </p:sp>
      <p:sp>
        <p:nvSpPr>
          <p:cNvPr id="5" name="AutoShape 18"/>
          <p:cNvSpPr>
            <a:spLocks noChangeArrowheads="1"/>
          </p:cNvSpPr>
          <p:nvPr/>
        </p:nvSpPr>
        <p:spPr bwMode="auto">
          <a:xfrm>
            <a:off x="900113" y="4652963"/>
            <a:ext cx="360362" cy="358775"/>
          </a:xfrm>
          <a:prstGeom prst="rightArrow">
            <a:avLst>
              <a:gd name="adj1" fmla="val 50000"/>
              <a:gd name="adj2" fmla="val 29737"/>
            </a:avLst>
          </a:prstGeom>
          <a:solidFill>
            <a:srgbClr val="00B050"/>
          </a:solidFill>
          <a:ln w="9525">
            <a:solidFill>
              <a:schemeClr val="tx1"/>
            </a:solidFill>
            <a:miter lim="800000"/>
            <a:headEnd/>
            <a:tailEnd/>
          </a:ln>
        </p:spPr>
        <p:txBody>
          <a:bodyPr wrap="none" anchor="ctr"/>
          <a:lstStyle/>
          <a:p>
            <a:pPr eaLnBrk="1" hangingPunct="1">
              <a:spcBef>
                <a:spcPct val="0"/>
              </a:spcBef>
              <a:buFontTx/>
              <a:buNone/>
            </a:pPr>
            <a:endParaRPr lang="uk-UA">
              <a:latin typeface="Cooper Std Black" pitchFamily="18" charset="0"/>
            </a:endParaRPr>
          </a:p>
        </p:txBody>
      </p:sp>
      <p:sp>
        <p:nvSpPr>
          <p:cNvPr id="6" name="AutoShape 12"/>
          <p:cNvSpPr>
            <a:spLocks noChangeArrowheads="1"/>
          </p:cNvSpPr>
          <p:nvPr/>
        </p:nvSpPr>
        <p:spPr bwMode="auto">
          <a:xfrm>
            <a:off x="1403350" y="4365625"/>
            <a:ext cx="6911975" cy="1295400"/>
          </a:xfrm>
          <a:prstGeom prst="roundRect">
            <a:avLst>
              <a:gd name="adj" fmla="val 16667"/>
            </a:avLst>
          </a:prstGeom>
          <a:solidFill>
            <a:srgbClr val="A6F8D9">
              <a:alpha val="54117"/>
            </a:srgbClr>
          </a:solidFill>
          <a:ln w="9525">
            <a:solidFill>
              <a:schemeClr val="tx1"/>
            </a:solidFill>
            <a:round/>
            <a:headEnd/>
            <a:tailEnd/>
          </a:ln>
        </p:spPr>
        <p:txBody>
          <a:bodyPr wrap="none" anchor="ctr"/>
          <a:lstStyle/>
          <a:p>
            <a:pPr algn="ctr" eaLnBrk="1" hangingPunct="1">
              <a:spcBef>
                <a:spcPct val="0"/>
              </a:spcBef>
              <a:buFontTx/>
              <a:buNone/>
              <a:defRPr/>
            </a:pPr>
            <a:r>
              <a:rPr lang="uk-UA" sz="2800" b="1">
                <a:solidFill>
                  <a:srgbClr val="FF3300"/>
                </a:solidFill>
                <a:effectLst>
                  <a:outerShdw blurRad="38100" dist="38100" dir="2700000" algn="tl">
                    <a:srgbClr val="000000"/>
                  </a:outerShdw>
                </a:effectLst>
                <a:latin typeface="Arial" pitchFamily="34" charset="0"/>
              </a:rPr>
              <a:t>Використання формул скороченого</a:t>
            </a:r>
          </a:p>
          <a:p>
            <a:pPr algn="ctr" eaLnBrk="1" hangingPunct="1">
              <a:spcBef>
                <a:spcPct val="0"/>
              </a:spcBef>
              <a:buFontTx/>
              <a:buNone/>
              <a:defRPr/>
            </a:pPr>
            <a:r>
              <a:rPr lang="uk-UA" sz="2800" b="1">
                <a:solidFill>
                  <a:srgbClr val="FF3300"/>
                </a:solidFill>
                <a:effectLst>
                  <a:outerShdw blurRad="38100" dist="38100" dir="2700000" algn="tl">
                    <a:srgbClr val="000000"/>
                  </a:outerShdw>
                </a:effectLst>
                <a:latin typeface="Arial" pitchFamily="34" charset="0"/>
              </a:rPr>
              <a:t>множення</a:t>
            </a:r>
            <a:endParaRPr lang="ru-RU" sz="2800" b="1">
              <a:solidFill>
                <a:srgbClr val="FF3300"/>
              </a:solidFill>
              <a:effectLst>
                <a:outerShdw blurRad="38100" dist="38100" dir="2700000" algn="tl">
                  <a:srgbClr val="000000"/>
                </a:outerShdw>
              </a:effectLst>
              <a:latin typeface="Arial" pitchFamily="34" charset="0"/>
            </a:endParaRPr>
          </a:p>
        </p:txBody>
      </p:sp>
      <p:sp>
        <p:nvSpPr>
          <p:cNvPr id="11" name="Содержимое 10"/>
          <p:cNvSpPr>
            <a:spLocks noGrp="1"/>
          </p:cNvSpPr>
          <p:nvPr>
            <p:ph idx="1"/>
          </p:nvPr>
        </p:nvSpPr>
        <p:spPr/>
        <p:txBody>
          <a:bodyPr/>
          <a:lstStyle/>
          <a:p>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p:cTn id="7" dur="1000" fill="hold"/>
                                        <p:tgtEl>
                                          <p:spTgt spid="18437"/>
                                        </p:tgtEl>
                                        <p:attrNameLst>
                                          <p:attrName>ppt_x</p:attrName>
                                        </p:attrNameLst>
                                      </p:cBhvr>
                                      <p:tavLst>
                                        <p:tav tm="0">
                                          <p:val>
                                            <p:strVal val="#ppt_x-.2"/>
                                          </p:val>
                                        </p:tav>
                                        <p:tav tm="100000">
                                          <p:val>
                                            <p:strVal val="#ppt_x"/>
                                          </p:val>
                                        </p:tav>
                                      </p:tavLst>
                                    </p:anim>
                                    <p:anim calcmode="lin" valueType="num">
                                      <p:cBhvr>
                                        <p:cTn id="8" dur="1000" fill="hold"/>
                                        <p:tgtEl>
                                          <p:spTgt spid="1843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37"/>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18444"/>
                                        </p:tgtEl>
                                        <p:attrNameLst>
                                          <p:attrName>style.visibility</p:attrName>
                                        </p:attrNameLst>
                                      </p:cBhvr>
                                      <p:to>
                                        <p:strVal val="visible"/>
                                      </p:to>
                                    </p:set>
                                    <p:anim calcmode="lin" valueType="num">
                                      <p:cBhvr>
                                        <p:cTn id="13" dur="1000" fill="hold"/>
                                        <p:tgtEl>
                                          <p:spTgt spid="18444"/>
                                        </p:tgtEl>
                                        <p:attrNameLst>
                                          <p:attrName>ppt_x</p:attrName>
                                        </p:attrNameLst>
                                      </p:cBhvr>
                                      <p:tavLst>
                                        <p:tav tm="0">
                                          <p:val>
                                            <p:strVal val="#ppt_x-.2"/>
                                          </p:val>
                                        </p:tav>
                                        <p:tav tm="100000">
                                          <p:val>
                                            <p:strVal val="#ppt_x"/>
                                          </p:val>
                                        </p:tav>
                                      </p:tavLst>
                                    </p:anim>
                                    <p:anim calcmode="lin" valueType="num">
                                      <p:cBhvr>
                                        <p:cTn id="14" dur="1000" fill="hold"/>
                                        <p:tgtEl>
                                          <p:spTgt spid="184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8444"/>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18450"/>
                                        </p:tgtEl>
                                        <p:attrNameLst>
                                          <p:attrName>style.visibility</p:attrName>
                                        </p:attrNameLst>
                                      </p:cBhvr>
                                      <p:to>
                                        <p:strVal val="visible"/>
                                      </p:to>
                                    </p:set>
                                    <p:anim calcmode="lin" valueType="num">
                                      <p:cBhvr>
                                        <p:cTn id="19" dur="1000" fill="hold"/>
                                        <p:tgtEl>
                                          <p:spTgt spid="18450"/>
                                        </p:tgtEl>
                                        <p:attrNameLst>
                                          <p:attrName>ppt_x</p:attrName>
                                        </p:attrNameLst>
                                      </p:cBhvr>
                                      <p:tavLst>
                                        <p:tav tm="0">
                                          <p:val>
                                            <p:strVal val="#ppt_x-.2"/>
                                          </p:val>
                                        </p:tav>
                                        <p:tav tm="100000">
                                          <p:val>
                                            <p:strVal val="#ppt_x"/>
                                          </p:val>
                                        </p:tav>
                                      </p:tavLst>
                                    </p:anim>
                                    <p:anim calcmode="lin" valueType="num">
                                      <p:cBhvr>
                                        <p:cTn id="20" dur="1000" fill="hold"/>
                                        <p:tgtEl>
                                          <p:spTgt spid="1845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8450"/>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ppt_x</p:attrName>
                                        </p:attrNameLst>
                                      </p:cBhvr>
                                      <p:tavLst>
                                        <p:tav tm="0">
                                          <p:val>
                                            <p:strVal val="#ppt_x-.2"/>
                                          </p:val>
                                        </p:tav>
                                        <p:tav tm="100000">
                                          <p:val>
                                            <p:strVal val="#ppt_x"/>
                                          </p:val>
                                        </p:tav>
                                      </p:tavLst>
                                    </p:anim>
                                    <p:anim calcmode="lin" valueType="num">
                                      <p:cBhvr>
                                        <p:cTn id="32"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ppt_x</p:attrName>
                                        </p:attrNameLst>
                                      </p:cBhvr>
                                      <p:tavLst>
                                        <p:tav tm="0">
                                          <p:val>
                                            <p:strVal val="#ppt_x-.2"/>
                                          </p:val>
                                        </p:tav>
                                        <p:tav tm="100000">
                                          <p:val>
                                            <p:strVal val="#ppt_x"/>
                                          </p:val>
                                        </p:tav>
                                      </p:tavLst>
                                    </p:anim>
                                    <p:anim calcmode="lin" valueType="num">
                                      <p:cBhvr>
                                        <p:cTn id="3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
                                        </p:tgtEl>
                                      </p:cBhvr>
                                    </p:animEffect>
                                  </p:childTnLst>
                                </p:cTn>
                              </p:par>
                            </p:childTnLst>
                          </p:cTn>
                        </p:par>
                        <p:par>
                          <p:cTn id="40" fill="hold">
                            <p:stCondLst>
                              <p:cond delay="6000"/>
                            </p:stCondLst>
                            <p:childTnLst>
                              <p:par>
                                <p:cTn id="41" presetID="29"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1000" fill="hold"/>
                                        <p:tgtEl>
                                          <p:spTgt spid="5"/>
                                        </p:tgtEl>
                                        <p:attrNameLst>
                                          <p:attrName>ppt_x</p:attrName>
                                        </p:attrNameLst>
                                      </p:cBhvr>
                                      <p:tavLst>
                                        <p:tav tm="0">
                                          <p:val>
                                            <p:strVal val="#ppt_x-.2"/>
                                          </p:val>
                                        </p:tav>
                                        <p:tav tm="100000">
                                          <p:val>
                                            <p:strVal val="#ppt_x"/>
                                          </p:val>
                                        </p:tav>
                                      </p:tavLst>
                                    </p:anim>
                                    <p:anim calcmode="lin" valueType="num">
                                      <p:cBhvr>
                                        <p:cTn id="4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
                                        </p:tgtEl>
                                      </p:cBhvr>
                                    </p:animEffect>
                                  </p:childTnLst>
                                </p:cTn>
                              </p:par>
                            </p:childTnLst>
                          </p:cTn>
                        </p:par>
                        <p:par>
                          <p:cTn id="46" fill="hold">
                            <p:stCondLst>
                              <p:cond delay="7000"/>
                            </p:stCondLst>
                            <p:childTnLst>
                              <p:par>
                                <p:cTn id="47" presetID="29"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1000" fill="hold"/>
                                        <p:tgtEl>
                                          <p:spTgt spid="6"/>
                                        </p:tgtEl>
                                        <p:attrNameLst>
                                          <p:attrName>ppt_x</p:attrName>
                                        </p:attrNameLst>
                                      </p:cBhvr>
                                      <p:tavLst>
                                        <p:tav tm="0">
                                          <p:val>
                                            <p:strVal val="#ppt_x-.2"/>
                                          </p:val>
                                        </p:tav>
                                        <p:tav tm="100000">
                                          <p:val>
                                            <p:strVal val="#ppt_x"/>
                                          </p:val>
                                        </p:tav>
                                      </p:tavLst>
                                    </p:anim>
                                    <p:anim calcmode="lin" valueType="num">
                                      <p:cBhvr>
                                        <p:cTn id="5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44" grpId="0" animBg="1"/>
      <p:bldP spid="18450" grpId="0" animBg="1"/>
      <p:bldP spid="2" grpId="0" animBg="1"/>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4"/>
          <p:cNvSpPr>
            <a:spLocks noGrp="1" noChangeArrowheads="1"/>
          </p:cNvSpPr>
          <p:nvPr>
            <p:ph type="title"/>
          </p:nvPr>
        </p:nvSpPr>
        <p:spPr/>
        <p:txBody>
          <a:bodyPr/>
          <a:lstStyle/>
          <a:p>
            <a:pPr eaLnBrk="1" hangingPunct="1"/>
            <a:endParaRPr lang="ru-RU" smtClean="0"/>
          </a:p>
        </p:txBody>
      </p:sp>
      <p:graphicFrame>
        <p:nvGraphicFramePr>
          <p:cNvPr id="88147" name="Group 83"/>
          <p:cNvGraphicFramePr>
            <a:graphicFrameLocks noGrp="1"/>
          </p:cNvGraphicFramePr>
          <p:nvPr>
            <p:ph sz="half" idx="1"/>
          </p:nvPr>
        </p:nvGraphicFramePr>
        <p:xfrm>
          <a:off x="1219200" y="4876800"/>
          <a:ext cx="5181600" cy="1524000"/>
        </p:xfrm>
        <a:graphic>
          <a:graphicData uri="http://schemas.openxmlformats.org/drawingml/2006/table">
            <a:tbl>
              <a:tblPr/>
              <a:tblGrid>
                <a:gridCol w="2133600"/>
                <a:gridCol w="1600200"/>
                <a:gridCol w="1447800"/>
              </a:tblGrid>
              <a:tr h="10890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1)винесення спільного множника за дужки</a:t>
                      </a:r>
                      <a:endParaRPr kumimoji="0" lang="ru-RU"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2)формули скороченого множення</a:t>
                      </a:r>
                      <a:endParaRPr kumimoji="0" lang="ru-RU"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3)групування </a:t>
                      </a:r>
                      <a:endParaRPr kumimoji="0" lang="ru-RU"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434975">
                <a:tc gridSpan="3">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1" i="0" u="none" strike="noStrike" cap="none" normalizeH="0" baseline="0" smtClean="0">
                          <a:ln>
                            <a:noFill/>
                          </a:ln>
                          <a:solidFill>
                            <a:schemeClr val="tx1"/>
                          </a:solidFill>
                          <a:effectLst/>
                          <a:latin typeface="Arial" charset="0"/>
                        </a:rPr>
                        <a:t>                                   </a:t>
                      </a:r>
                      <a:r>
                        <a:rPr kumimoji="0" lang="uk-UA" sz="2000" b="1" i="0" u="none" strike="noStrike" cap="none" normalizeH="0" baseline="0" smtClean="0">
                          <a:ln>
                            <a:noFill/>
                          </a:ln>
                          <a:solidFill>
                            <a:schemeClr val="tx1"/>
                          </a:solidFill>
                          <a:effectLst/>
                          <a:latin typeface="Arial" charset="0"/>
                        </a:rPr>
                        <a:t>Методи </a:t>
                      </a:r>
                      <a:endParaRPr kumimoji="0" lang="ru-RU" sz="20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hMerge="1">
                  <a:txBody>
                    <a:bodyPr/>
                    <a:lstStyle/>
                    <a:p>
                      <a:endParaRPr lang="ru-RU"/>
                    </a:p>
                  </a:txBody>
                  <a:tcPr/>
                </a:tc>
              </a:tr>
            </a:tbl>
          </a:graphicData>
        </a:graphic>
      </p:graphicFrame>
      <p:graphicFrame>
        <p:nvGraphicFramePr>
          <p:cNvPr id="88160" name="Group 96"/>
          <p:cNvGraphicFramePr>
            <a:graphicFrameLocks noGrp="1"/>
          </p:cNvGraphicFramePr>
          <p:nvPr>
            <p:ph sz="half" idx="2"/>
          </p:nvPr>
        </p:nvGraphicFramePr>
        <p:xfrm>
          <a:off x="6324600" y="2057400"/>
          <a:ext cx="2362200" cy="2667001"/>
        </p:xfrm>
        <a:graphic>
          <a:graphicData uri="http://schemas.openxmlformats.org/drawingml/2006/table">
            <a:tbl>
              <a:tblPr/>
              <a:tblGrid>
                <a:gridCol w="1228725"/>
                <a:gridCol w="1133475"/>
              </a:tblGrid>
              <a:tr h="8429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“шукай формулу”</a:t>
                      </a:r>
                      <a:endParaRPr kumimoji="0" lang="ru-RU"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uk-UA" sz="16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uk-UA" sz="16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uk-UA" sz="16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1" i="0" u="none" strike="noStrike" cap="none" normalizeH="0" baseline="0" smtClean="0">
                          <a:ln>
                            <a:noFill/>
                          </a:ln>
                          <a:solidFill>
                            <a:schemeClr val="tx1"/>
                          </a:solidFill>
                          <a:effectLst/>
                          <a:latin typeface="Arial" charset="0"/>
                        </a:rPr>
                        <a:t>Прийоми </a:t>
                      </a:r>
                      <a:endParaRPr kumimoji="0" lang="ru-RU" sz="16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9493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виділення повного квадрата</a:t>
                      </a:r>
                      <a:endParaRPr kumimoji="0" lang="ru-RU"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vMerge="1">
                  <a:txBody>
                    <a:bodyPr/>
                    <a:lstStyle/>
                    <a:p>
                      <a:endParaRPr lang="ru-RU"/>
                    </a:p>
                  </a:txBody>
                  <a:tcPr/>
                </a:tc>
              </a:tr>
              <a:tr h="8747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uk-UA" sz="1600" b="0" i="0" u="none" strike="noStrike" cap="none" normalizeH="0" baseline="0" smtClean="0">
                          <a:ln>
                            <a:noFill/>
                          </a:ln>
                          <a:solidFill>
                            <a:schemeClr val="tx1"/>
                          </a:solidFill>
                          <a:effectLst/>
                          <a:latin typeface="Arial" charset="0"/>
                        </a:rPr>
                        <a:t>перегрупування </a:t>
                      </a:r>
                      <a:endParaRPr kumimoji="0" lang="ru-RU"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vMerge="1">
                  <a:txBody>
                    <a:bodyPr/>
                    <a:lstStyle/>
                    <a:p>
                      <a:endParaRPr lang="ru-RU"/>
                    </a:p>
                  </a:txBody>
                  <a:tcPr/>
                </a:tc>
              </a:tr>
            </a:tbl>
          </a:graphicData>
        </a:graphic>
      </p:graphicFrame>
      <p:sp>
        <p:nvSpPr>
          <p:cNvPr id="88068" name="Rectangle 4"/>
          <p:cNvSpPr>
            <a:spLocks noChangeArrowheads="1"/>
          </p:cNvSpPr>
          <p:nvPr/>
        </p:nvSpPr>
        <p:spPr bwMode="auto">
          <a:xfrm>
            <a:off x="1600200" y="2438400"/>
            <a:ext cx="3962400" cy="1676400"/>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solidFill>
              <a:schemeClr val="tx1"/>
            </a:solidFill>
            <a:miter lim="800000"/>
            <a:headEnd/>
            <a:tailEnd/>
          </a:ln>
          <a:effectLst/>
        </p:spPr>
        <p:txBody>
          <a:bodyPr wrap="none" anchor="ctr"/>
          <a:lstStyle/>
          <a:p>
            <a:pPr algn="ctr">
              <a:defRPr/>
            </a:pPr>
            <a:r>
              <a:rPr lang="uk-UA"/>
              <a:t>Розкладання многочленів </a:t>
            </a:r>
          </a:p>
          <a:p>
            <a:pPr algn="ctr">
              <a:defRPr/>
            </a:pPr>
            <a:r>
              <a:rPr lang="uk-UA"/>
              <a:t>на множники</a:t>
            </a:r>
            <a:endParaRPr lang="ru-RU"/>
          </a:p>
        </p:txBody>
      </p:sp>
      <p:sp>
        <p:nvSpPr>
          <p:cNvPr id="33808" name="Rectangle 5"/>
          <p:cNvSpPr>
            <a:spLocks noChangeArrowheads="1"/>
          </p:cNvSpPr>
          <p:nvPr/>
        </p:nvSpPr>
        <p:spPr bwMode="auto">
          <a:xfrm>
            <a:off x="914400" y="685800"/>
            <a:ext cx="2133600" cy="1066800"/>
          </a:xfrm>
          <a:prstGeom prst="rect">
            <a:avLst/>
          </a:prstGeom>
          <a:solidFill>
            <a:schemeClr val="accent1"/>
          </a:solidFill>
          <a:ln w="9525">
            <a:solidFill>
              <a:schemeClr val="tx1"/>
            </a:solidFill>
            <a:miter lim="800000"/>
            <a:headEnd/>
            <a:tailEnd/>
          </a:ln>
        </p:spPr>
        <p:txBody>
          <a:bodyPr wrap="none" anchor="ctr"/>
          <a:lstStyle/>
          <a:p>
            <a:pPr algn="ctr"/>
            <a:r>
              <a:rPr lang="uk-UA"/>
              <a:t>Обчислення </a:t>
            </a:r>
          </a:p>
          <a:p>
            <a:pPr algn="ctr"/>
            <a:r>
              <a:rPr lang="uk-UA"/>
              <a:t>значень</a:t>
            </a:r>
          </a:p>
          <a:p>
            <a:pPr algn="ctr"/>
            <a:r>
              <a:rPr lang="uk-UA"/>
              <a:t> виразів</a:t>
            </a:r>
            <a:endParaRPr lang="ru-RU"/>
          </a:p>
        </p:txBody>
      </p:sp>
      <p:sp>
        <p:nvSpPr>
          <p:cNvPr id="33809" name="Rectangle 6"/>
          <p:cNvSpPr>
            <a:spLocks noChangeArrowheads="1"/>
          </p:cNvSpPr>
          <p:nvPr/>
        </p:nvSpPr>
        <p:spPr bwMode="auto">
          <a:xfrm>
            <a:off x="3581400" y="685800"/>
            <a:ext cx="2209800" cy="1066800"/>
          </a:xfrm>
          <a:prstGeom prst="rect">
            <a:avLst/>
          </a:prstGeom>
          <a:solidFill>
            <a:schemeClr val="accent1"/>
          </a:solidFill>
          <a:ln w="9525">
            <a:solidFill>
              <a:schemeClr val="tx1"/>
            </a:solidFill>
            <a:miter lim="800000"/>
            <a:headEnd/>
            <a:tailEnd/>
          </a:ln>
        </p:spPr>
        <p:txBody>
          <a:bodyPr wrap="none" anchor="ctr"/>
          <a:lstStyle/>
          <a:p>
            <a:pPr algn="ctr"/>
            <a:r>
              <a:rPr lang="uk-UA"/>
              <a:t>Розв'язування </a:t>
            </a:r>
          </a:p>
          <a:p>
            <a:pPr algn="ctr"/>
            <a:r>
              <a:rPr lang="uk-UA"/>
              <a:t>рівнянь</a:t>
            </a:r>
            <a:endParaRPr lang="ru-RU"/>
          </a:p>
        </p:txBody>
      </p:sp>
      <p:sp>
        <p:nvSpPr>
          <p:cNvPr id="33810" name="Rectangle 7"/>
          <p:cNvSpPr>
            <a:spLocks noChangeArrowheads="1"/>
          </p:cNvSpPr>
          <p:nvPr/>
        </p:nvSpPr>
        <p:spPr bwMode="auto">
          <a:xfrm>
            <a:off x="6400800" y="685800"/>
            <a:ext cx="2133600" cy="1066800"/>
          </a:xfrm>
          <a:prstGeom prst="rect">
            <a:avLst/>
          </a:prstGeom>
          <a:solidFill>
            <a:schemeClr val="accent1"/>
          </a:solidFill>
          <a:ln w="9525">
            <a:solidFill>
              <a:schemeClr val="tx1"/>
            </a:solidFill>
            <a:miter lim="800000"/>
            <a:headEnd/>
            <a:tailEnd/>
          </a:ln>
        </p:spPr>
        <p:txBody>
          <a:bodyPr wrap="none" anchor="ctr"/>
          <a:lstStyle/>
          <a:p>
            <a:pPr algn="ctr"/>
            <a:r>
              <a:rPr lang="uk-UA"/>
              <a:t>Доведення</a:t>
            </a:r>
          </a:p>
          <a:p>
            <a:pPr algn="ctr"/>
            <a:r>
              <a:rPr lang="uk-UA"/>
              <a:t> подільності</a:t>
            </a:r>
            <a:endParaRPr lang="ru-RU"/>
          </a:p>
        </p:txBody>
      </p:sp>
      <p:sp>
        <p:nvSpPr>
          <p:cNvPr id="33823" name="Line 78"/>
          <p:cNvSpPr>
            <a:spLocks noChangeShapeType="1"/>
          </p:cNvSpPr>
          <p:nvPr/>
        </p:nvSpPr>
        <p:spPr bwMode="auto">
          <a:xfrm flipV="1">
            <a:off x="4038600" y="1752600"/>
            <a:ext cx="0" cy="685800"/>
          </a:xfrm>
          <a:prstGeom prst="line">
            <a:avLst/>
          </a:prstGeom>
          <a:noFill/>
          <a:ln w="9525">
            <a:solidFill>
              <a:schemeClr val="tx1"/>
            </a:solidFill>
            <a:round/>
            <a:headEnd/>
            <a:tailEnd type="triangle" w="med" len="med"/>
          </a:ln>
        </p:spPr>
        <p:txBody>
          <a:bodyPr/>
          <a:lstStyle/>
          <a:p>
            <a:endParaRPr lang="ru-RU"/>
          </a:p>
        </p:txBody>
      </p:sp>
      <p:sp>
        <p:nvSpPr>
          <p:cNvPr id="33824" name="Line 79"/>
          <p:cNvSpPr>
            <a:spLocks noChangeShapeType="1"/>
          </p:cNvSpPr>
          <p:nvPr/>
        </p:nvSpPr>
        <p:spPr bwMode="auto">
          <a:xfrm flipH="1" flipV="1">
            <a:off x="2057400" y="1752600"/>
            <a:ext cx="685800" cy="685800"/>
          </a:xfrm>
          <a:prstGeom prst="line">
            <a:avLst/>
          </a:prstGeom>
          <a:noFill/>
          <a:ln w="9525">
            <a:solidFill>
              <a:schemeClr val="tx1"/>
            </a:solidFill>
            <a:round/>
            <a:headEnd/>
            <a:tailEnd type="triangle" w="med" len="med"/>
          </a:ln>
        </p:spPr>
        <p:txBody>
          <a:bodyPr/>
          <a:lstStyle/>
          <a:p>
            <a:endParaRPr lang="ru-RU"/>
          </a:p>
        </p:txBody>
      </p:sp>
      <p:sp>
        <p:nvSpPr>
          <p:cNvPr id="33825" name="Line 80"/>
          <p:cNvSpPr>
            <a:spLocks noChangeShapeType="1"/>
          </p:cNvSpPr>
          <p:nvPr/>
        </p:nvSpPr>
        <p:spPr bwMode="auto">
          <a:xfrm flipV="1">
            <a:off x="5181600" y="1752600"/>
            <a:ext cx="1600200" cy="685800"/>
          </a:xfrm>
          <a:prstGeom prst="line">
            <a:avLst/>
          </a:prstGeom>
          <a:noFill/>
          <a:ln w="9525">
            <a:solidFill>
              <a:schemeClr val="tx1"/>
            </a:solidFill>
            <a:round/>
            <a:headEnd/>
            <a:tailEnd type="triangle" w="med" len="med"/>
          </a:ln>
        </p:spPr>
        <p:txBody>
          <a:bodyPr/>
          <a:lstStyle/>
          <a:p>
            <a:endParaRPr lang="ru-RU"/>
          </a:p>
        </p:txBody>
      </p:sp>
      <p:sp>
        <p:nvSpPr>
          <p:cNvPr id="33826" name="Line 86"/>
          <p:cNvSpPr>
            <a:spLocks noChangeShapeType="1"/>
          </p:cNvSpPr>
          <p:nvPr/>
        </p:nvSpPr>
        <p:spPr bwMode="auto">
          <a:xfrm flipV="1">
            <a:off x="2286000" y="4114800"/>
            <a:ext cx="0" cy="762000"/>
          </a:xfrm>
          <a:prstGeom prst="line">
            <a:avLst/>
          </a:prstGeom>
          <a:noFill/>
          <a:ln w="9525">
            <a:solidFill>
              <a:schemeClr val="tx1"/>
            </a:solidFill>
            <a:round/>
            <a:headEnd/>
            <a:tailEnd type="triangle" w="med" len="med"/>
          </a:ln>
        </p:spPr>
        <p:txBody>
          <a:bodyPr/>
          <a:lstStyle/>
          <a:p>
            <a:endParaRPr lang="ru-RU"/>
          </a:p>
        </p:txBody>
      </p:sp>
      <p:sp>
        <p:nvSpPr>
          <p:cNvPr id="33827" name="Line 88"/>
          <p:cNvSpPr>
            <a:spLocks noChangeShapeType="1"/>
          </p:cNvSpPr>
          <p:nvPr/>
        </p:nvSpPr>
        <p:spPr bwMode="auto">
          <a:xfrm flipV="1">
            <a:off x="4038600" y="4114800"/>
            <a:ext cx="0" cy="762000"/>
          </a:xfrm>
          <a:prstGeom prst="line">
            <a:avLst/>
          </a:prstGeom>
          <a:noFill/>
          <a:ln w="9525">
            <a:solidFill>
              <a:schemeClr val="tx1"/>
            </a:solidFill>
            <a:round/>
            <a:headEnd/>
            <a:tailEnd type="triangle" w="med" len="med"/>
          </a:ln>
        </p:spPr>
        <p:txBody>
          <a:bodyPr/>
          <a:lstStyle/>
          <a:p>
            <a:endParaRPr lang="ru-RU"/>
          </a:p>
        </p:txBody>
      </p:sp>
      <p:sp>
        <p:nvSpPr>
          <p:cNvPr id="33828" name="Line 89"/>
          <p:cNvSpPr>
            <a:spLocks noChangeShapeType="1"/>
          </p:cNvSpPr>
          <p:nvPr/>
        </p:nvSpPr>
        <p:spPr bwMode="auto">
          <a:xfrm flipV="1">
            <a:off x="5334000" y="4114800"/>
            <a:ext cx="0" cy="762000"/>
          </a:xfrm>
          <a:prstGeom prst="line">
            <a:avLst/>
          </a:prstGeom>
          <a:noFill/>
          <a:ln w="9525">
            <a:solidFill>
              <a:schemeClr val="tx1"/>
            </a:solidFill>
            <a:round/>
            <a:headEnd/>
            <a:tailEnd type="triangle" w="med" len="med"/>
          </a:ln>
        </p:spPr>
        <p:txBody>
          <a:bodyPr/>
          <a:lstStyle/>
          <a:p>
            <a:endParaRPr lang="ru-RU"/>
          </a:p>
        </p:txBody>
      </p:sp>
      <p:sp>
        <p:nvSpPr>
          <p:cNvPr id="33829" name="Line 91"/>
          <p:cNvSpPr>
            <a:spLocks noChangeShapeType="1"/>
          </p:cNvSpPr>
          <p:nvPr/>
        </p:nvSpPr>
        <p:spPr bwMode="auto">
          <a:xfrm flipH="1">
            <a:off x="5562600" y="3429000"/>
            <a:ext cx="762000" cy="0"/>
          </a:xfrm>
          <a:prstGeom prst="line">
            <a:avLst/>
          </a:prstGeom>
          <a:noFill/>
          <a:ln w="9525">
            <a:solidFill>
              <a:schemeClr val="tx1"/>
            </a:solidFill>
            <a:round/>
            <a:headEnd/>
            <a:tailEnd type="triangle" w="med" len="med"/>
          </a:ln>
        </p:spPr>
        <p:txBody>
          <a:bodyPr/>
          <a:lstStyle/>
          <a:p>
            <a:endParaRPr lang="ru-RU"/>
          </a:p>
        </p:txBody>
      </p:sp>
      <p:sp>
        <p:nvSpPr>
          <p:cNvPr id="33830" name="Line 93"/>
          <p:cNvSpPr>
            <a:spLocks noChangeShapeType="1"/>
          </p:cNvSpPr>
          <p:nvPr/>
        </p:nvSpPr>
        <p:spPr bwMode="auto">
          <a:xfrm flipH="1">
            <a:off x="5562600" y="2819400"/>
            <a:ext cx="762000" cy="0"/>
          </a:xfrm>
          <a:prstGeom prst="line">
            <a:avLst/>
          </a:prstGeom>
          <a:noFill/>
          <a:ln w="9525">
            <a:solidFill>
              <a:schemeClr val="tx1"/>
            </a:solidFill>
            <a:round/>
            <a:headEnd/>
            <a:tailEnd type="triangle" w="med" len="med"/>
          </a:ln>
        </p:spPr>
        <p:txBody>
          <a:bodyPr/>
          <a:lstStyle/>
          <a:p>
            <a:endParaRPr lang="ru-RU"/>
          </a:p>
        </p:txBody>
      </p:sp>
      <p:sp>
        <p:nvSpPr>
          <p:cNvPr id="33831" name="Line 94"/>
          <p:cNvSpPr>
            <a:spLocks noChangeShapeType="1"/>
          </p:cNvSpPr>
          <p:nvPr/>
        </p:nvSpPr>
        <p:spPr bwMode="auto">
          <a:xfrm flipH="1">
            <a:off x="5562600" y="3962400"/>
            <a:ext cx="762000" cy="0"/>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WordArt 9"/>
          <p:cNvSpPr>
            <a:spLocks noChangeArrowheads="1" noChangeShapeType="1" noTextEdit="1"/>
          </p:cNvSpPr>
          <p:nvPr/>
        </p:nvSpPr>
        <p:spPr bwMode="auto">
          <a:xfrm>
            <a:off x="928662" y="1285860"/>
            <a:ext cx="720725" cy="647700"/>
          </a:xfrm>
          <a:prstGeom prst="rect">
            <a:avLst/>
          </a:prstGeom>
        </p:spPr>
        <p:txBody>
          <a:bodyPr wrap="none" fromWordArt="1">
            <a:prstTxWarp prst="textPlain">
              <a:avLst>
                <a:gd name="adj" fmla="val 50000"/>
              </a:avLst>
            </a:prstTxWarp>
          </a:bodyPr>
          <a:lstStyle/>
          <a:p>
            <a:r>
              <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rPr>
              <a:t>М</a:t>
            </a:r>
          </a:p>
        </p:txBody>
      </p:sp>
      <p:sp>
        <p:nvSpPr>
          <p:cNvPr id="6147" name="WordArt 10"/>
          <p:cNvSpPr>
            <a:spLocks noChangeArrowheads="1" noChangeShapeType="1" noTextEdit="1"/>
          </p:cNvSpPr>
          <p:nvPr/>
        </p:nvSpPr>
        <p:spPr bwMode="auto">
          <a:xfrm>
            <a:off x="928662" y="2786058"/>
            <a:ext cx="720725" cy="647700"/>
          </a:xfrm>
          <a:prstGeom prst="rect">
            <a:avLst/>
          </a:prstGeom>
        </p:spPr>
        <p:txBody>
          <a:bodyPr wrap="none" fromWordArt="1">
            <a:prstTxWarp prst="textPlain">
              <a:avLst>
                <a:gd name="adj" fmla="val 50000"/>
              </a:avLst>
            </a:prstTxWarp>
          </a:bodyPr>
          <a:lstStyle/>
          <a:p>
            <a:pPr algn="ctr"/>
            <a:r>
              <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rPr>
              <a:t>Е</a:t>
            </a:r>
          </a:p>
        </p:txBody>
      </p:sp>
      <p:sp>
        <p:nvSpPr>
          <p:cNvPr id="6148" name="WordArt 11"/>
          <p:cNvSpPr>
            <a:spLocks noChangeArrowheads="1" noChangeShapeType="1" noTextEdit="1"/>
          </p:cNvSpPr>
          <p:nvPr/>
        </p:nvSpPr>
        <p:spPr bwMode="auto">
          <a:xfrm>
            <a:off x="928662" y="3929066"/>
            <a:ext cx="720725" cy="647700"/>
          </a:xfrm>
          <a:prstGeom prst="rect">
            <a:avLst/>
          </a:prstGeom>
        </p:spPr>
        <p:txBody>
          <a:bodyPr wrap="none" fromWordArt="1">
            <a:prstTxWarp prst="textPlain">
              <a:avLst>
                <a:gd name="adj" fmla="val 50000"/>
              </a:avLst>
            </a:prstTxWarp>
          </a:bodyPr>
          <a:lstStyle/>
          <a:p>
            <a:pPr algn="ctr"/>
            <a:r>
              <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rPr>
              <a:t>Т</a:t>
            </a:r>
          </a:p>
        </p:txBody>
      </p:sp>
      <p:sp>
        <p:nvSpPr>
          <p:cNvPr id="6149" name="WordArt 12"/>
          <p:cNvSpPr>
            <a:spLocks noChangeArrowheads="1" noChangeShapeType="1" noTextEdit="1"/>
          </p:cNvSpPr>
          <p:nvPr/>
        </p:nvSpPr>
        <p:spPr bwMode="auto">
          <a:xfrm>
            <a:off x="1000100" y="4786322"/>
            <a:ext cx="720725" cy="647700"/>
          </a:xfrm>
          <a:prstGeom prst="rect">
            <a:avLst/>
          </a:prstGeom>
        </p:spPr>
        <p:txBody>
          <a:bodyPr wrap="none" fromWordArt="1">
            <a:prstTxWarp prst="textPlain">
              <a:avLst>
                <a:gd name="adj" fmla="val 50000"/>
              </a:avLst>
            </a:prstTxWarp>
          </a:bodyPr>
          <a:lstStyle/>
          <a:p>
            <a:pPr algn="ctr"/>
            <a:r>
              <a:rPr lang="ru-RU" sz="3600" b="1" kern="10" dirty="0">
                <a:ln w="9525">
                  <a:noFill/>
                  <a:round/>
                  <a:headEnd/>
                  <a:tailEnd/>
                </a:ln>
                <a:solidFill>
                  <a:srgbClr val="FF0000"/>
                </a:solidFill>
                <a:effectLst>
                  <a:outerShdw dist="45791" dir="2021404" algn="ctr" rotWithShape="0">
                    <a:srgbClr val="B2B2B2">
                      <a:alpha val="79999"/>
                    </a:srgbClr>
                  </a:outerShdw>
                </a:effectLst>
                <a:latin typeface="Georgia"/>
              </a:rPr>
              <a:t>А</a:t>
            </a:r>
          </a:p>
        </p:txBody>
      </p:sp>
      <p:sp>
        <p:nvSpPr>
          <p:cNvPr id="18445" name="Rectangle 13"/>
          <p:cNvSpPr>
            <a:spLocks noGrp="1" noChangeArrowheads="1"/>
          </p:cNvSpPr>
          <p:nvPr>
            <p:ph idx="1"/>
          </p:nvPr>
        </p:nvSpPr>
        <p:spPr>
          <a:xfrm>
            <a:off x="1785919" y="981075"/>
            <a:ext cx="7358082" cy="4733941"/>
          </a:xfrm>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pPr marL="609600" indent="-609600"/>
            <a:endParaRPr lang="uk-UA" sz="2800" dirty="0" smtClean="0">
              <a:latin typeface="Arial" charset="0"/>
            </a:endParaRPr>
          </a:p>
          <a:p>
            <a:pPr marL="609600" indent="-609600">
              <a:buFont typeface="Arial" charset="0"/>
              <a:buNone/>
            </a:pPr>
            <a:r>
              <a:rPr lang="en-US" sz="2800" b="1" dirty="0" smtClean="0">
                <a:solidFill>
                  <a:srgbClr val="002060"/>
                </a:solidFill>
              </a:rPr>
              <a:t> </a:t>
            </a:r>
            <a:r>
              <a:rPr lang="en-US" b="1" dirty="0" smtClean="0">
                <a:solidFill>
                  <a:srgbClr val="002060"/>
                </a:solidFill>
              </a:rPr>
              <a:t>– </a:t>
            </a:r>
            <a:r>
              <a:rPr lang="uk-UA" b="1" dirty="0" smtClean="0">
                <a:solidFill>
                  <a:srgbClr val="002060"/>
                </a:solidFill>
              </a:rPr>
              <a:t>маємо узагальнити знання про перетворення цілих виразів; організувати діяльність по застосуванню знань при </a:t>
            </a:r>
            <a:r>
              <a:rPr lang="uk-UA" b="1" dirty="0" err="1" smtClean="0">
                <a:solidFill>
                  <a:srgbClr val="002060"/>
                </a:solidFill>
              </a:rPr>
              <a:t>розв</a:t>
            </a:r>
            <a:r>
              <a:rPr lang="en-US" b="1" dirty="0" smtClean="0">
                <a:solidFill>
                  <a:srgbClr val="002060"/>
                </a:solidFill>
              </a:rPr>
              <a:t>’</a:t>
            </a:r>
            <a:r>
              <a:rPr lang="uk-UA" b="1" dirty="0" err="1" smtClean="0">
                <a:solidFill>
                  <a:srgbClr val="002060"/>
                </a:solidFill>
              </a:rPr>
              <a:t>язуванні</a:t>
            </a:r>
            <a:r>
              <a:rPr lang="uk-UA" b="1" dirty="0" smtClean="0">
                <a:solidFill>
                  <a:srgbClr val="002060"/>
                </a:solidFill>
              </a:rPr>
              <a:t> задач </a:t>
            </a:r>
          </a:p>
          <a:p>
            <a:pPr marL="609600" indent="-609600">
              <a:buFont typeface="Arial" charset="0"/>
              <a:buNone/>
            </a:pPr>
            <a:r>
              <a:rPr lang="uk-UA" b="1" dirty="0" smtClean="0">
                <a:solidFill>
                  <a:srgbClr val="002060"/>
                </a:solidFill>
              </a:rPr>
              <a:t>– ефективно використовувати урок</a:t>
            </a:r>
          </a:p>
          <a:p>
            <a:pPr marL="609600" indent="-609600">
              <a:buFont typeface="Arial" charset="0"/>
              <a:buNone/>
            </a:pPr>
            <a:endParaRPr lang="en-US" b="1" dirty="0" smtClean="0">
              <a:solidFill>
                <a:srgbClr val="002060"/>
              </a:solidFill>
            </a:endParaRPr>
          </a:p>
          <a:p>
            <a:pPr marL="609600" indent="-609600">
              <a:buFont typeface="Arial" charset="0"/>
              <a:buNone/>
            </a:pPr>
            <a:r>
              <a:rPr lang="en-US" b="1" dirty="0" smtClean="0">
                <a:solidFill>
                  <a:srgbClr val="002060"/>
                </a:solidFill>
              </a:rPr>
              <a:t>–</a:t>
            </a:r>
            <a:r>
              <a:rPr lang="uk-UA" b="1" dirty="0" smtClean="0">
                <a:solidFill>
                  <a:srgbClr val="002060"/>
                </a:solidFill>
              </a:rPr>
              <a:t> творчо підходити до роботи</a:t>
            </a:r>
          </a:p>
          <a:p>
            <a:pPr marL="609600" indent="-609600">
              <a:buFont typeface="Arial" charset="0"/>
              <a:buNone/>
            </a:pPr>
            <a:r>
              <a:rPr lang="uk-UA" b="1" dirty="0" smtClean="0">
                <a:solidFill>
                  <a:srgbClr val="002060"/>
                </a:solidFill>
              </a:rPr>
              <a:t>	</a:t>
            </a:r>
          </a:p>
          <a:p>
            <a:pPr marL="609600" indent="-609600">
              <a:buFont typeface="Arial" charset="0"/>
              <a:buNone/>
            </a:pPr>
            <a:r>
              <a:rPr lang="uk-UA" b="1" dirty="0" smtClean="0">
                <a:solidFill>
                  <a:srgbClr val="002060"/>
                </a:solidFill>
              </a:rPr>
              <a:t>– активно співпрацювати</a:t>
            </a:r>
            <a:r>
              <a:rPr lang="uk-UA" dirty="0" smtClean="0">
                <a:solidFill>
                  <a:srgbClr val="002060"/>
                </a:solidFill>
              </a:rPr>
              <a:t>   </a:t>
            </a:r>
            <a:endParaRPr lang="ru-RU" dirty="0" smtClean="0">
              <a:solidFill>
                <a:srgbClr val="002060"/>
              </a:solidFill>
            </a:endParaRPr>
          </a:p>
        </p:txBody>
      </p:sp>
      <p:grpSp>
        <p:nvGrpSpPr>
          <p:cNvPr id="2" name="Group 35"/>
          <p:cNvGrpSpPr>
            <a:grpSpLocks/>
          </p:cNvGrpSpPr>
          <p:nvPr/>
        </p:nvGrpSpPr>
        <p:grpSpPr bwMode="auto">
          <a:xfrm flipH="1">
            <a:off x="0" y="4857750"/>
            <a:ext cx="2214563" cy="2000250"/>
            <a:chOff x="4785" y="3475"/>
            <a:chExt cx="975" cy="845"/>
          </a:xfrm>
        </p:grpSpPr>
        <p:pic>
          <p:nvPicPr>
            <p:cNvPr id="6152" name="Picture 36" descr="getImззage"/>
            <p:cNvPicPr>
              <a:picLocks noChangeAspect="1" noChangeArrowheads="1"/>
            </p:cNvPicPr>
            <p:nvPr/>
          </p:nvPicPr>
          <p:blipFill>
            <a:blip r:embed="rId2" cstate="print"/>
            <a:srcRect/>
            <a:stretch>
              <a:fillRect/>
            </a:stretch>
          </p:blipFill>
          <p:spPr bwMode="auto">
            <a:xfrm>
              <a:off x="5261" y="3970"/>
              <a:ext cx="499" cy="350"/>
            </a:xfrm>
            <a:prstGeom prst="rect">
              <a:avLst/>
            </a:prstGeom>
            <a:noFill/>
            <a:ln w="9525">
              <a:noFill/>
              <a:miter lim="800000"/>
              <a:headEnd/>
              <a:tailEnd/>
            </a:ln>
          </p:spPr>
        </p:pic>
        <p:pic>
          <p:nvPicPr>
            <p:cNvPr id="6153" name="Picture 37" descr="getImззage"/>
            <p:cNvPicPr>
              <a:picLocks noChangeAspect="1" noChangeArrowheads="1"/>
            </p:cNvPicPr>
            <p:nvPr/>
          </p:nvPicPr>
          <p:blipFill>
            <a:blip r:embed="rId2" cstate="print"/>
            <a:srcRect/>
            <a:stretch>
              <a:fillRect/>
            </a:stretch>
          </p:blipFill>
          <p:spPr bwMode="auto">
            <a:xfrm>
              <a:off x="4785" y="3970"/>
              <a:ext cx="499" cy="350"/>
            </a:xfrm>
            <a:prstGeom prst="rect">
              <a:avLst/>
            </a:prstGeom>
            <a:noFill/>
            <a:ln w="9525">
              <a:noFill/>
              <a:miter lim="800000"/>
              <a:headEnd/>
              <a:tailEnd/>
            </a:ln>
          </p:spPr>
        </p:pic>
        <p:pic>
          <p:nvPicPr>
            <p:cNvPr id="6154" name="Picture 38" descr="getImззage"/>
            <p:cNvPicPr>
              <a:picLocks noChangeAspect="1" noChangeArrowheads="1"/>
            </p:cNvPicPr>
            <p:nvPr/>
          </p:nvPicPr>
          <p:blipFill>
            <a:blip r:embed="rId3" cstate="print"/>
            <a:srcRect/>
            <a:stretch>
              <a:fillRect/>
            </a:stretch>
          </p:blipFill>
          <p:spPr bwMode="auto">
            <a:xfrm>
              <a:off x="5410" y="3475"/>
              <a:ext cx="350" cy="499"/>
            </a:xfrm>
            <a:prstGeom prst="rect">
              <a:avLst/>
            </a:prstGeom>
            <a:noFill/>
            <a:ln w="9525">
              <a:noFill/>
              <a:miter lim="800000"/>
              <a:headEnd/>
              <a:tailEnd/>
            </a:ln>
          </p:spPr>
        </p:pic>
      </p:grpSp>
      <p:grpSp>
        <p:nvGrpSpPr>
          <p:cNvPr id="3" name="Group 35"/>
          <p:cNvGrpSpPr>
            <a:grpSpLocks/>
          </p:cNvGrpSpPr>
          <p:nvPr/>
        </p:nvGrpSpPr>
        <p:grpSpPr bwMode="auto">
          <a:xfrm rot="16200000" flipH="1">
            <a:off x="7036593" y="4750594"/>
            <a:ext cx="2214563" cy="2000250"/>
            <a:chOff x="4785" y="3475"/>
            <a:chExt cx="975" cy="845"/>
          </a:xfrm>
        </p:grpSpPr>
        <p:pic>
          <p:nvPicPr>
            <p:cNvPr id="12" name="Picture 36" descr="getImззage"/>
            <p:cNvPicPr>
              <a:picLocks noChangeAspect="1" noChangeArrowheads="1"/>
            </p:cNvPicPr>
            <p:nvPr/>
          </p:nvPicPr>
          <p:blipFill>
            <a:blip r:embed="rId2" cstate="print"/>
            <a:srcRect/>
            <a:stretch>
              <a:fillRect/>
            </a:stretch>
          </p:blipFill>
          <p:spPr bwMode="auto">
            <a:xfrm>
              <a:off x="5261" y="3970"/>
              <a:ext cx="499" cy="350"/>
            </a:xfrm>
            <a:prstGeom prst="rect">
              <a:avLst/>
            </a:prstGeom>
            <a:noFill/>
            <a:ln w="9525">
              <a:noFill/>
              <a:miter lim="800000"/>
              <a:headEnd/>
              <a:tailEnd/>
            </a:ln>
          </p:spPr>
        </p:pic>
        <p:pic>
          <p:nvPicPr>
            <p:cNvPr id="13" name="Picture 37" descr="getImззage"/>
            <p:cNvPicPr>
              <a:picLocks noChangeAspect="1" noChangeArrowheads="1"/>
            </p:cNvPicPr>
            <p:nvPr/>
          </p:nvPicPr>
          <p:blipFill>
            <a:blip r:embed="rId2" cstate="print"/>
            <a:srcRect/>
            <a:stretch>
              <a:fillRect/>
            </a:stretch>
          </p:blipFill>
          <p:spPr bwMode="auto">
            <a:xfrm>
              <a:off x="4785" y="3970"/>
              <a:ext cx="499" cy="350"/>
            </a:xfrm>
            <a:prstGeom prst="rect">
              <a:avLst/>
            </a:prstGeom>
            <a:noFill/>
            <a:ln w="9525">
              <a:noFill/>
              <a:miter lim="800000"/>
              <a:headEnd/>
              <a:tailEnd/>
            </a:ln>
          </p:spPr>
        </p:pic>
        <p:pic>
          <p:nvPicPr>
            <p:cNvPr id="14" name="Picture 38" descr="getImззage"/>
            <p:cNvPicPr>
              <a:picLocks noChangeAspect="1" noChangeArrowheads="1"/>
            </p:cNvPicPr>
            <p:nvPr/>
          </p:nvPicPr>
          <p:blipFill>
            <a:blip r:embed="rId3" cstate="print"/>
            <a:srcRect/>
            <a:stretch>
              <a:fillRect/>
            </a:stretch>
          </p:blipFill>
          <p:spPr bwMode="auto">
            <a:xfrm>
              <a:off x="5410" y="3475"/>
              <a:ext cx="350" cy="499"/>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8445">
                                            <p:txEl>
                                              <p:pRg st="1" end="1"/>
                                            </p:txEl>
                                          </p:spTgt>
                                        </p:tgtEl>
                                        <p:attrNameLst>
                                          <p:attrName>style.visibility</p:attrName>
                                        </p:attrNameLst>
                                      </p:cBhvr>
                                      <p:to>
                                        <p:strVal val="visible"/>
                                      </p:to>
                                    </p:set>
                                    <p:anim calcmode="discrete" valueType="clr">
                                      <p:cBhvr override="childStyle">
                                        <p:cTn id="7" dur="80"/>
                                        <p:tgtEl>
                                          <p:spTgt spid="18445">
                                            <p:txEl>
                                              <p:pRg st="1" end="1"/>
                                            </p:txEl>
                                          </p:spTgt>
                                        </p:tgtEl>
                                        <p:attrNameLst>
                                          <p:attrName>style.color</p:attrName>
                                        </p:attrNameLst>
                                      </p:cBhvr>
                                      <p:tavLst>
                                        <p:tav tm="0">
                                          <p:val>
                                            <p:clrVal>
                                              <a:schemeClr val="accent2"/>
                                            </p:clrVal>
                                          </p:val>
                                        </p:tav>
                                        <p:tav tm="50000">
                                          <p:val>
                                            <p:clrVal>
                                              <a:srgbClr val="000000"/>
                                            </p:clrVal>
                                          </p:val>
                                        </p:tav>
                                      </p:tavLst>
                                    </p:anim>
                                    <p:anim calcmode="discrete" valueType="clr">
                                      <p:cBhvr>
                                        <p:cTn id="8" dur="80"/>
                                        <p:tgtEl>
                                          <p:spTgt spid="1844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8445">
                                            <p:txEl>
                                              <p:pRg st="1" end="1"/>
                                            </p:txEl>
                                          </p:spTgt>
                                        </p:tgtEl>
                                        <p:attrNameLst>
                                          <p:attrName>fill.type</p:attrName>
                                        </p:attrNameLst>
                                      </p:cBhvr>
                                      <p:to>
                                        <p:strVal val="solid"/>
                                      </p:to>
                                    </p:set>
                                  </p:childTnLst>
                                </p:cTn>
                              </p:par>
                            </p:childTnLst>
                          </p:cTn>
                        </p:par>
                        <p:par>
                          <p:cTn id="10" fill="hold">
                            <p:stCondLst>
                              <p:cond delay="456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8445">
                                            <p:txEl>
                                              <p:pRg st="2" end="2"/>
                                            </p:txEl>
                                          </p:spTgt>
                                        </p:tgtEl>
                                        <p:attrNameLst>
                                          <p:attrName>style.visibility</p:attrName>
                                        </p:attrNameLst>
                                      </p:cBhvr>
                                      <p:to>
                                        <p:strVal val="visible"/>
                                      </p:to>
                                    </p:set>
                                    <p:anim calcmode="discrete" valueType="clr">
                                      <p:cBhvr override="childStyle">
                                        <p:cTn id="13" dur="80"/>
                                        <p:tgtEl>
                                          <p:spTgt spid="18445">
                                            <p:txEl>
                                              <p:pRg st="2" end="2"/>
                                            </p:txEl>
                                          </p:spTgt>
                                        </p:tgtEl>
                                        <p:attrNameLst>
                                          <p:attrName>style.color</p:attrName>
                                        </p:attrNameLst>
                                      </p:cBhvr>
                                      <p:tavLst>
                                        <p:tav tm="0">
                                          <p:val>
                                            <p:clrVal>
                                              <a:schemeClr val="accent2"/>
                                            </p:clrVal>
                                          </p:val>
                                        </p:tav>
                                        <p:tav tm="50000">
                                          <p:val>
                                            <p:clrVal>
                                              <a:srgbClr val="000000"/>
                                            </p:clrVal>
                                          </p:val>
                                        </p:tav>
                                      </p:tavLst>
                                    </p:anim>
                                    <p:anim calcmode="discrete" valueType="clr">
                                      <p:cBhvr>
                                        <p:cTn id="14" dur="80"/>
                                        <p:tgtEl>
                                          <p:spTgt spid="18445">
                                            <p:txEl>
                                              <p:p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18445">
                                            <p:txEl>
                                              <p:pRg st="2" end="2"/>
                                            </p:txEl>
                                          </p:spTgt>
                                        </p:tgtEl>
                                        <p:attrNameLst>
                                          <p:attrName>fill.type</p:attrName>
                                        </p:attrNameLst>
                                      </p:cBhvr>
                                      <p:to>
                                        <p:strVal val="solid"/>
                                      </p:to>
                                    </p:set>
                                  </p:childTnLst>
                                </p:cTn>
                              </p:par>
                            </p:childTnLst>
                          </p:cTn>
                        </p:par>
                        <p:par>
                          <p:cTn id="16" fill="hold">
                            <p:stCondLst>
                              <p:cond delay="57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8445">
                                            <p:txEl>
                                              <p:pRg st="4" end="4"/>
                                            </p:txEl>
                                          </p:spTgt>
                                        </p:tgtEl>
                                        <p:attrNameLst>
                                          <p:attrName>style.visibility</p:attrName>
                                        </p:attrNameLst>
                                      </p:cBhvr>
                                      <p:to>
                                        <p:strVal val="visible"/>
                                      </p:to>
                                    </p:set>
                                    <p:anim calcmode="discrete" valueType="clr">
                                      <p:cBhvr override="childStyle">
                                        <p:cTn id="19" dur="80"/>
                                        <p:tgtEl>
                                          <p:spTgt spid="18445">
                                            <p:txEl>
                                              <p:pRg st="4" end="4"/>
                                            </p:txEl>
                                          </p:spTgt>
                                        </p:tgtEl>
                                        <p:attrNameLst>
                                          <p:attrName>style.color</p:attrName>
                                        </p:attrNameLst>
                                      </p:cBhvr>
                                      <p:tavLst>
                                        <p:tav tm="0">
                                          <p:val>
                                            <p:clrVal>
                                              <a:schemeClr val="accent2"/>
                                            </p:clrVal>
                                          </p:val>
                                        </p:tav>
                                        <p:tav tm="50000">
                                          <p:val>
                                            <p:clrVal>
                                              <a:srgbClr val="000000"/>
                                            </p:clrVal>
                                          </p:val>
                                        </p:tav>
                                      </p:tavLst>
                                    </p:anim>
                                    <p:anim calcmode="discrete" valueType="clr">
                                      <p:cBhvr>
                                        <p:cTn id="20" dur="80"/>
                                        <p:tgtEl>
                                          <p:spTgt spid="18445">
                                            <p:txEl>
                                              <p:pRg st="4" end="4"/>
                                            </p:txEl>
                                          </p:spTgt>
                                        </p:tgtEl>
                                        <p:attrNameLst>
                                          <p:attrName>fillcolor</p:attrName>
                                        </p:attrNameLst>
                                      </p:cBhvr>
                                      <p:tavLst>
                                        <p:tav tm="0">
                                          <p:val>
                                            <p:clrVal>
                                              <a:schemeClr val="accent2"/>
                                            </p:clrVal>
                                          </p:val>
                                        </p:tav>
                                        <p:tav tm="50000">
                                          <p:val>
                                            <p:clrVal>
                                              <a:schemeClr val="hlink"/>
                                            </p:clrVal>
                                          </p:val>
                                        </p:tav>
                                      </p:tavLst>
                                    </p:anim>
                                    <p:set>
                                      <p:cBhvr>
                                        <p:cTn id="21" dur="80"/>
                                        <p:tgtEl>
                                          <p:spTgt spid="18445">
                                            <p:txEl>
                                              <p:pRg st="4" end="4"/>
                                            </p:txEl>
                                          </p:spTgt>
                                        </p:tgtEl>
                                        <p:attrNameLst>
                                          <p:attrName>fill.type</p:attrName>
                                        </p:attrNameLst>
                                      </p:cBhvr>
                                      <p:to>
                                        <p:strVal val="solid"/>
                                      </p:to>
                                    </p:set>
                                  </p:childTnLst>
                                </p:cTn>
                              </p:par>
                            </p:childTnLst>
                          </p:cTn>
                        </p:par>
                        <p:par>
                          <p:cTn id="22" fill="hold">
                            <p:stCondLst>
                              <p:cond delay="676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18445">
                                            <p:txEl>
                                              <p:pRg st="5" end="5"/>
                                            </p:txEl>
                                          </p:spTgt>
                                        </p:tgtEl>
                                        <p:attrNameLst>
                                          <p:attrName>style.visibility</p:attrName>
                                        </p:attrNameLst>
                                      </p:cBhvr>
                                      <p:to>
                                        <p:strVal val="visible"/>
                                      </p:to>
                                    </p:set>
                                    <p:anim calcmode="discrete" valueType="clr">
                                      <p:cBhvr override="childStyle">
                                        <p:cTn id="25" dur="80"/>
                                        <p:tgtEl>
                                          <p:spTgt spid="18445">
                                            <p:txEl>
                                              <p:pRg st="5" end="5"/>
                                            </p:txEl>
                                          </p:spTgt>
                                        </p:tgtEl>
                                        <p:attrNameLst>
                                          <p:attrName>style.color</p:attrName>
                                        </p:attrNameLst>
                                      </p:cBhvr>
                                      <p:tavLst>
                                        <p:tav tm="0">
                                          <p:val>
                                            <p:clrVal>
                                              <a:schemeClr val="accent2"/>
                                            </p:clrVal>
                                          </p:val>
                                        </p:tav>
                                        <p:tav tm="50000">
                                          <p:val>
                                            <p:clrVal>
                                              <a:srgbClr val="000000"/>
                                            </p:clrVal>
                                          </p:val>
                                        </p:tav>
                                      </p:tavLst>
                                    </p:anim>
                                    <p:anim calcmode="discrete" valueType="clr">
                                      <p:cBhvr>
                                        <p:cTn id="26" dur="80"/>
                                        <p:tgtEl>
                                          <p:spTgt spid="18445">
                                            <p:txEl>
                                              <p:pRg st="5" end="5"/>
                                            </p:txEl>
                                          </p:spTgt>
                                        </p:tgtEl>
                                        <p:attrNameLst>
                                          <p:attrName>fillcolor</p:attrName>
                                        </p:attrNameLst>
                                      </p:cBhvr>
                                      <p:tavLst>
                                        <p:tav tm="0">
                                          <p:val>
                                            <p:clrVal>
                                              <a:schemeClr val="accent2"/>
                                            </p:clrVal>
                                          </p:val>
                                        </p:tav>
                                        <p:tav tm="50000">
                                          <p:val>
                                            <p:clrVal>
                                              <a:schemeClr val="hlink"/>
                                            </p:clrVal>
                                          </p:val>
                                        </p:tav>
                                      </p:tavLst>
                                    </p:anim>
                                    <p:set>
                                      <p:cBhvr>
                                        <p:cTn id="27" dur="80"/>
                                        <p:tgtEl>
                                          <p:spTgt spid="18445">
                                            <p:txEl>
                                              <p:pRg st="5" end="5"/>
                                            </p:txEl>
                                          </p:spTgt>
                                        </p:tgtEl>
                                        <p:attrNameLst>
                                          <p:attrName>fill.type</p:attrName>
                                        </p:attrNameLst>
                                      </p:cBhvr>
                                      <p:to>
                                        <p:strVal val="solid"/>
                                      </p:to>
                                    </p:set>
                                  </p:childTnLst>
                                </p:cTn>
                              </p:par>
                            </p:childTnLst>
                          </p:cTn>
                        </p:par>
                        <p:par>
                          <p:cTn id="28" fill="hold">
                            <p:stCondLst>
                              <p:cond delay="68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18445">
                                            <p:txEl>
                                              <p:pRg st="6" end="6"/>
                                            </p:txEl>
                                          </p:spTgt>
                                        </p:tgtEl>
                                        <p:attrNameLst>
                                          <p:attrName>style.visibility</p:attrName>
                                        </p:attrNameLst>
                                      </p:cBhvr>
                                      <p:to>
                                        <p:strVal val="visible"/>
                                      </p:to>
                                    </p:set>
                                    <p:anim calcmode="discrete" valueType="clr">
                                      <p:cBhvr override="childStyle">
                                        <p:cTn id="31" dur="80"/>
                                        <p:tgtEl>
                                          <p:spTgt spid="18445">
                                            <p:txEl>
                                              <p:pRg st="6" end="6"/>
                                            </p:txEl>
                                          </p:spTgt>
                                        </p:tgtEl>
                                        <p:attrNameLst>
                                          <p:attrName>style.color</p:attrName>
                                        </p:attrNameLst>
                                      </p:cBhvr>
                                      <p:tavLst>
                                        <p:tav tm="0">
                                          <p:val>
                                            <p:clrVal>
                                              <a:schemeClr val="accent2"/>
                                            </p:clrVal>
                                          </p:val>
                                        </p:tav>
                                        <p:tav tm="50000">
                                          <p:val>
                                            <p:clrVal>
                                              <a:srgbClr val="000000"/>
                                            </p:clrVal>
                                          </p:val>
                                        </p:tav>
                                      </p:tavLst>
                                    </p:anim>
                                    <p:anim calcmode="discrete" valueType="clr">
                                      <p:cBhvr>
                                        <p:cTn id="32" dur="80"/>
                                        <p:tgtEl>
                                          <p:spTgt spid="18445">
                                            <p:txEl>
                                              <p:pRg st="6" end="6"/>
                                            </p:txEl>
                                          </p:spTgt>
                                        </p:tgtEl>
                                        <p:attrNameLst>
                                          <p:attrName>fillcolor</p:attrName>
                                        </p:attrNameLst>
                                      </p:cBhvr>
                                      <p:tavLst>
                                        <p:tav tm="0">
                                          <p:val>
                                            <p:clrVal>
                                              <a:schemeClr val="accent2"/>
                                            </p:clrVal>
                                          </p:val>
                                        </p:tav>
                                        <p:tav tm="50000">
                                          <p:val>
                                            <p:clrVal>
                                              <a:schemeClr val="hlink"/>
                                            </p:clrVal>
                                          </p:val>
                                        </p:tav>
                                      </p:tavLst>
                                    </p:anim>
                                    <p:set>
                                      <p:cBhvr>
                                        <p:cTn id="33" dur="80"/>
                                        <p:tgtEl>
                                          <p:spTgt spid="1844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ru-RU" smtClean="0"/>
          </a:p>
        </p:txBody>
      </p:sp>
      <p:sp>
        <p:nvSpPr>
          <p:cNvPr id="37892" name="AutoShape 6"/>
          <p:cNvSpPr>
            <a:spLocks noChangeArrowheads="1"/>
          </p:cNvSpPr>
          <p:nvPr/>
        </p:nvSpPr>
        <p:spPr bwMode="auto">
          <a:xfrm>
            <a:off x="251520" y="1000108"/>
            <a:ext cx="8749636" cy="4786346"/>
          </a:xfrm>
          <a:prstGeom prst="frame">
            <a:avLst/>
          </a:prstGeom>
          <a:solidFill>
            <a:schemeClr val="tx2">
              <a:lumMod val="60000"/>
              <a:lumOff val="40000"/>
            </a:schemeClr>
          </a:solidFill>
          <a:ln w="76200">
            <a:solidFill>
              <a:srgbClr val="FFFF00"/>
            </a:solidFill>
            <a:round/>
            <a:headEnd/>
            <a:tailEnd/>
          </a:ln>
        </p:spPr>
        <p:txBody>
          <a:bodyPr wrap="none" anchor="ctr"/>
          <a:lstStyle/>
          <a:p>
            <a:pPr algn="ctr"/>
            <a:r>
              <a:rPr lang="uk-UA" sz="4000" b="1" dirty="0" smtClean="0">
                <a:latin typeface="Monotype Corsiva" pitchFamily="66" charset="0"/>
              </a:rPr>
              <a:t>Багато </a:t>
            </a:r>
            <a:r>
              <a:rPr lang="uk-UA" sz="4000" b="1" dirty="0">
                <a:latin typeface="Monotype Corsiva" pitchFamily="66" charset="0"/>
              </a:rPr>
              <a:t>чого з математики</a:t>
            </a:r>
          </a:p>
          <a:p>
            <a:pPr algn="ctr"/>
            <a:r>
              <a:rPr lang="uk-UA" sz="4000" b="1" dirty="0">
                <a:latin typeface="Monotype Corsiva" pitchFamily="66" charset="0"/>
              </a:rPr>
              <a:t> не залишається в пам'яті, </a:t>
            </a:r>
          </a:p>
          <a:p>
            <a:pPr algn="ctr"/>
            <a:r>
              <a:rPr lang="uk-UA" sz="4000" b="1" dirty="0">
                <a:latin typeface="Monotype Corsiva" pitchFamily="66" charset="0"/>
              </a:rPr>
              <a:t>але коли зрозумієш її, тоді </a:t>
            </a:r>
          </a:p>
          <a:p>
            <a:pPr algn="ctr"/>
            <a:r>
              <a:rPr lang="uk-UA" sz="4000" b="1" dirty="0">
                <a:latin typeface="Monotype Corsiva" pitchFamily="66" charset="0"/>
              </a:rPr>
              <a:t>легко при нагоді </a:t>
            </a:r>
            <a:r>
              <a:rPr lang="uk-UA" sz="4000" b="1" dirty="0" smtClean="0">
                <a:latin typeface="Monotype Corsiva" pitchFamily="66" charset="0"/>
              </a:rPr>
              <a:t>згадати</a:t>
            </a:r>
            <a:endParaRPr lang="uk-UA" sz="4000" b="1" dirty="0">
              <a:latin typeface="Monotype Corsiva" pitchFamily="66" charset="0"/>
            </a:endParaRPr>
          </a:p>
          <a:p>
            <a:pPr algn="ctr"/>
            <a:r>
              <a:rPr lang="uk-UA" sz="4000" b="1" dirty="0">
                <a:latin typeface="Monotype Corsiva" pitchFamily="66" charset="0"/>
              </a:rPr>
              <a:t> призабуте.</a:t>
            </a:r>
          </a:p>
          <a:p>
            <a:pPr algn="ctr"/>
            <a:endParaRPr lang="uk-UA" sz="1000" b="1" dirty="0">
              <a:latin typeface="Monotype Corsiva" pitchFamily="66" charset="0"/>
            </a:endParaRPr>
          </a:p>
          <a:p>
            <a:pPr algn="ctr"/>
            <a:r>
              <a:rPr lang="uk-UA" sz="2800" b="1" dirty="0">
                <a:latin typeface="Monotype Corsiva" pitchFamily="66" charset="0"/>
              </a:rPr>
              <a:t>М.В. Остроградський.</a:t>
            </a:r>
            <a:endParaRPr lang="ru-RU" sz="2800" b="1" dirty="0">
              <a:latin typeface="Monotype Corsiva" pitchFamily="66"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827584" y="260648"/>
          <a:ext cx="7344813" cy="6400800"/>
        </p:xfrm>
        <a:graphic>
          <a:graphicData uri="http://schemas.openxmlformats.org/drawingml/2006/table">
            <a:tbl>
              <a:tblPr firstRow="1" bandRow="1">
                <a:tableStyleId>{5940675A-B579-460E-94D1-54222C63F5DA}</a:tableStyleId>
              </a:tblPr>
              <a:tblGrid>
                <a:gridCol w="1049259"/>
                <a:gridCol w="1049259"/>
                <a:gridCol w="1049259"/>
                <a:gridCol w="1049259"/>
                <a:gridCol w="1049259"/>
                <a:gridCol w="1049259"/>
                <a:gridCol w="1049259"/>
              </a:tblGrid>
              <a:tr h="740654">
                <a:tc>
                  <a:txBody>
                    <a:bodyPr/>
                    <a:lstStyle/>
                    <a:p>
                      <a:pPr algn="ctr"/>
                      <a:r>
                        <a:rPr lang="uk-UA" sz="5400" b="1" i="1" dirty="0" smtClean="0"/>
                        <a:t>Г</a:t>
                      </a:r>
                      <a:endParaRPr lang="ru-RU" sz="5400" b="1" i="1" dirty="0"/>
                    </a:p>
                  </a:txBody>
                  <a:tcPr/>
                </a:tc>
                <a:tc>
                  <a:txBody>
                    <a:bodyPr/>
                    <a:lstStyle/>
                    <a:p>
                      <a:pPr algn="ctr"/>
                      <a:r>
                        <a:rPr lang="uk-UA" sz="5400" b="1" i="1" dirty="0" smtClean="0"/>
                        <a:t>М</a:t>
                      </a:r>
                      <a:endParaRPr lang="ru-RU" sz="5400" b="1" i="1" dirty="0"/>
                    </a:p>
                  </a:txBody>
                  <a:tcPr/>
                </a:tc>
                <a:tc>
                  <a:txBody>
                    <a:bodyPr/>
                    <a:lstStyle/>
                    <a:p>
                      <a:pPr algn="ctr"/>
                      <a:r>
                        <a:rPr lang="uk-UA" sz="5400" b="1" i="1" dirty="0" smtClean="0"/>
                        <a:t>Ф</a:t>
                      </a:r>
                      <a:endParaRPr lang="ru-RU" sz="5400" b="1" i="1" dirty="0"/>
                    </a:p>
                  </a:txBody>
                  <a:tcPr/>
                </a:tc>
                <a:tc>
                  <a:txBody>
                    <a:bodyPr/>
                    <a:lstStyle/>
                    <a:p>
                      <a:pPr algn="ctr"/>
                      <a:r>
                        <a:rPr lang="uk-UA" sz="5400" b="1" i="1" dirty="0" smtClean="0"/>
                        <a:t>К</a:t>
                      </a:r>
                      <a:endParaRPr lang="ru-RU" sz="5400" b="1" i="1" dirty="0"/>
                    </a:p>
                  </a:txBody>
                  <a:tcPr/>
                </a:tc>
                <a:tc>
                  <a:txBody>
                    <a:bodyPr/>
                    <a:lstStyle/>
                    <a:p>
                      <a:pPr algn="ctr"/>
                      <a:r>
                        <a:rPr lang="uk-UA" sz="5400" b="1" i="1" dirty="0" smtClean="0"/>
                        <a:t>Р</a:t>
                      </a:r>
                      <a:endParaRPr lang="ru-RU" sz="5400" b="1" i="1" dirty="0"/>
                    </a:p>
                  </a:txBody>
                  <a:tcPr/>
                </a:tc>
                <a:tc>
                  <a:txBody>
                    <a:bodyPr/>
                    <a:lstStyle/>
                    <a:p>
                      <a:pPr algn="ctr"/>
                      <a:r>
                        <a:rPr lang="uk-UA" sz="5400" b="1" i="1" dirty="0" smtClean="0"/>
                        <a:t>К</a:t>
                      </a:r>
                      <a:endParaRPr lang="ru-RU" sz="5400" b="1" i="1" dirty="0"/>
                    </a:p>
                  </a:txBody>
                  <a:tcPr/>
                </a:tc>
                <a:tc>
                  <a:txBody>
                    <a:bodyPr/>
                    <a:lstStyle/>
                    <a:p>
                      <a:pPr algn="ctr"/>
                      <a:r>
                        <a:rPr lang="uk-UA" sz="5400" b="1" i="1" dirty="0" smtClean="0"/>
                        <a:t>К</a:t>
                      </a:r>
                      <a:endParaRPr lang="ru-RU" sz="5400" b="1" i="1" dirty="0"/>
                    </a:p>
                  </a:txBody>
                  <a:tcPr/>
                </a:tc>
              </a:tr>
              <a:tr h="740654">
                <a:tc>
                  <a:txBody>
                    <a:bodyPr/>
                    <a:lstStyle/>
                    <a:p>
                      <a:pPr algn="ctr"/>
                      <a:r>
                        <a:rPr lang="uk-UA" sz="5400" b="1" i="1" dirty="0" smtClean="0"/>
                        <a:t>О</a:t>
                      </a:r>
                      <a:endParaRPr lang="ru-RU" sz="5400" b="1" i="1" dirty="0"/>
                    </a:p>
                  </a:txBody>
                  <a:tcPr/>
                </a:tc>
                <a:tc>
                  <a:txBody>
                    <a:bodyPr/>
                    <a:lstStyle/>
                    <a:p>
                      <a:pPr algn="ctr"/>
                      <a:r>
                        <a:rPr lang="uk-UA" sz="5400" b="1" i="1" dirty="0" smtClean="0"/>
                        <a:t>О</a:t>
                      </a:r>
                      <a:endParaRPr lang="ru-RU" sz="5400" b="1" i="1" dirty="0"/>
                    </a:p>
                  </a:txBody>
                  <a:tcPr/>
                </a:tc>
                <a:tc>
                  <a:txBody>
                    <a:bodyPr/>
                    <a:lstStyle/>
                    <a:p>
                      <a:pPr algn="ctr"/>
                      <a:r>
                        <a:rPr lang="uk-UA" sz="5400" b="1" i="1" dirty="0" smtClean="0"/>
                        <a:t>Р</a:t>
                      </a:r>
                      <a:endParaRPr lang="ru-RU" sz="5400" b="1" i="1" dirty="0"/>
                    </a:p>
                  </a:txBody>
                  <a:tcPr/>
                </a:tc>
                <a:tc>
                  <a:txBody>
                    <a:bodyPr/>
                    <a:lstStyle/>
                    <a:p>
                      <a:pPr algn="ctr"/>
                      <a:r>
                        <a:rPr lang="uk-UA" sz="5400" b="1" i="1" dirty="0" smtClean="0"/>
                        <a:t>У</a:t>
                      </a:r>
                      <a:endParaRPr lang="ru-RU" sz="5400" b="1" i="1" dirty="0"/>
                    </a:p>
                  </a:txBody>
                  <a:tcPr/>
                </a:tc>
                <a:tc>
                  <a:txBody>
                    <a:bodyPr/>
                    <a:lstStyle/>
                    <a:p>
                      <a:pPr algn="ctr"/>
                      <a:r>
                        <a:rPr lang="uk-UA" sz="5400" b="1" i="1" dirty="0" smtClean="0"/>
                        <a:t>Р</a:t>
                      </a:r>
                      <a:endParaRPr lang="ru-RU" sz="5400" b="1" i="1" dirty="0"/>
                    </a:p>
                  </a:txBody>
                  <a:tcPr/>
                </a:tc>
                <a:tc>
                  <a:txBody>
                    <a:bodyPr/>
                    <a:lstStyle/>
                    <a:p>
                      <a:pPr algn="ctr"/>
                      <a:r>
                        <a:rPr lang="uk-UA" sz="5400" b="1" i="1" dirty="0" smtClean="0"/>
                        <a:t>В</a:t>
                      </a:r>
                      <a:endParaRPr lang="ru-RU" sz="5400" b="1" i="1" dirty="0"/>
                    </a:p>
                  </a:txBody>
                  <a:tcPr/>
                </a:tc>
                <a:tc>
                  <a:txBody>
                    <a:bodyPr/>
                    <a:lstStyle/>
                    <a:p>
                      <a:pPr algn="ctr"/>
                      <a:r>
                        <a:rPr lang="uk-UA" sz="5400" b="1" i="1" dirty="0" smtClean="0"/>
                        <a:t>Я</a:t>
                      </a:r>
                      <a:endParaRPr lang="ru-RU" sz="5400" b="1" i="1" dirty="0"/>
                    </a:p>
                  </a:txBody>
                  <a:tcPr/>
                </a:tc>
              </a:tr>
              <a:tr h="740654">
                <a:tc>
                  <a:txBody>
                    <a:bodyPr/>
                    <a:lstStyle/>
                    <a:p>
                      <a:pPr algn="ctr"/>
                      <a:r>
                        <a:rPr lang="uk-UA" sz="5400" b="1" i="1" dirty="0" smtClean="0"/>
                        <a:t>У</a:t>
                      </a:r>
                      <a:endParaRPr lang="ru-RU" sz="5400" b="1" i="1" dirty="0"/>
                    </a:p>
                  </a:txBody>
                  <a:tcPr/>
                </a:tc>
                <a:tc>
                  <a:txBody>
                    <a:bodyPr/>
                    <a:lstStyle/>
                    <a:p>
                      <a:pPr algn="ctr"/>
                      <a:r>
                        <a:rPr lang="uk-UA" sz="5400" b="1" i="1" dirty="0" smtClean="0"/>
                        <a:t>Б</a:t>
                      </a:r>
                      <a:endParaRPr lang="ru-RU" sz="5400" b="1" i="1" dirty="0"/>
                    </a:p>
                  </a:txBody>
                  <a:tcPr/>
                </a:tc>
                <a:tc>
                  <a:txBody>
                    <a:bodyPr/>
                    <a:lstStyle/>
                    <a:p>
                      <a:pPr algn="ctr"/>
                      <a:r>
                        <a:rPr lang="uk-UA" sz="5400" b="1" i="1" dirty="0" smtClean="0"/>
                        <a:t>Н</a:t>
                      </a:r>
                      <a:endParaRPr lang="ru-RU" sz="5400" b="1" i="1" dirty="0"/>
                    </a:p>
                  </a:txBody>
                  <a:tcPr/>
                </a:tc>
                <a:tc>
                  <a:txBody>
                    <a:bodyPr/>
                    <a:lstStyle/>
                    <a:p>
                      <a:pPr algn="ctr"/>
                      <a:r>
                        <a:rPr lang="uk-UA" sz="5400" b="1" i="1" dirty="0" smtClean="0"/>
                        <a:t>А</a:t>
                      </a:r>
                      <a:endParaRPr lang="ru-RU" sz="5400" b="1" i="1" dirty="0"/>
                    </a:p>
                  </a:txBody>
                  <a:tcPr/>
                </a:tc>
                <a:tc>
                  <a:txBody>
                    <a:bodyPr/>
                    <a:lstStyle/>
                    <a:p>
                      <a:pPr algn="ctr"/>
                      <a:r>
                        <a:rPr lang="uk-UA" sz="5400" b="1" i="1" dirty="0" smtClean="0"/>
                        <a:t>Н</a:t>
                      </a:r>
                      <a:endParaRPr lang="ru-RU" sz="5400" b="1" i="1" dirty="0"/>
                    </a:p>
                  </a:txBody>
                  <a:tcPr/>
                </a:tc>
                <a:tc>
                  <a:txBody>
                    <a:bodyPr/>
                    <a:lstStyle/>
                    <a:p>
                      <a:pPr algn="ctr"/>
                      <a:r>
                        <a:rPr lang="uk-UA" sz="5400" b="1" i="1" dirty="0" smtClean="0"/>
                        <a:t>І</a:t>
                      </a:r>
                      <a:endParaRPr lang="ru-RU" sz="5400" b="1" i="1" dirty="0"/>
                    </a:p>
                  </a:txBody>
                  <a:tcPr/>
                </a:tc>
                <a:tc>
                  <a:txBody>
                    <a:bodyPr/>
                    <a:lstStyle/>
                    <a:p>
                      <a:pPr algn="ctr"/>
                      <a:r>
                        <a:rPr lang="uk-UA" sz="5400" b="1" i="1" dirty="0" smtClean="0"/>
                        <a:t>О</a:t>
                      </a:r>
                      <a:endParaRPr lang="ru-RU" sz="5400" b="1" i="1" dirty="0"/>
                    </a:p>
                  </a:txBody>
                  <a:tcPr/>
                </a:tc>
              </a:tr>
              <a:tr h="740654">
                <a:tc>
                  <a:txBody>
                    <a:bodyPr/>
                    <a:lstStyle/>
                    <a:p>
                      <a:pPr algn="ctr"/>
                      <a:r>
                        <a:rPr lang="uk-UA" sz="5400" b="1" i="1" dirty="0" smtClean="0"/>
                        <a:t>Г</a:t>
                      </a:r>
                      <a:endParaRPr lang="ru-RU" sz="5400" b="1" i="1" dirty="0"/>
                    </a:p>
                  </a:txBody>
                  <a:tcPr/>
                </a:tc>
                <a:tc>
                  <a:txBody>
                    <a:bodyPr/>
                    <a:lstStyle/>
                    <a:p>
                      <a:pPr algn="ctr"/>
                      <a:r>
                        <a:rPr lang="uk-UA" sz="5400" b="1" i="1" dirty="0" smtClean="0"/>
                        <a:t>М</a:t>
                      </a:r>
                      <a:endParaRPr lang="ru-RU" sz="5400" b="1" i="1" dirty="0"/>
                    </a:p>
                  </a:txBody>
                  <a:tcPr/>
                </a:tc>
                <a:tc>
                  <a:txBody>
                    <a:bodyPr/>
                    <a:lstStyle/>
                    <a:p>
                      <a:pPr algn="ctr"/>
                      <a:r>
                        <a:rPr lang="uk-UA" sz="5400" b="1" i="1" dirty="0" smtClean="0"/>
                        <a:t>В</a:t>
                      </a:r>
                      <a:endParaRPr lang="ru-RU" sz="5400" b="1" i="1" dirty="0"/>
                    </a:p>
                  </a:txBody>
                  <a:tcPr/>
                </a:tc>
                <a:tc>
                  <a:txBody>
                    <a:bodyPr/>
                    <a:lstStyle/>
                    <a:p>
                      <a:pPr algn="ctr"/>
                      <a:r>
                        <a:rPr lang="uk-UA" sz="5400" b="1" i="1" dirty="0" smtClean="0"/>
                        <a:t>3</a:t>
                      </a:r>
                      <a:endParaRPr lang="ru-RU" sz="5400" b="1" i="1" dirty="0"/>
                    </a:p>
                  </a:txBody>
                  <a:tcPr/>
                </a:tc>
                <a:tc>
                  <a:txBody>
                    <a:bodyPr/>
                    <a:lstStyle/>
                    <a:p>
                      <a:pPr algn="ctr"/>
                      <a:r>
                        <a:rPr lang="uk-UA" sz="5400" b="1" i="1" dirty="0" smtClean="0"/>
                        <a:t>Р</a:t>
                      </a:r>
                      <a:endParaRPr lang="ru-RU" sz="5400" b="1" i="1" dirty="0"/>
                    </a:p>
                  </a:txBody>
                  <a:tcPr/>
                </a:tc>
                <a:tc>
                  <a:txBody>
                    <a:bodyPr/>
                    <a:lstStyle/>
                    <a:p>
                      <a:pPr algn="ctr"/>
                      <a:r>
                        <a:rPr lang="uk-UA" sz="5400" b="1" i="1" dirty="0" smtClean="0"/>
                        <a:t>К</a:t>
                      </a:r>
                      <a:endParaRPr lang="ru-RU" sz="5400" b="1" i="1" dirty="0"/>
                    </a:p>
                  </a:txBody>
                  <a:tcPr/>
                </a:tc>
                <a:tc>
                  <a:txBody>
                    <a:bodyPr/>
                    <a:lstStyle/>
                    <a:p>
                      <a:pPr algn="ctr"/>
                      <a:r>
                        <a:rPr lang="uk-UA" sz="5400" b="1" i="1" dirty="0" smtClean="0"/>
                        <a:t>А</a:t>
                      </a:r>
                      <a:endParaRPr lang="ru-RU" sz="5400" b="1" i="1" dirty="0"/>
                    </a:p>
                  </a:txBody>
                  <a:tcPr/>
                </a:tc>
              </a:tr>
              <a:tr h="740654">
                <a:tc>
                  <a:txBody>
                    <a:bodyPr/>
                    <a:lstStyle/>
                    <a:p>
                      <a:pPr algn="ctr"/>
                      <a:r>
                        <a:rPr lang="uk-UA" sz="5400" b="1" i="1" dirty="0" smtClean="0"/>
                        <a:t>И</a:t>
                      </a:r>
                      <a:endParaRPr lang="ru-RU" sz="5400" b="1" i="1" dirty="0"/>
                    </a:p>
                  </a:txBody>
                  <a:tcPr/>
                </a:tc>
                <a:tc>
                  <a:txBody>
                    <a:bodyPr/>
                    <a:lstStyle/>
                    <a:p>
                      <a:pPr algn="ctr"/>
                      <a:r>
                        <a:rPr lang="uk-UA" sz="5400" b="1" i="1" dirty="0" smtClean="0"/>
                        <a:t>П</a:t>
                      </a:r>
                      <a:endParaRPr lang="ru-RU" sz="5400" b="1" i="1" dirty="0"/>
                    </a:p>
                  </a:txBody>
                  <a:tcPr/>
                </a:tc>
                <a:tc>
                  <a:txBody>
                    <a:bodyPr/>
                    <a:lstStyle/>
                    <a:p>
                      <a:pPr algn="ctr"/>
                      <a:r>
                        <a:rPr lang="uk-UA" sz="5400" b="1" i="1" dirty="0" smtClean="0"/>
                        <a:t>У</a:t>
                      </a:r>
                      <a:endParaRPr lang="ru-RU" sz="5400" b="1" i="1" dirty="0"/>
                    </a:p>
                  </a:txBody>
                  <a:tcPr/>
                </a:tc>
                <a:tc>
                  <a:txBody>
                    <a:bodyPr/>
                    <a:lstStyle/>
                    <a:p>
                      <a:pPr algn="ctr"/>
                      <a:r>
                        <a:rPr lang="uk-UA" sz="5400" b="1" i="1" dirty="0" smtClean="0"/>
                        <a:t>Н</a:t>
                      </a:r>
                      <a:endParaRPr lang="ru-RU" sz="5400" b="1" i="1" dirty="0"/>
                    </a:p>
                  </a:txBody>
                  <a:tcPr/>
                </a:tc>
                <a:tc>
                  <a:txBody>
                    <a:bodyPr/>
                    <a:lstStyle/>
                    <a:p>
                      <a:pPr algn="ctr"/>
                      <a:r>
                        <a:rPr lang="uk-UA" sz="5400" b="1" i="1" dirty="0" smtClean="0"/>
                        <a:t>Д</a:t>
                      </a:r>
                      <a:endParaRPr lang="ru-RU" sz="5400" b="1" i="1" dirty="0"/>
                    </a:p>
                  </a:txBody>
                  <a:tcPr/>
                </a:tc>
                <a:tc>
                  <a:txBody>
                    <a:bodyPr/>
                    <a:lstStyle/>
                    <a:p>
                      <a:pPr algn="ctr"/>
                      <a:r>
                        <a:rPr lang="uk-UA" sz="5400" b="1" i="1" dirty="0" smtClean="0"/>
                        <a:t>Н</a:t>
                      </a:r>
                      <a:endParaRPr lang="ru-RU" sz="5400" b="1" i="1" dirty="0"/>
                    </a:p>
                  </a:txBody>
                  <a:tcPr/>
                </a:tc>
                <a:tc>
                  <a:txBody>
                    <a:bodyPr/>
                    <a:lstStyle/>
                    <a:p>
                      <a:pPr algn="ctr"/>
                      <a:r>
                        <a:rPr lang="uk-UA" sz="5400" b="1" i="1" dirty="0" smtClean="0"/>
                        <a:t>А</a:t>
                      </a:r>
                      <a:endParaRPr lang="ru-RU" sz="5400" b="1" i="1" dirty="0"/>
                    </a:p>
                  </a:txBody>
                  <a:tcPr/>
                </a:tc>
              </a:tr>
              <a:tr h="740654">
                <a:tc>
                  <a:txBody>
                    <a:bodyPr/>
                    <a:lstStyle/>
                    <a:p>
                      <a:pPr algn="ctr"/>
                      <a:r>
                        <a:rPr lang="uk-UA" sz="5400" b="1" i="1" dirty="0" smtClean="0"/>
                        <a:t>М</a:t>
                      </a:r>
                      <a:endParaRPr lang="ru-RU" sz="5400" b="1" i="1" dirty="0"/>
                    </a:p>
                  </a:txBody>
                  <a:tcPr/>
                </a:tc>
                <a:tc>
                  <a:txBody>
                    <a:bodyPr/>
                    <a:lstStyle/>
                    <a:p>
                      <a:pPr algn="ctr"/>
                      <a:r>
                        <a:rPr lang="uk-UA" sz="5400" b="1" i="1" dirty="0" smtClean="0"/>
                        <a:t>Ж</a:t>
                      </a:r>
                      <a:endParaRPr lang="ru-RU" sz="5400" b="1" i="1" dirty="0"/>
                    </a:p>
                  </a:txBody>
                  <a:tcPr/>
                </a:tc>
                <a:tc>
                  <a:txBody>
                    <a:bodyPr/>
                    <a:lstStyle/>
                    <a:p>
                      <a:pPr algn="ctr"/>
                      <a:r>
                        <a:rPr lang="uk-UA" sz="5400" b="1" i="1" dirty="0" smtClean="0"/>
                        <a:t>Н</a:t>
                      </a:r>
                      <a:endParaRPr lang="ru-RU" sz="5400" b="1" i="1" dirty="0"/>
                    </a:p>
                  </a:txBody>
                  <a:tcPr/>
                </a:tc>
                <a:tc>
                  <a:txBody>
                    <a:bodyPr/>
                    <a:lstStyle/>
                    <a:p>
                      <a:pPr algn="ctr"/>
                      <a:r>
                        <a:rPr lang="uk-UA" sz="5400" b="1" i="1" dirty="0" smtClean="0"/>
                        <a:t>Я</a:t>
                      </a:r>
                      <a:endParaRPr lang="ru-RU" sz="5400" b="1" i="1" dirty="0"/>
                    </a:p>
                  </a:txBody>
                  <a:tcPr/>
                </a:tc>
                <a:tc>
                  <a:txBody>
                    <a:bodyPr/>
                    <a:lstStyle/>
                    <a:p>
                      <a:pPr algn="ctr"/>
                      <a:r>
                        <a:rPr lang="uk-UA" sz="5400" b="1" i="1" dirty="0" smtClean="0"/>
                        <a:t>В</a:t>
                      </a:r>
                      <a:endParaRPr lang="ru-RU" sz="5400" b="1" i="1" dirty="0"/>
                    </a:p>
                  </a:txBody>
                  <a:tcPr/>
                </a:tc>
                <a:tc>
                  <a:txBody>
                    <a:bodyPr/>
                    <a:lstStyle/>
                    <a:p>
                      <a:pPr algn="ctr"/>
                      <a:r>
                        <a:rPr lang="uk-UA" sz="5400" b="1" i="1" dirty="0" smtClean="0"/>
                        <a:t>А</a:t>
                      </a:r>
                      <a:endParaRPr lang="ru-RU" sz="5400" b="1" i="1" dirty="0"/>
                    </a:p>
                  </a:txBody>
                  <a:tcPr/>
                </a:tc>
                <a:tc>
                  <a:txBody>
                    <a:bodyPr/>
                    <a:lstStyle/>
                    <a:p>
                      <a:pPr algn="ctr"/>
                      <a:r>
                        <a:rPr lang="uk-UA" sz="5400" b="1" i="1" dirty="0" smtClean="0"/>
                        <a:t>К</a:t>
                      </a:r>
                      <a:endParaRPr lang="ru-RU" sz="5400" b="1" i="1" dirty="0"/>
                    </a:p>
                  </a:txBody>
                  <a:tcPr/>
                </a:tc>
              </a:tr>
              <a:tr h="740654">
                <a:tc>
                  <a:txBody>
                    <a:bodyPr/>
                    <a:lstStyle/>
                    <a:p>
                      <a:pPr algn="ctr"/>
                      <a:r>
                        <a:rPr lang="uk-UA" sz="5400" b="1" i="1" dirty="0" smtClean="0"/>
                        <a:t>Й</a:t>
                      </a:r>
                      <a:endParaRPr lang="ru-RU" sz="5400" b="1" i="1" dirty="0"/>
                    </a:p>
                  </a:txBody>
                  <a:tcPr/>
                </a:tc>
                <a:tc>
                  <a:txBody>
                    <a:bodyPr/>
                    <a:lstStyle/>
                    <a:p>
                      <a:pPr algn="ctr"/>
                      <a:r>
                        <a:rPr lang="uk-UA" sz="5400" b="1" i="1" dirty="0" smtClean="0"/>
                        <a:t>Ц</a:t>
                      </a:r>
                      <a:endParaRPr lang="ru-RU" sz="5400" b="1" i="1" dirty="0"/>
                    </a:p>
                  </a:txBody>
                  <a:tcPr/>
                </a:tc>
                <a:tc>
                  <a:txBody>
                    <a:bodyPr/>
                    <a:lstStyle/>
                    <a:p>
                      <a:pPr algn="ctr"/>
                      <a:r>
                        <a:rPr lang="uk-UA" sz="5400" b="1" i="1" dirty="0" smtClean="0"/>
                        <a:t>У</a:t>
                      </a:r>
                      <a:endParaRPr lang="ru-RU" sz="5400" b="1" i="1" dirty="0"/>
                    </a:p>
                  </a:txBody>
                  <a:tcPr/>
                </a:tc>
                <a:tc>
                  <a:txBody>
                    <a:bodyPr/>
                    <a:lstStyle/>
                    <a:p>
                      <a:pPr algn="ctr"/>
                      <a:r>
                        <a:rPr lang="uk-UA" sz="5400" b="1" i="1" dirty="0" smtClean="0"/>
                        <a:t>Л</a:t>
                      </a:r>
                      <a:endParaRPr lang="ru-RU" sz="5400" b="1" i="1" dirty="0"/>
                    </a:p>
                  </a:txBody>
                  <a:tcPr/>
                </a:tc>
                <a:tc>
                  <a:txBody>
                    <a:bodyPr/>
                    <a:lstStyle/>
                    <a:p>
                      <a:pPr algn="ctr"/>
                      <a:r>
                        <a:rPr lang="uk-UA" sz="5400" b="1" i="1" dirty="0" smtClean="0"/>
                        <a:t>!</a:t>
                      </a:r>
                      <a:endParaRPr lang="ru-RU" sz="5400" b="1" i="1" dirty="0"/>
                    </a:p>
                  </a:txBody>
                  <a:tcPr/>
                </a:tc>
                <a:tc>
                  <a:txBody>
                    <a:bodyPr/>
                    <a:lstStyle/>
                    <a:p>
                      <a:pPr algn="ctr"/>
                      <a:r>
                        <a:rPr lang="uk-UA" sz="5400" b="1" i="1" dirty="0" smtClean="0"/>
                        <a:t>Р</a:t>
                      </a:r>
                      <a:endParaRPr lang="ru-RU" sz="5400" b="1" i="1" dirty="0"/>
                    </a:p>
                  </a:txBody>
                  <a:tcPr/>
                </a:tc>
                <a:tc>
                  <a:txBody>
                    <a:bodyPr/>
                    <a:lstStyle/>
                    <a:p>
                      <a:pPr algn="ctr"/>
                      <a:r>
                        <a:rPr lang="uk-UA" sz="5400" b="1" i="1" dirty="0" smtClean="0"/>
                        <a:t>А</a:t>
                      </a:r>
                      <a:endParaRPr lang="ru-RU" sz="5400" b="1" i="1" dirty="0"/>
                    </a:p>
                  </a:txBody>
                  <a:tcPr/>
                </a:tc>
              </a:tr>
            </a:tbl>
          </a:graphicData>
        </a:graphic>
      </p:graphicFrame>
      <p:sp>
        <p:nvSpPr>
          <p:cNvPr id="6" name="Управляющая кнопка: настраиваемая 5">
            <a:hlinkClick r:id="" action="ppaction://noaction" highlightClick="1"/>
          </p:cNvPr>
          <p:cNvSpPr/>
          <p:nvPr/>
        </p:nvSpPr>
        <p:spPr>
          <a:xfrm>
            <a:off x="827584" y="260648"/>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Г</a:t>
            </a:r>
            <a:endParaRPr lang="ru-RU" dirty="0"/>
          </a:p>
        </p:txBody>
      </p:sp>
      <p:sp>
        <p:nvSpPr>
          <p:cNvPr id="7" name="Управляющая кнопка: настраиваемая 6">
            <a:hlinkClick r:id="" action="ppaction://noaction" highlightClick="1"/>
          </p:cNvPr>
          <p:cNvSpPr/>
          <p:nvPr/>
        </p:nvSpPr>
        <p:spPr>
          <a:xfrm>
            <a:off x="2915816" y="1196752"/>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Р</a:t>
            </a:r>
            <a:endParaRPr lang="ru-RU" dirty="0"/>
          </a:p>
        </p:txBody>
      </p:sp>
      <p:sp>
        <p:nvSpPr>
          <p:cNvPr id="8" name="Управляющая кнопка: настраиваемая 7">
            <a:hlinkClick r:id="" action="ppaction://noaction" highlightClick="1"/>
          </p:cNvPr>
          <p:cNvSpPr/>
          <p:nvPr/>
        </p:nvSpPr>
        <p:spPr>
          <a:xfrm>
            <a:off x="827584" y="2060848"/>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У</a:t>
            </a:r>
            <a:endParaRPr lang="ru-RU" dirty="0"/>
          </a:p>
        </p:txBody>
      </p:sp>
      <p:sp>
        <p:nvSpPr>
          <p:cNvPr id="10" name="Управляющая кнопка: настраиваемая 9">
            <a:hlinkClick r:id="" action="ppaction://noaction" highlightClick="1"/>
          </p:cNvPr>
          <p:cNvSpPr/>
          <p:nvPr/>
        </p:nvSpPr>
        <p:spPr>
          <a:xfrm>
            <a:off x="5076056" y="4869160"/>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В</a:t>
            </a:r>
            <a:endParaRPr lang="ru-RU" dirty="0"/>
          </a:p>
        </p:txBody>
      </p:sp>
      <p:sp>
        <p:nvSpPr>
          <p:cNvPr id="11" name="Управляющая кнопка: настраиваемая 10">
            <a:hlinkClick r:id="" action="ppaction://noaction" highlightClick="1"/>
          </p:cNvPr>
          <p:cNvSpPr/>
          <p:nvPr/>
        </p:nvSpPr>
        <p:spPr>
          <a:xfrm>
            <a:off x="2987824" y="5733256"/>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У</a:t>
            </a:r>
            <a:endParaRPr lang="ru-RU" dirty="0"/>
          </a:p>
        </p:txBody>
      </p:sp>
      <p:sp>
        <p:nvSpPr>
          <p:cNvPr id="12" name="Управляющая кнопка: настраиваемая 11">
            <a:hlinkClick r:id="" action="ppaction://noaction" highlightClick="1"/>
          </p:cNvPr>
          <p:cNvSpPr/>
          <p:nvPr/>
        </p:nvSpPr>
        <p:spPr>
          <a:xfrm>
            <a:off x="7164288" y="5733256"/>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А</a:t>
            </a:r>
            <a:endParaRPr lang="ru-RU" dirty="0"/>
          </a:p>
        </p:txBody>
      </p:sp>
      <p:sp>
        <p:nvSpPr>
          <p:cNvPr id="13" name="Управляющая кнопка: настраиваемая 12">
            <a:hlinkClick r:id="" action="ppaction://noaction" highlightClick="1"/>
          </p:cNvPr>
          <p:cNvSpPr/>
          <p:nvPr/>
        </p:nvSpPr>
        <p:spPr>
          <a:xfrm>
            <a:off x="6084168" y="3933056"/>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Н</a:t>
            </a:r>
            <a:endParaRPr lang="ru-RU" dirty="0"/>
          </a:p>
        </p:txBody>
      </p:sp>
      <p:sp>
        <p:nvSpPr>
          <p:cNvPr id="14" name="Управляющая кнопка: настраиваемая 13">
            <a:hlinkClick r:id="" action="ppaction://noaction" highlightClick="1"/>
          </p:cNvPr>
          <p:cNvSpPr/>
          <p:nvPr/>
        </p:nvSpPr>
        <p:spPr>
          <a:xfrm>
            <a:off x="5004048" y="2060848"/>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Н</a:t>
            </a:r>
            <a:endParaRPr lang="ru-RU" dirty="0"/>
          </a:p>
        </p:txBody>
      </p:sp>
      <p:sp>
        <p:nvSpPr>
          <p:cNvPr id="15" name="Управляющая кнопка: настраиваемая 14">
            <a:hlinkClick r:id="" action="ppaction://noaction" highlightClick="1"/>
          </p:cNvPr>
          <p:cNvSpPr/>
          <p:nvPr/>
        </p:nvSpPr>
        <p:spPr>
          <a:xfrm>
            <a:off x="7092280" y="1196752"/>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Я</a:t>
            </a:r>
            <a:endParaRPr lang="ru-RU" dirty="0"/>
          </a:p>
        </p:txBody>
      </p:sp>
      <p:sp>
        <p:nvSpPr>
          <p:cNvPr id="16" name="Управляющая кнопка: настраиваемая 15">
            <a:hlinkClick r:id="" action="ppaction://noaction" highlightClick="1"/>
          </p:cNvPr>
          <p:cNvSpPr/>
          <p:nvPr/>
        </p:nvSpPr>
        <p:spPr>
          <a:xfrm>
            <a:off x="1907704" y="3933056"/>
            <a:ext cx="1080120" cy="936104"/>
          </a:xfrm>
          <a:prstGeom prst="actionButtonBlank">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П</a:t>
            </a:r>
            <a:endParaRPr lang="ru-RU" dirty="0"/>
          </a:p>
        </p:txBody>
      </p:sp>
      <p:sp>
        <p:nvSpPr>
          <p:cNvPr id="17" name="Управляющая кнопка: настраиваемая 16">
            <a:hlinkClick r:id="" action="ppaction://noaction" highlightClick="1"/>
          </p:cNvPr>
          <p:cNvSpPr/>
          <p:nvPr/>
        </p:nvSpPr>
        <p:spPr>
          <a:xfrm>
            <a:off x="1907704" y="260648"/>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М</a:t>
            </a:r>
            <a:endParaRPr lang="ru-RU" dirty="0"/>
          </a:p>
        </p:txBody>
      </p:sp>
      <p:sp>
        <p:nvSpPr>
          <p:cNvPr id="18" name="Управляющая кнопка: настраиваемая 17">
            <a:hlinkClick r:id="" action="ppaction://noaction" highlightClick="1"/>
          </p:cNvPr>
          <p:cNvSpPr/>
          <p:nvPr/>
        </p:nvSpPr>
        <p:spPr>
          <a:xfrm>
            <a:off x="2915816" y="2132856"/>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Н</a:t>
            </a:r>
            <a:endParaRPr lang="ru-RU" dirty="0"/>
          </a:p>
        </p:txBody>
      </p:sp>
      <p:sp>
        <p:nvSpPr>
          <p:cNvPr id="19" name="Управляющая кнопка: настраиваемая 18">
            <a:hlinkClick r:id="" action="ppaction://noaction" highlightClick="1"/>
          </p:cNvPr>
          <p:cNvSpPr/>
          <p:nvPr/>
        </p:nvSpPr>
        <p:spPr>
          <a:xfrm>
            <a:off x="3995936" y="3933056"/>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Н</a:t>
            </a:r>
            <a:endParaRPr lang="ru-RU" dirty="0"/>
          </a:p>
        </p:txBody>
      </p:sp>
      <p:sp>
        <p:nvSpPr>
          <p:cNvPr id="20" name="Управляющая кнопка: настраиваемая 19">
            <a:hlinkClick r:id="" action="ppaction://noaction" highlightClick="1"/>
          </p:cNvPr>
          <p:cNvSpPr/>
          <p:nvPr/>
        </p:nvSpPr>
        <p:spPr>
          <a:xfrm>
            <a:off x="1907704" y="4797152"/>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Ж</a:t>
            </a:r>
            <a:endParaRPr lang="ru-RU" dirty="0"/>
          </a:p>
        </p:txBody>
      </p:sp>
      <p:sp>
        <p:nvSpPr>
          <p:cNvPr id="21" name="Управляющая кнопка: настраиваемая 20">
            <a:hlinkClick r:id="" action="ppaction://noaction" highlightClick="1"/>
          </p:cNvPr>
          <p:cNvSpPr/>
          <p:nvPr/>
        </p:nvSpPr>
        <p:spPr>
          <a:xfrm>
            <a:off x="6084168" y="3068960"/>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И</a:t>
            </a:r>
            <a:endParaRPr lang="ru-RU" dirty="0"/>
          </a:p>
        </p:txBody>
      </p:sp>
      <p:sp>
        <p:nvSpPr>
          <p:cNvPr id="22" name="Управляющая кнопка: настраиваемая 21">
            <a:hlinkClick r:id="" action="ppaction://noaction" highlightClick="1"/>
          </p:cNvPr>
          <p:cNvSpPr/>
          <p:nvPr/>
        </p:nvSpPr>
        <p:spPr>
          <a:xfrm>
            <a:off x="827584" y="2996952"/>
            <a:ext cx="1080120" cy="936104"/>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О</a:t>
            </a:r>
            <a:endParaRPr lang="ru-RU" dirty="0"/>
          </a:p>
        </p:txBody>
      </p:sp>
      <p:sp>
        <p:nvSpPr>
          <p:cNvPr id="23" name="Управляющая кнопка: настраиваемая 22">
            <a:hlinkClick r:id="" action="ppaction://noaction" highlightClick="1"/>
          </p:cNvPr>
          <p:cNvSpPr/>
          <p:nvPr/>
        </p:nvSpPr>
        <p:spPr>
          <a:xfrm>
            <a:off x="7092280" y="4869160"/>
            <a:ext cx="1080120" cy="864096"/>
          </a:xfrm>
          <a:prstGeom prst="actionButtonBlan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К</a:t>
            </a:r>
            <a:endParaRPr lang="ru-RU" dirty="0"/>
          </a:p>
        </p:txBody>
      </p:sp>
      <p:sp>
        <p:nvSpPr>
          <p:cNvPr id="24" name="Управляющая кнопка: настраиваемая 23">
            <a:hlinkClick r:id="" action="ppaction://noaction" highlightClick="1"/>
          </p:cNvPr>
          <p:cNvSpPr/>
          <p:nvPr/>
        </p:nvSpPr>
        <p:spPr>
          <a:xfrm>
            <a:off x="2915816" y="260648"/>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Ф</a:t>
            </a:r>
            <a:endParaRPr lang="ru-RU" dirty="0"/>
          </a:p>
        </p:txBody>
      </p:sp>
      <p:sp>
        <p:nvSpPr>
          <p:cNvPr id="25" name="Управляющая кнопка: настраиваемая 24">
            <a:hlinkClick r:id="" action="ppaction://noaction" highlightClick="1"/>
          </p:cNvPr>
          <p:cNvSpPr/>
          <p:nvPr/>
        </p:nvSpPr>
        <p:spPr>
          <a:xfrm>
            <a:off x="4067944" y="5733256"/>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Л</a:t>
            </a:r>
            <a:endParaRPr lang="ru-RU" dirty="0"/>
          </a:p>
        </p:txBody>
      </p:sp>
      <p:sp>
        <p:nvSpPr>
          <p:cNvPr id="26" name="Управляющая кнопка: настраиваемая 25">
            <a:hlinkClick r:id="" action="ppaction://noaction" highlightClick="1"/>
          </p:cNvPr>
          <p:cNvSpPr/>
          <p:nvPr/>
        </p:nvSpPr>
        <p:spPr>
          <a:xfrm>
            <a:off x="2987824" y="3933056"/>
            <a:ext cx="1008112"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У</a:t>
            </a:r>
            <a:endParaRPr lang="ru-RU" dirty="0"/>
          </a:p>
        </p:txBody>
      </p:sp>
      <p:sp>
        <p:nvSpPr>
          <p:cNvPr id="27" name="Управляющая кнопка: настраиваемая 26">
            <a:hlinkClick r:id="" action="ppaction://noaction" highlightClick="1"/>
          </p:cNvPr>
          <p:cNvSpPr/>
          <p:nvPr/>
        </p:nvSpPr>
        <p:spPr>
          <a:xfrm>
            <a:off x="827584" y="4869160"/>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М</a:t>
            </a:r>
            <a:endParaRPr lang="ru-RU" dirty="0"/>
          </a:p>
        </p:txBody>
      </p:sp>
      <p:sp>
        <p:nvSpPr>
          <p:cNvPr id="28" name="Управляющая кнопка: настраиваемая 27">
            <a:hlinkClick r:id="" action="ppaction://noaction" highlightClick="1"/>
          </p:cNvPr>
          <p:cNvSpPr/>
          <p:nvPr/>
        </p:nvSpPr>
        <p:spPr>
          <a:xfrm>
            <a:off x="1907704" y="2996952"/>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Р</a:t>
            </a:r>
            <a:endParaRPr lang="ru-RU" dirty="0"/>
          </a:p>
        </p:txBody>
      </p:sp>
      <p:sp>
        <p:nvSpPr>
          <p:cNvPr id="29" name="Управляющая кнопка: настраиваемая 28">
            <a:hlinkClick r:id="" action="ppaction://noaction" highlightClick="1"/>
          </p:cNvPr>
          <p:cNvSpPr/>
          <p:nvPr/>
        </p:nvSpPr>
        <p:spPr>
          <a:xfrm>
            <a:off x="827584" y="1196752"/>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О</a:t>
            </a:r>
            <a:endParaRPr lang="ru-RU" dirty="0"/>
          </a:p>
        </p:txBody>
      </p:sp>
      <p:sp>
        <p:nvSpPr>
          <p:cNvPr id="30" name="Управляющая кнопка: настраиваемая 29">
            <a:hlinkClick r:id="" action="ppaction://noaction" highlightClick="1"/>
          </p:cNvPr>
          <p:cNvSpPr/>
          <p:nvPr/>
        </p:nvSpPr>
        <p:spPr>
          <a:xfrm>
            <a:off x="6156176" y="4869160"/>
            <a:ext cx="1080120" cy="936104"/>
          </a:xfrm>
          <a:prstGeom prst="actionButtonBlank">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А</a:t>
            </a:r>
            <a:endParaRPr lang="ru-RU" dirty="0"/>
          </a:p>
        </p:txBody>
      </p:sp>
      <p:sp>
        <p:nvSpPr>
          <p:cNvPr id="31" name="Управляющая кнопка: настраиваемая 30">
            <a:hlinkClick r:id="" action="ppaction://noaction" highlightClick="1"/>
          </p:cNvPr>
          <p:cNvSpPr/>
          <p:nvPr/>
        </p:nvSpPr>
        <p:spPr>
          <a:xfrm>
            <a:off x="3995936" y="260648"/>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К</a:t>
            </a:r>
            <a:endParaRPr lang="ru-RU" dirty="0"/>
          </a:p>
        </p:txBody>
      </p:sp>
      <p:sp>
        <p:nvSpPr>
          <p:cNvPr id="33" name="Управляющая кнопка: настраиваемая 32">
            <a:hlinkClick r:id="" action="ppaction://noaction" highlightClick="1"/>
          </p:cNvPr>
          <p:cNvSpPr/>
          <p:nvPr/>
        </p:nvSpPr>
        <p:spPr>
          <a:xfrm>
            <a:off x="7164288" y="3933056"/>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А</a:t>
            </a:r>
            <a:endParaRPr lang="ru-RU" dirty="0"/>
          </a:p>
        </p:txBody>
      </p:sp>
      <p:sp>
        <p:nvSpPr>
          <p:cNvPr id="34" name="Управляющая кнопка: настраиваемая 33">
            <a:hlinkClick r:id="" action="ppaction://noaction" highlightClick="1"/>
          </p:cNvPr>
          <p:cNvSpPr/>
          <p:nvPr/>
        </p:nvSpPr>
        <p:spPr>
          <a:xfrm>
            <a:off x="3923928" y="2060848"/>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А</a:t>
            </a:r>
            <a:endParaRPr lang="ru-RU" dirty="0"/>
          </a:p>
        </p:txBody>
      </p:sp>
      <p:sp>
        <p:nvSpPr>
          <p:cNvPr id="35" name="Управляющая кнопка: настраиваемая 34">
            <a:hlinkClick r:id="" action="ppaction://noaction" highlightClick="1"/>
          </p:cNvPr>
          <p:cNvSpPr/>
          <p:nvPr/>
        </p:nvSpPr>
        <p:spPr>
          <a:xfrm>
            <a:off x="5004048" y="3933056"/>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Д</a:t>
            </a:r>
            <a:endParaRPr lang="ru-RU" dirty="0" smtClean="0"/>
          </a:p>
        </p:txBody>
      </p:sp>
      <p:sp>
        <p:nvSpPr>
          <p:cNvPr id="36" name="Управляющая кнопка: настраиваемая 35">
            <a:hlinkClick r:id="" action="ppaction://noaction" highlightClick="1"/>
          </p:cNvPr>
          <p:cNvSpPr/>
          <p:nvPr/>
        </p:nvSpPr>
        <p:spPr>
          <a:xfrm>
            <a:off x="5004048" y="2996952"/>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Т</a:t>
            </a:r>
            <a:endParaRPr lang="ru-RU" dirty="0"/>
          </a:p>
        </p:txBody>
      </p:sp>
      <p:sp>
        <p:nvSpPr>
          <p:cNvPr id="37" name="Управляющая кнопка: настраиваемая 36">
            <a:hlinkClick r:id="" action="ppaction://noaction" highlightClick="1"/>
          </p:cNvPr>
          <p:cNvSpPr/>
          <p:nvPr/>
        </p:nvSpPr>
        <p:spPr>
          <a:xfrm>
            <a:off x="6084168" y="1196752"/>
            <a:ext cx="1080120" cy="936104"/>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В</a:t>
            </a:r>
            <a:endParaRPr lang="ru-RU" dirty="0"/>
          </a:p>
        </p:txBody>
      </p:sp>
      <p:sp>
        <p:nvSpPr>
          <p:cNvPr id="38" name="Управляющая кнопка: настраиваемая 37">
            <a:hlinkClick r:id="" action="ppaction://noaction" highlightClick="1"/>
          </p:cNvPr>
          <p:cNvSpPr/>
          <p:nvPr/>
        </p:nvSpPr>
        <p:spPr>
          <a:xfrm>
            <a:off x="6084168" y="5805264"/>
            <a:ext cx="1080120" cy="864096"/>
          </a:xfrm>
          <a:prstGeom prst="actionButtonBlank">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Р</a:t>
            </a:r>
            <a:endParaRPr lang="ru-RU" dirty="0"/>
          </a:p>
        </p:txBody>
      </p:sp>
      <p:sp>
        <p:nvSpPr>
          <p:cNvPr id="39" name="Управляющая кнопка: настраиваемая 38">
            <a:hlinkClick r:id="" action="ppaction://noaction" highlightClick="1"/>
          </p:cNvPr>
          <p:cNvSpPr/>
          <p:nvPr/>
        </p:nvSpPr>
        <p:spPr>
          <a:xfrm>
            <a:off x="5004048" y="260648"/>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Р</a:t>
            </a:r>
            <a:endParaRPr lang="ru-RU" dirty="0"/>
          </a:p>
        </p:txBody>
      </p:sp>
      <p:sp>
        <p:nvSpPr>
          <p:cNvPr id="40" name="Управляющая кнопка: настраиваемая 39">
            <a:hlinkClick r:id="" action="ppaction://noaction" highlightClick="1"/>
          </p:cNvPr>
          <p:cNvSpPr/>
          <p:nvPr/>
        </p:nvSpPr>
        <p:spPr>
          <a:xfrm>
            <a:off x="6084168" y="2132856"/>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І</a:t>
            </a:r>
            <a:endParaRPr lang="ru-RU" dirty="0"/>
          </a:p>
        </p:txBody>
      </p:sp>
      <p:sp>
        <p:nvSpPr>
          <p:cNvPr id="41" name="Управляющая кнопка: настраиваемая 40">
            <a:hlinkClick r:id="" action="ppaction://noaction" highlightClick="1"/>
          </p:cNvPr>
          <p:cNvSpPr/>
          <p:nvPr/>
        </p:nvSpPr>
        <p:spPr>
          <a:xfrm>
            <a:off x="3923928" y="2996952"/>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З</a:t>
            </a:r>
            <a:endParaRPr lang="ru-RU" dirty="0"/>
          </a:p>
        </p:txBody>
      </p:sp>
      <p:sp>
        <p:nvSpPr>
          <p:cNvPr id="42" name="Управляющая кнопка: настраиваемая 41">
            <a:hlinkClick r:id="" action="ppaction://noaction" highlightClick="1"/>
          </p:cNvPr>
          <p:cNvSpPr/>
          <p:nvPr/>
        </p:nvSpPr>
        <p:spPr>
          <a:xfrm>
            <a:off x="827584" y="3933056"/>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И</a:t>
            </a:r>
          </a:p>
        </p:txBody>
      </p:sp>
      <p:sp>
        <p:nvSpPr>
          <p:cNvPr id="43" name="Управляющая кнопка: настраиваемая 42">
            <a:hlinkClick r:id="" action="ppaction://noaction" highlightClick="1"/>
          </p:cNvPr>
          <p:cNvSpPr/>
          <p:nvPr/>
        </p:nvSpPr>
        <p:spPr>
          <a:xfrm>
            <a:off x="4067944" y="4869160"/>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Я</a:t>
            </a:r>
            <a:endParaRPr lang="ru-RU" dirty="0"/>
          </a:p>
        </p:txBody>
      </p:sp>
      <p:sp>
        <p:nvSpPr>
          <p:cNvPr id="44" name="Управляющая кнопка: настраиваемая 43">
            <a:hlinkClick r:id="" action="ppaction://noaction" highlightClick="1"/>
          </p:cNvPr>
          <p:cNvSpPr/>
          <p:nvPr/>
        </p:nvSpPr>
        <p:spPr>
          <a:xfrm>
            <a:off x="2987824" y="4869160"/>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Н</a:t>
            </a:r>
            <a:endParaRPr lang="ru-RU" dirty="0"/>
          </a:p>
        </p:txBody>
      </p:sp>
      <p:sp>
        <p:nvSpPr>
          <p:cNvPr id="45" name="Управляющая кнопка: настраиваемая 44">
            <a:hlinkClick r:id="" action="ppaction://noaction" highlightClick="1"/>
          </p:cNvPr>
          <p:cNvSpPr/>
          <p:nvPr/>
        </p:nvSpPr>
        <p:spPr>
          <a:xfrm>
            <a:off x="1907704" y="5733256"/>
            <a:ext cx="1080120" cy="936104"/>
          </a:xfrm>
          <a:prstGeom prst="actionButtonBlank">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Ц</a:t>
            </a:r>
            <a:endParaRPr lang="ru-RU" dirty="0"/>
          </a:p>
        </p:txBody>
      </p:sp>
      <p:sp>
        <p:nvSpPr>
          <p:cNvPr id="46" name="Управляющая кнопка: настраиваемая 45">
            <a:hlinkClick r:id="" action="ppaction://noaction" highlightClick="1"/>
          </p:cNvPr>
          <p:cNvSpPr/>
          <p:nvPr/>
        </p:nvSpPr>
        <p:spPr>
          <a:xfrm>
            <a:off x="6084168" y="260648"/>
            <a:ext cx="1080120" cy="936104"/>
          </a:xfrm>
          <a:prstGeom prst="actionButtonBlank">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К</a:t>
            </a:r>
            <a:endParaRPr lang="ru-RU" dirty="0"/>
          </a:p>
        </p:txBody>
      </p:sp>
      <p:sp>
        <p:nvSpPr>
          <p:cNvPr id="47" name="Управляющая кнопка: настраиваемая 46">
            <a:hlinkClick r:id="" action="ppaction://noaction" highlightClick="1"/>
          </p:cNvPr>
          <p:cNvSpPr/>
          <p:nvPr/>
        </p:nvSpPr>
        <p:spPr>
          <a:xfrm>
            <a:off x="1835696" y="2060848"/>
            <a:ext cx="1080120" cy="936104"/>
          </a:xfrm>
          <a:prstGeom prst="actionButtonBlank">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Б</a:t>
            </a:r>
            <a:endParaRPr lang="ru-RU" dirty="0"/>
          </a:p>
        </p:txBody>
      </p:sp>
      <p:sp>
        <p:nvSpPr>
          <p:cNvPr id="48" name="Управляющая кнопка: настраиваемая 47">
            <a:hlinkClick r:id="" action="ppaction://noaction" highlightClick="1"/>
          </p:cNvPr>
          <p:cNvSpPr/>
          <p:nvPr/>
        </p:nvSpPr>
        <p:spPr>
          <a:xfrm>
            <a:off x="3995936" y="1196752"/>
            <a:ext cx="1080120" cy="936104"/>
          </a:xfrm>
          <a:prstGeom prst="actionButtonBlank">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У</a:t>
            </a:r>
            <a:endParaRPr lang="ru-RU" dirty="0"/>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Horizontal)">
                                      <p:cBhvr>
                                        <p:cTn id="11" dur="500"/>
                                        <p:tgtEl>
                                          <p:spTgt spid="7"/>
                                        </p:tgtEl>
                                      </p:cBhvr>
                                    </p:animEffect>
                                  </p:childTnLst>
                                </p:cTn>
                              </p:par>
                            </p:childTnLst>
                          </p:cTn>
                        </p:par>
                        <p:par>
                          <p:cTn id="12" fill="hold">
                            <p:stCondLst>
                              <p:cond delay="1000"/>
                            </p:stCondLst>
                            <p:childTnLst>
                              <p:par>
                                <p:cTn id="13" presetID="16" presetClass="entr" presetSubtype="2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Horizontal)">
                                      <p:cBhvr>
                                        <p:cTn id="15" dur="500"/>
                                        <p:tgtEl>
                                          <p:spTgt spid="8"/>
                                        </p:tgtEl>
                                      </p:cBhvr>
                                    </p:animEffect>
                                  </p:childTnLst>
                                </p:cTn>
                              </p:par>
                            </p:childTnLst>
                          </p:cTn>
                        </p:par>
                        <p:par>
                          <p:cTn id="16" fill="hold">
                            <p:stCondLst>
                              <p:cond delay="1500"/>
                            </p:stCondLst>
                            <p:childTnLst>
                              <p:par>
                                <p:cTn id="17" presetID="16" presetClass="entr" presetSubtype="2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Horizontal)">
                                      <p:cBhvr>
                                        <p:cTn id="19" dur="500"/>
                                        <p:tgtEl>
                                          <p:spTgt spid="16"/>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Horizontal)">
                                      <p:cBhvr>
                                        <p:cTn id="23" dur="500"/>
                                        <p:tgtEl>
                                          <p:spTgt spid="11"/>
                                        </p:tgtEl>
                                      </p:cBhvr>
                                    </p:animEffect>
                                  </p:childTnLst>
                                </p:cTn>
                              </p:par>
                            </p:childTnLst>
                          </p:cTn>
                        </p:par>
                        <p:par>
                          <p:cTn id="24" fill="hold">
                            <p:stCondLst>
                              <p:cond delay="2500"/>
                            </p:stCondLst>
                            <p:childTnLst>
                              <p:par>
                                <p:cTn id="25" presetID="16" presetClass="entr" presetSubtype="2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Horizontal)">
                                      <p:cBhvr>
                                        <p:cTn id="27" dur="500"/>
                                        <p:tgtEl>
                                          <p:spTgt spid="10"/>
                                        </p:tgtEl>
                                      </p:cBhvr>
                                    </p:animEffect>
                                  </p:childTnLst>
                                </p:cTn>
                              </p:par>
                            </p:childTnLst>
                          </p:cTn>
                        </p:par>
                        <p:par>
                          <p:cTn id="28" fill="hold">
                            <p:stCondLst>
                              <p:cond delay="3000"/>
                            </p:stCondLst>
                            <p:childTnLst>
                              <p:par>
                                <p:cTn id="29" presetID="16" presetClass="entr" presetSubtype="2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Horizontal)">
                                      <p:cBhvr>
                                        <p:cTn id="31" dur="500"/>
                                        <p:tgtEl>
                                          <p:spTgt spid="12"/>
                                        </p:tgtEl>
                                      </p:cBhvr>
                                    </p:animEffect>
                                  </p:childTnLst>
                                </p:cTn>
                              </p:par>
                            </p:childTnLst>
                          </p:cTn>
                        </p:par>
                        <p:par>
                          <p:cTn id="32" fill="hold">
                            <p:stCondLst>
                              <p:cond delay="3500"/>
                            </p:stCondLst>
                            <p:childTnLst>
                              <p:par>
                                <p:cTn id="33" presetID="16" presetClass="entr" presetSubtype="2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Horizontal)">
                                      <p:cBhvr>
                                        <p:cTn id="35" dur="500"/>
                                        <p:tgtEl>
                                          <p:spTgt spid="13"/>
                                        </p:tgtEl>
                                      </p:cBhvr>
                                    </p:animEffect>
                                  </p:childTnLst>
                                </p:cTn>
                              </p:par>
                            </p:childTnLst>
                          </p:cTn>
                        </p:par>
                        <p:par>
                          <p:cTn id="36" fill="hold">
                            <p:stCondLst>
                              <p:cond delay="4000"/>
                            </p:stCondLst>
                            <p:childTnLst>
                              <p:par>
                                <p:cTn id="37" presetID="16" presetClass="entr" presetSubtype="2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Horizontal)">
                                      <p:cBhvr>
                                        <p:cTn id="39" dur="500"/>
                                        <p:tgtEl>
                                          <p:spTgt spid="14"/>
                                        </p:tgtEl>
                                      </p:cBhvr>
                                    </p:animEffect>
                                  </p:childTnLst>
                                </p:cTn>
                              </p:par>
                            </p:childTnLst>
                          </p:cTn>
                        </p:par>
                        <p:par>
                          <p:cTn id="40" fill="hold">
                            <p:stCondLst>
                              <p:cond delay="4500"/>
                            </p:stCondLst>
                            <p:childTnLst>
                              <p:par>
                                <p:cTn id="41" presetID="16" presetClass="entr" presetSubtype="2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Horizontal)">
                                      <p:cBhvr>
                                        <p:cTn id="43" dur="500"/>
                                        <p:tgtEl>
                                          <p:spTgt spid="15"/>
                                        </p:tgtEl>
                                      </p:cBhvr>
                                    </p:animEffect>
                                  </p:childTnLst>
                                </p:cTn>
                              </p:par>
                            </p:childTnLst>
                          </p:cTn>
                        </p:par>
                        <p:par>
                          <p:cTn id="44" fill="hold">
                            <p:stCondLst>
                              <p:cond delay="5000"/>
                            </p:stCondLst>
                            <p:childTnLst>
                              <p:par>
                                <p:cTn id="45" presetID="39" presetClass="entr" presetSubtype="0" accel="10000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39" presetClass="entr" presetSubtype="0" accel="10000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55"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56"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57" dur="50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39" presetClass="entr" presetSubtype="0" accel="10000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ppt_h</p:attrName>
                                        </p:attrNameLst>
                                      </p:cBhvr>
                                      <p:tavLst>
                                        <p:tav tm="0">
                                          <p:val>
                                            <p:strVal val="#ppt_h/20"/>
                                          </p:val>
                                        </p:tav>
                                        <p:tav tm="50000">
                                          <p:val>
                                            <p:strVal val="#ppt_h/20"/>
                                          </p:val>
                                        </p:tav>
                                        <p:tav tm="100000">
                                          <p:val>
                                            <p:strVal val="#ppt_h"/>
                                          </p:val>
                                        </p:tav>
                                      </p:tavLst>
                                    </p:anim>
                                    <p:anim calcmode="lin" valueType="num">
                                      <p:cBhvr>
                                        <p:cTn id="62" dur="500" fill="hold"/>
                                        <p:tgtEl>
                                          <p:spTgt spid="22"/>
                                        </p:tgtEl>
                                        <p:attrNameLst>
                                          <p:attrName>ppt_w</p:attrName>
                                        </p:attrNameLst>
                                      </p:cBhvr>
                                      <p:tavLst>
                                        <p:tav tm="0">
                                          <p:val>
                                            <p:strVal val="#ppt_w+.3"/>
                                          </p:val>
                                        </p:tav>
                                        <p:tav tm="50000">
                                          <p:val>
                                            <p:strVal val="#ppt_w+.3"/>
                                          </p:val>
                                        </p:tav>
                                        <p:tav tm="100000">
                                          <p:val>
                                            <p:strVal val="#ppt_w"/>
                                          </p:val>
                                        </p:tav>
                                      </p:tavLst>
                                    </p:anim>
                                    <p:anim calcmode="lin" valueType="num">
                                      <p:cBhvr>
                                        <p:cTn id="63" dur="500" fill="hold"/>
                                        <p:tgtEl>
                                          <p:spTgt spid="22"/>
                                        </p:tgtEl>
                                        <p:attrNameLst>
                                          <p:attrName>ppt_x</p:attrName>
                                        </p:attrNameLst>
                                      </p:cBhvr>
                                      <p:tavLst>
                                        <p:tav tm="0">
                                          <p:val>
                                            <p:strVal val="#ppt_x-.3"/>
                                          </p:val>
                                        </p:tav>
                                        <p:tav tm="5000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
                                          </p:val>
                                        </p:tav>
                                        <p:tav tm="100000">
                                          <p:val>
                                            <p:strVal val="#ppt_y"/>
                                          </p:val>
                                        </p:tav>
                                      </p:tavLst>
                                    </p:anim>
                                  </p:childTnLst>
                                </p:cTn>
                              </p:par>
                            </p:childTnLst>
                          </p:cTn>
                        </p:par>
                        <p:par>
                          <p:cTn id="65" fill="hold">
                            <p:stCondLst>
                              <p:cond delay="6500"/>
                            </p:stCondLst>
                            <p:childTnLst>
                              <p:par>
                                <p:cTn id="66" presetID="39" presetClass="entr" presetSubtype="0" ac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69"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70"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71" dur="500" fill="hold"/>
                                        <p:tgtEl>
                                          <p:spTgt spid="20"/>
                                        </p:tgtEl>
                                        <p:attrNameLst>
                                          <p:attrName>ppt_y</p:attrName>
                                        </p:attrNameLst>
                                      </p:cBhvr>
                                      <p:tavLst>
                                        <p:tav tm="0">
                                          <p:val>
                                            <p:strVal val="#ppt_y"/>
                                          </p:val>
                                        </p:tav>
                                        <p:tav tm="100000">
                                          <p:val>
                                            <p:strVal val="#ppt_y"/>
                                          </p:val>
                                        </p:tav>
                                      </p:tavLst>
                                    </p:anim>
                                  </p:childTnLst>
                                </p:cTn>
                              </p:par>
                            </p:childTnLst>
                          </p:cTn>
                        </p:par>
                        <p:par>
                          <p:cTn id="72" fill="hold">
                            <p:stCondLst>
                              <p:cond delay="7000"/>
                            </p:stCondLst>
                            <p:childTnLst>
                              <p:par>
                                <p:cTn id="73" presetID="39" presetClass="entr" presetSubtype="0" accel="10000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76"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77"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78" dur="500" fill="hold"/>
                                        <p:tgtEl>
                                          <p:spTgt spid="19"/>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39" presetClass="entr" presetSubtype="0" accel="10000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ppt_h</p:attrName>
                                        </p:attrNameLst>
                                      </p:cBhvr>
                                      <p:tavLst>
                                        <p:tav tm="0">
                                          <p:val>
                                            <p:strVal val="#ppt_h/20"/>
                                          </p:val>
                                        </p:tav>
                                        <p:tav tm="50000">
                                          <p:val>
                                            <p:strVal val="#ppt_h/20"/>
                                          </p:val>
                                        </p:tav>
                                        <p:tav tm="100000">
                                          <p:val>
                                            <p:strVal val="#ppt_h"/>
                                          </p:val>
                                        </p:tav>
                                      </p:tavLst>
                                    </p:anim>
                                    <p:anim calcmode="lin" valueType="num">
                                      <p:cBhvr>
                                        <p:cTn id="83" dur="500" fill="hold"/>
                                        <p:tgtEl>
                                          <p:spTgt spid="21"/>
                                        </p:tgtEl>
                                        <p:attrNameLst>
                                          <p:attrName>ppt_w</p:attrName>
                                        </p:attrNameLst>
                                      </p:cBhvr>
                                      <p:tavLst>
                                        <p:tav tm="0">
                                          <p:val>
                                            <p:strVal val="#ppt_w+.3"/>
                                          </p:val>
                                        </p:tav>
                                        <p:tav tm="50000">
                                          <p:val>
                                            <p:strVal val="#ppt_w+.3"/>
                                          </p:val>
                                        </p:tav>
                                        <p:tav tm="100000">
                                          <p:val>
                                            <p:strVal val="#ppt_w"/>
                                          </p:val>
                                        </p:tav>
                                      </p:tavLst>
                                    </p:anim>
                                    <p:anim calcmode="lin" valueType="num">
                                      <p:cBhvr>
                                        <p:cTn id="84" dur="500" fill="hold"/>
                                        <p:tgtEl>
                                          <p:spTgt spid="21"/>
                                        </p:tgtEl>
                                        <p:attrNameLst>
                                          <p:attrName>ppt_x</p:attrName>
                                        </p:attrNameLst>
                                      </p:cBhvr>
                                      <p:tavLst>
                                        <p:tav tm="0">
                                          <p:val>
                                            <p:strVal val="#ppt_x-.3"/>
                                          </p:val>
                                        </p:tav>
                                        <p:tav tm="5000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
                                          </p:val>
                                        </p:tav>
                                        <p:tav tm="100000">
                                          <p:val>
                                            <p:strVal val="#ppt_y"/>
                                          </p:val>
                                        </p:tav>
                                      </p:tavLst>
                                    </p:anim>
                                  </p:childTnLst>
                                </p:cTn>
                              </p:par>
                            </p:childTnLst>
                          </p:cTn>
                        </p:par>
                        <p:par>
                          <p:cTn id="86" fill="hold">
                            <p:stCondLst>
                              <p:cond delay="8000"/>
                            </p:stCondLst>
                            <p:childTnLst>
                              <p:par>
                                <p:cTn id="87" presetID="39" presetClass="entr" presetSubtype="0" accel="10000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ppt_h</p:attrName>
                                        </p:attrNameLst>
                                      </p:cBhvr>
                                      <p:tavLst>
                                        <p:tav tm="0">
                                          <p:val>
                                            <p:strVal val="#ppt_h/20"/>
                                          </p:val>
                                        </p:tav>
                                        <p:tav tm="50000">
                                          <p:val>
                                            <p:strVal val="#ppt_h/20"/>
                                          </p:val>
                                        </p:tav>
                                        <p:tav tm="100000">
                                          <p:val>
                                            <p:strVal val="#ppt_h"/>
                                          </p:val>
                                        </p:tav>
                                      </p:tavLst>
                                    </p:anim>
                                    <p:anim calcmode="lin" valueType="num">
                                      <p:cBhvr>
                                        <p:cTn id="90" dur="500" fill="hold"/>
                                        <p:tgtEl>
                                          <p:spTgt spid="23"/>
                                        </p:tgtEl>
                                        <p:attrNameLst>
                                          <p:attrName>ppt_w</p:attrName>
                                        </p:attrNameLst>
                                      </p:cBhvr>
                                      <p:tavLst>
                                        <p:tav tm="0">
                                          <p:val>
                                            <p:strVal val="#ppt_w+.3"/>
                                          </p:val>
                                        </p:tav>
                                        <p:tav tm="50000">
                                          <p:val>
                                            <p:strVal val="#ppt_w+.3"/>
                                          </p:val>
                                        </p:tav>
                                        <p:tav tm="100000">
                                          <p:val>
                                            <p:strVal val="#ppt_w"/>
                                          </p:val>
                                        </p:tav>
                                      </p:tavLst>
                                    </p:anim>
                                    <p:anim calcmode="lin" valueType="num">
                                      <p:cBhvr>
                                        <p:cTn id="91" dur="500" fill="hold"/>
                                        <p:tgtEl>
                                          <p:spTgt spid="23"/>
                                        </p:tgtEl>
                                        <p:attrNameLst>
                                          <p:attrName>ppt_x</p:attrName>
                                        </p:attrNameLst>
                                      </p:cBhvr>
                                      <p:tavLst>
                                        <p:tav tm="0">
                                          <p:val>
                                            <p:strVal val="#ppt_x-.3"/>
                                          </p:val>
                                        </p:tav>
                                        <p:tav tm="50000">
                                          <p:val>
                                            <p:strVal val="#ppt_x"/>
                                          </p:val>
                                        </p:tav>
                                        <p:tav tm="100000">
                                          <p:val>
                                            <p:strVal val="#ppt_x"/>
                                          </p:val>
                                        </p:tav>
                                      </p:tavLst>
                                    </p:anim>
                                    <p:anim calcmode="lin" valueType="num">
                                      <p:cBhvr>
                                        <p:cTn id="92" dur="500" fill="hold"/>
                                        <p:tgtEl>
                                          <p:spTgt spid="2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53" presetClass="entr" presetSubtype="0"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p:cTn id="96" dur="500" fill="hold"/>
                                        <p:tgtEl>
                                          <p:spTgt spid="24"/>
                                        </p:tgtEl>
                                        <p:attrNameLst>
                                          <p:attrName>ppt_w</p:attrName>
                                        </p:attrNameLst>
                                      </p:cBhvr>
                                      <p:tavLst>
                                        <p:tav tm="0">
                                          <p:val>
                                            <p:fltVal val="0"/>
                                          </p:val>
                                        </p:tav>
                                        <p:tav tm="100000">
                                          <p:val>
                                            <p:strVal val="#ppt_w"/>
                                          </p:val>
                                        </p:tav>
                                      </p:tavLst>
                                    </p:anim>
                                    <p:anim calcmode="lin" valueType="num">
                                      <p:cBhvr>
                                        <p:cTn id="97" dur="500" fill="hold"/>
                                        <p:tgtEl>
                                          <p:spTgt spid="24"/>
                                        </p:tgtEl>
                                        <p:attrNameLst>
                                          <p:attrName>ppt_h</p:attrName>
                                        </p:attrNameLst>
                                      </p:cBhvr>
                                      <p:tavLst>
                                        <p:tav tm="0">
                                          <p:val>
                                            <p:fltVal val="0"/>
                                          </p:val>
                                        </p:tav>
                                        <p:tav tm="100000">
                                          <p:val>
                                            <p:strVal val="#ppt_h"/>
                                          </p:val>
                                        </p:tav>
                                      </p:tavLst>
                                    </p:anim>
                                    <p:animEffect transition="in" filter="fade">
                                      <p:cBhvr>
                                        <p:cTn id="98" dur="500"/>
                                        <p:tgtEl>
                                          <p:spTgt spid="24"/>
                                        </p:tgtEl>
                                      </p:cBhvr>
                                    </p:animEffect>
                                  </p:childTnLst>
                                </p:cTn>
                              </p:par>
                            </p:childTnLst>
                          </p:cTn>
                        </p:par>
                        <p:par>
                          <p:cTn id="99" fill="hold">
                            <p:stCondLst>
                              <p:cond delay="9000"/>
                            </p:stCondLst>
                            <p:childTnLst>
                              <p:par>
                                <p:cTn id="100" presetID="53" presetClass="entr" presetSubtype="0"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500" fill="hold"/>
                                        <p:tgtEl>
                                          <p:spTgt spid="29"/>
                                        </p:tgtEl>
                                        <p:attrNameLst>
                                          <p:attrName>ppt_w</p:attrName>
                                        </p:attrNameLst>
                                      </p:cBhvr>
                                      <p:tavLst>
                                        <p:tav tm="0">
                                          <p:val>
                                            <p:fltVal val="0"/>
                                          </p:val>
                                        </p:tav>
                                        <p:tav tm="100000">
                                          <p:val>
                                            <p:strVal val="#ppt_w"/>
                                          </p:val>
                                        </p:tav>
                                      </p:tavLst>
                                    </p:anim>
                                    <p:anim calcmode="lin" valueType="num">
                                      <p:cBhvr>
                                        <p:cTn id="103" dur="500" fill="hold"/>
                                        <p:tgtEl>
                                          <p:spTgt spid="29"/>
                                        </p:tgtEl>
                                        <p:attrNameLst>
                                          <p:attrName>ppt_h</p:attrName>
                                        </p:attrNameLst>
                                      </p:cBhvr>
                                      <p:tavLst>
                                        <p:tav tm="0">
                                          <p:val>
                                            <p:fltVal val="0"/>
                                          </p:val>
                                        </p:tav>
                                        <p:tav tm="100000">
                                          <p:val>
                                            <p:strVal val="#ppt_h"/>
                                          </p:val>
                                        </p:tav>
                                      </p:tavLst>
                                    </p:anim>
                                    <p:animEffect transition="in" filter="fade">
                                      <p:cBhvr>
                                        <p:cTn id="104" dur="500"/>
                                        <p:tgtEl>
                                          <p:spTgt spid="29"/>
                                        </p:tgtEl>
                                      </p:cBhvr>
                                    </p:animEffect>
                                  </p:childTnLst>
                                </p:cTn>
                              </p:par>
                            </p:childTnLst>
                          </p:cTn>
                        </p:par>
                        <p:par>
                          <p:cTn id="105" fill="hold">
                            <p:stCondLst>
                              <p:cond delay="9500"/>
                            </p:stCondLst>
                            <p:childTnLst>
                              <p:par>
                                <p:cTn id="106" presetID="53" presetClass="entr" presetSubtype="0" fill="hold" grpId="0"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childTnLst>
                          </p:cTn>
                        </p:par>
                        <p:par>
                          <p:cTn id="111" fill="hold">
                            <p:stCondLst>
                              <p:cond delay="10000"/>
                            </p:stCondLst>
                            <p:childTnLst>
                              <p:par>
                                <p:cTn id="112" presetID="53" presetClass="entr" presetSubtype="0" fill="hold" grpId="0" nodeType="after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500" fill="hold"/>
                                        <p:tgtEl>
                                          <p:spTgt spid="27"/>
                                        </p:tgtEl>
                                        <p:attrNameLst>
                                          <p:attrName>ppt_w</p:attrName>
                                        </p:attrNameLst>
                                      </p:cBhvr>
                                      <p:tavLst>
                                        <p:tav tm="0">
                                          <p:val>
                                            <p:fltVal val="0"/>
                                          </p:val>
                                        </p:tav>
                                        <p:tav tm="100000">
                                          <p:val>
                                            <p:strVal val="#ppt_w"/>
                                          </p:val>
                                        </p:tav>
                                      </p:tavLst>
                                    </p:anim>
                                    <p:anim calcmode="lin" valueType="num">
                                      <p:cBhvr>
                                        <p:cTn id="115" dur="500" fill="hold"/>
                                        <p:tgtEl>
                                          <p:spTgt spid="27"/>
                                        </p:tgtEl>
                                        <p:attrNameLst>
                                          <p:attrName>ppt_h</p:attrName>
                                        </p:attrNameLst>
                                      </p:cBhvr>
                                      <p:tavLst>
                                        <p:tav tm="0">
                                          <p:val>
                                            <p:fltVal val="0"/>
                                          </p:val>
                                        </p:tav>
                                        <p:tav tm="100000">
                                          <p:val>
                                            <p:strVal val="#ppt_h"/>
                                          </p:val>
                                        </p:tav>
                                      </p:tavLst>
                                    </p:anim>
                                    <p:animEffect transition="in" filter="fade">
                                      <p:cBhvr>
                                        <p:cTn id="116" dur="500"/>
                                        <p:tgtEl>
                                          <p:spTgt spid="27"/>
                                        </p:tgtEl>
                                      </p:cBhvr>
                                    </p:animEffect>
                                  </p:childTnLst>
                                </p:cTn>
                              </p:par>
                            </p:childTnLst>
                          </p:cTn>
                        </p:par>
                        <p:par>
                          <p:cTn id="117" fill="hold">
                            <p:stCondLst>
                              <p:cond delay="10500"/>
                            </p:stCondLst>
                            <p:childTnLst>
                              <p:par>
                                <p:cTn id="118" presetID="53" presetClass="entr" presetSubtype="0" fill="hold" grpId="0" nodeType="afterEffect">
                                  <p:stCondLst>
                                    <p:cond delay="0"/>
                                  </p:stCondLst>
                                  <p:childTnLst>
                                    <p:set>
                                      <p:cBhvr>
                                        <p:cTn id="119" dur="1" fill="hold">
                                          <p:stCondLst>
                                            <p:cond delay="0"/>
                                          </p:stCondLst>
                                        </p:cTn>
                                        <p:tgtEl>
                                          <p:spTgt spid="26"/>
                                        </p:tgtEl>
                                        <p:attrNameLst>
                                          <p:attrName>style.visibility</p:attrName>
                                        </p:attrNameLst>
                                      </p:cBhvr>
                                      <p:to>
                                        <p:strVal val="visible"/>
                                      </p:to>
                                    </p:set>
                                    <p:anim calcmode="lin" valueType="num">
                                      <p:cBhvr>
                                        <p:cTn id="120" dur="500" fill="hold"/>
                                        <p:tgtEl>
                                          <p:spTgt spid="26"/>
                                        </p:tgtEl>
                                        <p:attrNameLst>
                                          <p:attrName>ppt_w</p:attrName>
                                        </p:attrNameLst>
                                      </p:cBhvr>
                                      <p:tavLst>
                                        <p:tav tm="0">
                                          <p:val>
                                            <p:fltVal val="0"/>
                                          </p:val>
                                        </p:tav>
                                        <p:tav tm="100000">
                                          <p:val>
                                            <p:strVal val="#ppt_w"/>
                                          </p:val>
                                        </p:tav>
                                      </p:tavLst>
                                    </p:anim>
                                    <p:anim calcmode="lin" valueType="num">
                                      <p:cBhvr>
                                        <p:cTn id="121" dur="500" fill="hold"/>
                                        <p:tgtEl>
                                          <p:spTgt spid="26"/>
                                        </p:tgtEl>
                                        <p:attrNameLst>
                                          <p:attrName>ppt_h</p:attrName>
                                        </p:attrNameLst>
                                      </p:cBhvr>
                                      <p:tavLst>
                                        <p:tav tm="0">
                                          <p:val>
                                            <p:fltVal val="0"/>
                                          </p:val>
                                        </p:tav>
                                        <p:tav tm="100000">
                                          <p:val>
                                            <p:strVal val="#ppt_h"/>
                                          </p:val>
                                        </p:tav>
                                      </p:tavLst>
                                    </p:anim>
                                    <p:animEffect transition="in" filter="fade">
                                      <p:cBhvr>
                                        <p:cTn id="122" dur="500"/>
                                        <p:tgtEl>
                                          <p:spTgt spid="26"/>
                                        </p:tgtEl>
                                      </p:cBhvr>
                                    </p:animEffect>
                                  </p:childTnLst>
                                </p:cTn>
                              </p:par>
                            </p:childTnLst>
                          </p:cTn>
                        </p:par>
                        <p:par>
                          <p:cTn id="123" fill="hold">
                            <p:stCondLst>
                              <p:cond delay="11000"/>
                            </p:stCondLst>
                            <p:childTnLst>
                              <p:par>
                                <p:cTn id="124" presetID="53" presetClass="entr" presetSubtype="0" fill="hold" grpId="0" nodeType="after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500" fill="hold"/>
                                        <p:tgtEl>
                                          <p:spTgt spid="25"/>
                                        </p:tgtEl>
                                        <p:attrNameLst>
                                          <p:attrName>ppt_w</p:attrName>
                                        </p:attrNameLst>
                                      </p:cBhvr>
                                      <p:tavLst>
                                        <p:tav tm="0">
                                          <p:val>
                                            <p:fltVal val="0"/>
                                          </p:val>
                                        </p:tav>
                                        <p:tav tm="100000">
                                          <p:val>
                                            <p:strVal val="#ppt_w"/>
                                          </p:val>
                                        </p:tav>
                                      </p:tavLst>
                                    </p:anim>
                                    <p:anim calcmode="lin" valueType="num">
                                      <p:cBhvr>
                                        <p:cTn id="127" dur="500" fill="hold"/>
                                        <p:tgtEl>
                                          <p:spTgt spid="25"/>
                                        </p:tgtEl>
                                        <p:attrNameLst>
                                          <p:attrName>ppt_h</p:attrName>
                                        </p:attrNameLst>
                                      </p:cBhvr>
                                      <p:tavLst>
                                        <p:tav tm="0">
                                          <p:val>
                                            <p:fltVal val="0"/>
                                          </p:val>
                                        </p:tav>
                                        <p:tav tm="100000">
                                          <p:val>
                                            <p:strVal val="#ppt_h"/>
                                          </p:val>
                                        </p:tav>
                                      </p:tavLst>
                                    </p:anim>
                                    <p:animEffect transition="in" filter="fade">
                                      <p:cBhvr>
                                        <p:cTn id="128" dur="500"/>
                                        <p:tgtEl>
                                          <p:spTgt spid="25"/>
                                        </p:tgtEl>
                                      </p:cBhvr>
                                    </p:animEffect>
                                  </p:childTnLst>
                                </p:cTn>
                              </p:par>
                            </p:childTnLst>
                          </p:cTn>
                        </p:par>
                        <p:par>
                          <p:cTn id="129" fill="hold">
                            <p:stCondLst>
                              <p:cond delay="11500"/>
                            </p:stCondLst>
                            <p:childTnLst>
                              <p:par>
                                <p:cTn id="130" presetID="53" presetClass="entr" presetSubtype="0" fill="hold" grpId="0" nodeType="afterEffect">
                                  <p:stCondLst>
                                    <p:cond delay="0"/>
                                  </p:stCondLst>
                                  <p:childTnLst>
                                    <p:set>
                                      <p:cBhvr>
                                        <p:cTn id="131" dur="1" fill="hold">
                                          <p:stCondLst>
                                            <p:cond delay="0"/>
                                          </p:stCondLst>
                                        </p:cTn>
                                        <p:tgtEl>
                                          <p:spTgt spid="30"/>
                                        </p:tgtEl>
                                        <p:attrNameLst>
                                          <p:attrName>style.visibility</p:attrName>
                                        </p:attrNameLst>
                                      </p:cBhvr>
                                      <p:to>
                                        <p:strVal val="visible"/>
                                      </p:to>
                                    </p:set>
                                    <p:anim calcmode="lin" valueType="num">
                                      <p:cBhvr>
                                        <p:cTn id="132" dur="500" fill="hold"/>
                                        <p:tgtEl>
                                          <p:spTgt spid="30"/>
                                        </p:tgtEl>
                                        <p:attrNameLst>
                                          <p:attrName>ppt_w</p:attrName>
                                        </p:attrNameLst>
                                      </p:cBhvr>
                                      <p:tavLst>
                                        <p:tav tm="0">
                                          <p:val>
                                            <p:fltVal val="0"/>
                                          </p:val>
                                        </p:tav>
                                        <p:tav tm="100000">
                                          <p:val>
                                            <p:strVal val="#ppt_w"/>
                                          </p:val>
                                        </p:tav>
                                      </p:tavLst>
                                    </p:anim>
                                    <p:anim calcmode="lin" valueType="num">
                                      <p:cBhvr>
                                        <p:cTn id="133" dur="500" fill="hold"/>
                                        <p:tgtEl>
                                          <p:spTgt spid="30"/>
                                        </p:tgtEl>
                                        <p:attrNameLst>
                                          <p:attrName>ppt_h</p:attrName>
                                        </p:attrNameLst>
                                      </p:cBhvr>
                                      <p:tavLst>
                                        <p:tav tm="0">
                                          <p:val>
                                            <p:fltVal val="0"/>
                                          </p:val>
                                        </p:tav>
                                        <p:tav tm="100000">
                                          <p:val>
                                            <p:strVal val="#ppt_h"/>
                                          </p:val>
                                        </p:tav>
                                      </p:tavLst>
                                    </p:anim>
                                    <p:animEffect transition="in" filter="fade">
                                      <p:cBhvr>
                                        <p:cTn id="134" dur="500"/>
                                        <p:tgtEl>
                                          <p:spTgt spid="30"/>
                                        </p:tgtEl>
                                      </p:cBhvr>
                                    </p:animEffect>
                                  </p:childTnLst>
                                </p:cTn>
                              </p:par>
                            </p:childTnLst>
                          </p:cTn>
                        </p:par>
                        <p:par>
                          <p:cTn id="135" fill="hold">
                            <p:stCondLst>
                              <p:cond delay="12000"/>
                            </p:stCondLst>
                            <p:childTnLst>
                              <p:par>
                                <p:cTn id="136" presetID="53" presetClass="entr" presetSubtype="0" fill="hold" grpId="0" nodeType="afterEffect">
                                  <p:stCondLst>
                                    <p:cond delay="0"/>
                                  </p:stCondLst>
                                  <p:childTnLst>
                                    <p:set>
                                      <p:cBhvr>
                                        <p:cTn id="137" dur="1" fill="hold">
                                          <p:stCondLst>
                                            <p:cond delay="0"/>
                                          </p:stCondLst>
                                        </p:cTn>
                                        <p:tgtEl>
                                          <p:spTgt spid="31"/>
                                        </p:tgtEl>
                                        <p:attrNameLst>
                                          <p:attrName>style.visibility</p:attrName>
                                        </p:attrNameLst>
                                      </p:cBhvr>
                                      <p:to>
                                        <p:strVal val="visible"/>
                                      </p:to>
                                    </p:set>
                                    <p:anim calcmode="lin" valueType="num">
                                      <p:cBhvr>
                                        <p:cTn id="138" dur="500" fill="hold"/>
                                        <p:tgtEl>
                                          <p:spTgt spid="31"/>
                                        </p:tgtEl>
                                        <p:attrNameLst>
                                          <p:attrName>ppt_w</p:attrName>
                                        </p:attrNameLst>
                                      </p:cBhvr>
                                      <p:tavLst>
                                        <p:tav tm="0">
                                          <p:val>
                                            <p:fltVal val="0"/>
                                          </p:val>
                                        </p:tav>
                                        <p:tav tm="100000">
                                          <p:val>
                                            <p:strVal val="#ppt_w"/>
                                          </p:val>
                                        </p:tav>
                                      </p:tavLst>
                                    </p:anim>
                                    <p:anim calcmode="lin" valueType="num">
                                      <p:cBhvr>
                                        <p:cTn id="139" dur="500" fill="hold"/>
                                        <p:tgtEl>
                                          <p:spTgt spid="31"/>
                                        </p:tgtEl>
                                        <p:attrNameLst>
                                          <p:attrName>ppt_h</p:attrName>
                                        </p:attrNameLst>
                                      </p:cBhvr>
                                      <p:tavLst>
                                        <p:tav tm="0">
                                          <p:val>
                                            <p:fltVal val="0"/>
                                          </p:val>
                                        </p:tav>
                                        <p:tav tm="100000">
                                          <p:val>
                                            <p:strVal val="#ppt_h"/>
                                          </p:val>
                                        </p:tav>
                                      </p:tavLst>
                                    </p:anim>
                                    <p:animEffect transition="in" filter="fade">
                                      <p:cBhvr>
                                        <p:cTn id="140" dur="500"/>
                                        <p:tgtEl>
                                          <p:spTgt spid="31"/>
                                        </p:tgtEl>
                                      </p:cBhvr>
                                    </p:animEffect>
                                  </p:childTnLst>
                                </p:cTn>
                              </p:par>
                            </p:childTnLst>
                          </p:cTn>
                        </p:par>
                        <p:par>
                          <p:cTn id="141" fill="hold">
                            <p:stCondLst>
                              <p:cond delay="12500"/>
                            </p:stCondLst>
                            <p:childTnLst>
                              <p:par>
                                <p:cTn id="142" presetID="53" presetClass="entr" presetSubtype="0" fill="hold" grpId="0" nodeType="afterEffect">
                                  <p:stCondLst>
                                    <p:cond delay="0"/>
                                  </p:stCondLst>
                                  <p:childTnLst>
                                    <p:set>
                                      <p:cBhvr>
                                        <p:cTn id="143" dur="1" fill="hold">
                                          <p:stCondLst>
                                            <p:cond delay="0"/>
                                          </p:stCondLst>
                                        </p:cTn>
                                        <p:tgtEl>
                                          <p:spTgt spid="37"/>
                                        </p:tgtEl>
                                        <p:attrNameLst>
                                          <p:attrName>style.visibility</p:attrName>
                                        </p:attrNameLst>
                                      </p:cBhvr>
                                      <p:to>
                                        <p:strVal val="visible"/>
                                      </p:to>
                                    </p:set>
                                    <p:anim calcmode="lin" valueType="num">
                                      <p:cBhvr>
                                        <p:cTn id="144" dur="500" fill="hold"/>
                                        <p:tgtEl>
                                          <p:spTgt spid="37"/>
                                        </p:tgtEl>
                                        <p:attrNameLst>
                                          <p:attrName>ppt_w</p:attrName>
                                        </p:attrNameLst>
                                      </p:cBhvr>
                                      <p:tavLst>
                                        <p:tav tm="0">
                                          <p:val>
                                            <p:fltVal val="0"/>
                                          </p:val>
                                        </p:tav>
                                        <p:tav tm="100000">
                                          <p:val>
                                            <p:strVal val="#ppt_w"/>
                                          </p:val>
                                        </p:tav>
                                      </p:tavLst>
                                    </p:anim>
                                    <p:anim calcmode="lin" valueType="num">
                                      <p:cBhvr>
                                        <p:cTn id="145" dur="500" fill="hold"/>
                                        <p:tgtEl>
                                          <p:spTgt spid="37"/>
                                        </p:tgtEl>
                                        <p:attrNameLst>
                                          <p:attrName>ppt_h</p:attrName>
                                        </p:attrNameLst>
                                      </p:cBhvr>
                                      <p:tavLst>
                                        <p:tav tm="0">
                                          <p:val>
                                            <p:fltVal val="0"/>
                                          </p:val>
                                        </p:tav>
                                        <p:tav tm="100000">
                                          <p:val>
                                            <p:strVal val="#ppt_h"/>
                                          </p:val>
                                        </p:tav>
                                      </p:tavLst>
                                    </p:anim>
                                    <p:animEffect transition="in" filter="fade">
                                      <p:cBhvr>
                                        <p:cTn id="146" dur="500"/>
                                        <p:tgtEl>
                                          <p:spTgt spid="37"/>
                                        </p:tgtEl>
                                      </p:cBhvr>
                                    </p:animEffect>
                                  </p:childTnLst>
                                </p:cTn>
                              </p:par>
                            </p:childTnLst>
                          </p:cTn>
                        </p:par>
                        <p:par>
                          <p:cTn id="147" fill="hold">
                            <p:stCondLst>
                              <p:cond delay="13000"/>
                            </p:stCondLst>
                            <p:childTnLst>
                              <p:par>
                                <p:cTn id="148" presetID="53" presetClass="entr" presetSubtype="0"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 calcmode="lin" valueType="num">
                                      <p:cBhvr>
                                        <p:cTn id="150" dur="500" fill="hold"/>
                                        <p:tgtEl>
                                          <p:spTgt spid="34"/>
                                        </p:tgtEl>
                                        <p:attrNameLst>
                                          <p:attrName>ppt_w</p:attrName>
                                        </p:attrNameLst>
                                      </p:cBhvr>
                                      <p:tavLst>
                                        <p:tav tm="0">
                                          <p:val>
                                            <p:fltVal val="0"/>
                                          </p:val>
                                        </p:tav>
                                        <p:tav tm="100000">
                                          <p:val>
                                            <p:strVal val="#ppt_w"/>
                                          </p:val>
                                        </p:tav>
                                      </p:tavLst>
                                    </p:anim>
                                    <p:anim calcmode="lin" valueType="num">
                                      <p:cBhvr>
                                        <p:cTn id="151" dur="500" fill="hold"/>
                                        <p:tgtEl>
                                          <p:spTgt spid="34"/>
                                        </p:tgtEl>
                                        <p:attrNameLst>
                                          <p:attrName>ppt_h</p:attrName>
                                        </p:attrNameLst>
                                      </p:cBhvr>
                                      <p:tavLst>
                                        <p:tav tm="0">
                                          <p:val>
                                            <p:fltVal val="0"/>
                                          </p:val>
                                        </p:tav>
                                        <p:tav tm="100000">
                                          <p:val>
                                            <p:strVal val="#ppt_h"/>
                                          </p:val>
                                        </p:tav>
                                      </p:tavLst>
                                    </p:anim>
                                    <p:animEffect transition="in" filter="fade">
                                      <p:cBhvr>
                                        <p:cTn id="152" dur="500"/>
                                        <p:tgtEl>
                                          <p:spTgt spid="34"/>
                                        </p:tgtEl>
                                      </p:cBhvr>
                                    </p:animEffect>
                                  </p:childTnLst>
                                </p:cTn>
                              </p:par>
                            </p:childTnLst>
                          </p:cTn>
                        </p:par>
                        <p:par>
                          <p:cTn id="153" fill="hold">
                            <p:stCondLst>
                              <p:cond delay="13500"/>
                            </p:stCondLst>
                            <p:childTnLst>
                              <p:par>
                                <p:cTn id="154" presetID="53" presetClass="entr" presetSubtype="0"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 calcmode="lin" valueType="num">
                                      <p:cBhvr>
                                        <p:cTn id="156" dur="500" fill="hold"/>
                                        <p:tgtEl>
                                          <p:spTgt spid="35"/>
                                        </p:tgtEl>
                                        <p:attrNameLst>
                                          <p:attrName>ppt_w</p:attrName>
                                        </p:attrNameLst>
                                      </p:cBhvr>
                                      <p:tavLst>
                                        <p:tav tm="0">
                                          <p:val>
                                            <p:fltVal val="0"/>
                                          </p:val>
                                        </p:tav>
                                        <p:tav tm="100000">
                                          <p:val>
                                            <p:strVal val="#ppt_w"/>
                                          </p:val>
                                        </p:tav>
                                      </p:tavLst>
                                    </p:anim>
                                    <p:anim calcmode="lin" valueType="num">
                                      <p:cBhvr>
                                        <p:cTn id="157" dur="500" fill="hold"/>
                                        <p:tgtEl>
                                          <p:spTgt spid="35"/>
                                        </p:tgtEl>
                                        <p:attrNameLst>
                                          <p:attrName>ppt_h</p:attrName>
                                        </p:attrNameLst>
                                      </p:cBhvr>
                                      <p:tavLst>
                                        <p:tav tm="0">
                                          <p:val>
                                            <p:fltVal val="0"/>
                                          </p:val>
                                        </p:tav>
                                        <p:tav tm="100000">
                                          <p:val>
                                            <p:strVal val="#ppt_h"/>
                                          </p:val>
                                        </p:tav>
                                      </p:tavLst>
                                    </p:anim>
                                    <p:animEffect transition="in" filter="fade">
                                      <p:cBhvr>
                                        <p:cTn id="158" dur="500"/>
                                        <p:tgtEl>
                                          <p:spTgt spid="35"/>
                                        </p:tgtEl>
                                      </p:cBhvr>
                                    </p:animEffect>
                                  </p:childTnLst>
                                </p:cTn>
                              </p:par>
                            </p:childTnLst>
                          </p:cTn>
                        </p:par>
                        <p:par>
                          <p:cTn id="159" fill="hold">
                            <p:stCondLst>
                              <p:cond delay="14000"/>
                            </p:stCondLst>
                            <p:childTnLst>
                              <p:par>
                                <p:cTn id="160" presetID="53" presetClass="entr" presetSubtype="0" fill="hold" grpId="0" nodeType="afterEffect">
                                  <p:stCondLst>
                                    <p:cond delay="0"/>
                                  </p:stCondLst>
                                  <p:childTnLst>
                                    <p:set>
                                      <p:cBhvr>
                                        <p:cTn id="161" dur="1" fill="hold">
                                          <p:stCondLst>
                                            <p:cond delay="0"/>
                                          </p:stCondLst>
                                        </p:cTn>
                                        <p:tgtEl>
                                          <p:spTgt spid="38"/>
                                        </p:tgtEl>
                                        <p:attrNameLst>
                                          <p:attrName>style.visibility</p:attrName>
                                        </p:attrNameLst>
                                      </p:cBhvr>
                                      <p:to>
                                        <p:strVal val="visible"/>
                                      </p:to>
                                    </p:set>
                                    <p:anim calcmode="lin" valueType="num">
                                      <p:cBhvr>
                                        <p:cTn id="162" dur="500" fill="hold"/>
                                        <p:tgtEl>
                                          <p:spTgt spid="38"/>
                                        </p:tgtEl>
                                        <p:attrNameLst>
                                          <p:attrName>ppt_w</p:attrName>
                                        </p:attrNameLst>
                                      </p:cBhvr>
                                      <p:tavLst>
                                        <p:tav tm="0">
                                          <p:val>
                                            <p:fltVal val="0"/>
                                          </p:val>
                                        </p:tav>
                                        <p:tav tm="100000">
                                          <p:val>
                                            <p:strVal val="#ppt_w"/>
                                          </p:val>
                                        </p:tav>
                                      </p:tavLst>
                                    </p:anim>
                                    <p:anim calcmode="lin" valueType="num">
                                      <p:cBhvr>
                                        <p:cTn id="163" dur="500" fill="hold"/>
                                        <p:tgtEl>
                                          <p:spTgt spid="38"/>
                                        </p:tgtEl>
                                        <p:attrNameLst>
                                          <p:attrName>ppt_h</p:attrName>
                                        </p:attrNameLst>
                                      </p:cBhvr>
                                      <p:tavLst>
                                        <p:tav tm="0">
                                          <p:val>
                                            <p:fltVal val="0"/>
                                          </p:val>
                                        </p:tav>
                                        <p:tav tm="100000">
                                          <p:val>
                                            <p:strVal val="#ppt_h"/>
                                          </p:val>
                                        </p:tav>
                                      </p:tavLst>
                                    </p:anim>
                                    <p:animEffect transition="in" filter="fade">
                                      <p:cBhvr>
                                        <p:cTn id="164" dur="500"/>
                                        <p:tgtEl>
                                          <p:spTgt spid="38"/>
                                        </p:tgtEl>
                                      </p:cBhvr>
                                    </p:animEffect>
                                  </p:childTnLst>
                                </p:cTn>
                              </p:par>
                            </p:childTnLst>
                          </p:cTn>
                        </p:par>
                        <p:par>
                          <p:cTn id="165" fill="hold">
                            <p:stCondLst>
                              <p:cond delay="14500"/>
                            </p:stCondLst>
                            <p:childTnLst>
                              <p:par>
                                <p:cTn id="166" presetID="53" presetClass="entr" presetSubtype="0" fill="hold" grpId="0" nodeType="afterEffect">
                                  <p:stCondLst>
                                    <p:cond delay="0"/>
                                  </p:stCondLst>
                                  <p:childTnLst>
                                    <p:set>
                                      <p:cBhvr>
                                        <p:cTn id="167" dur="1" fill="hold">
                                          <p:stCondLst>
                                            <p:cond delay="0"/>
                                          </p:stCondLst>
                                        </p:cTn>
                                        <p:tgtEl>
                                          <p:spTgt spid="33"/>
                                        </p:tgtEl>
                                        <p:attrNameLst>
                                          <p:attrName>style.visibility</p:attrName>
                                        </p:attrNameLst>
                                      </p:cBhvr>
                                      <p:to>
                                        <p:strVal val="visible"/>
                                      </p:to>
                                    </p:set>
                                    <p:anim calcmode="lin" valueType="num">
                                      <p:cBhvr>
                                        <p:cTn id="168" dur="500" fill="hold"/>
                                        <p:tgtEl>
                                          <p:spTgt spid="33"/>
                                        </p:tgtEl>
                                        <p:attrNameLst>
                                          <p:attrName>ppt_w</p:attrName>
                                        </p:attrNameLst>
                                      </p:cBhvr>
                                      <p:tavLst>
                                        <p:tav tm="0">
                                          <p:val>
                                            <p:fltVal val="0"/>
                                          </p:val>
                                        </p:tav>
                                        <p:tav tm="100000">
                                          <p:val>
                                            <p:strVal val="#ppt_w"/>
                                          </p:val>
                                        </p:tav>
                                      </p:tavLst>
                                    </p:anim>
                                    <p:anim calcmode="lin" valueType="num">
                                      <p:cBhvr>
                                        <p:cTn id="169" dur="500" fill="hold"/>
                                        <p:tgtEl>
                                          <p:spTgt spid="33"/>
                                        </p:tgtEl>
                                        <p:attrNameLst>
                                          <p:attrName>ppt_h</p:attrName>
                                        </p:attrNameLst>
                                      </p:cBhvr>
                                      <p:tavLst>
                                        <p:tav tm="0">
                                          <p:val>
                                            <p:fltVal val="0"/>
                                          </p:val>
                                        </p:tav>
                                        <p:tav tm="100000">
                                          <p:val>
                                            <p:strVal val="#ppt_h"/>
                                          </p:val>
                                        </p:tav>
                                      </p:tavLst>
                                    </p:anim>
                                    <p:animEffect transition="in" filter="fade">
                                      <p:cBhvr>
                                        <p:cTn id="170" dur="500"/>
                                        <p:tgtEl>
                                          <p:spTgt spid="33"/>
                                        </p:tgtEl>
                                      </p:cBhvr>
                                    </p:animEffect>
                                  </p:childTnLst>
                                </p:cTn>
                              </p:par>
                            </p:childTnLst>
                          </p:cTn>
                        </p:par>
                        <p:par>
                          <p:cTn id="171" fill="hold">
                            <p:stCondLst>
                              <p:cond delay="15000"/>
                            </p:stCondLst>
                            <p:childTnLst>
                              <p:par>
                                <p:cTn id="172" presetID="53" presetClass="entr" presetSubtype="0" fill="hold" grpId="0" nodeType="afterEffect">
                                  <p:stCondLst>
                                    <p:cond delay="0"/>
                                  </p:stCondLst>
                                  <p:childTnLst>
                                    <p:set>
                                      <p:cBhvr>
                                        <p:cTn id="173" dur="1" fill="hold">
                                          <p:stCondLst>
                                            <p:cond delay="0"/>
                                          </p:stCondLst>
                                        </p:cTn>
                                        <p:tgtEl>
                                          <p:spTgt spid="36"/>
                                        </p:tgtEl>
                                        <p:attrNameLst>
                                          <p:attrName>style.visibility</p:attrName>
                                        </p:attrNameLst>
                                      </p:cBhvr>
                                      <p:to>
                                        <p:strVal val="visible"/>
                                      </p:to>
                                    </p:set>
                                    <p:anim calcmode="lin" valueType="num">
                                      <p:cBhvr>
                                        <p:cTn id="174" dur="500" fill="hold"/>
                                        <p:tgtEl>
                                          <p:spTgt spid="36"/>
                                        </p:tgtEl>
                                        <p:attrNameLst>
                                          <p:attrName>ppt_w</p:attrName>
                                        </p:attrNameLst>
                                      </p:cBhvr>
                                      <p:tavLst>
                                        <p:tav tm="0">
                                          <p:val>
                                            <p:fltVal val="0"/>
                                          </p:val>
                                        </p:tav>
                                        <p:tav tm="100000">
                                          <p:val>
                                            <p:strVal val="#ppt_w"/>
                                          </p:val>
                                        </p:tav>
                                      </p:tavLst>
                                    </p:anim>
                                    <p:anim calcmode="lin" valueType="num">
                                      <p:cBhvr>
                                        <p:cTn id="175" dur="500" fill="hold"/>
                                        <p:tgtEl>
                                          <p:spTgt spid="36"/>
                                        </p:tgtEl>
                                        <p:attrNameLst>
                                          <p:attrName>ppt_h</p:attrName>
                                        </p:attrNameLst>
                                      </p:cBhvr>
                                      <p:tavLst>
                                        <p:tav tm="0">
                                          <p:val>
                                            <p:fltVal val="0"/>
                                          </p:val>
                                        </p:tav>
                                        <p:tav tm="100000">
                                          <p:val>
                                            <p:strVal val="#ppt_h"/>
                                          </p:val>
                                        </p:tav>
                                      </p:tavLst>
                                    </p:anim>
                                    <p:animEffect transition="in" filter="fade">
                                      <p:cBhvr>
                                        <p:cTn id="176" dur="500"/>
                                        <p:tgtEl>
                                          <p:spTgt spid="36"/>
                                        </p:tgtEl>
                                      </p:cBhvr>
                                    </p:animEffect>
                                  </p:childTnLst>
                                </p:cTn>
                              </p:par>
                            </p:childTnLst>
                          </p:cTn>
                        </p:par>
                        <p:par>
                          <p:cTn id="177" fill="hold">
                            <p:stCondLst>
                              <p:cond delay="15500"/>
                            </p:stCondLst>
                            <p:childTnLst>
                              <p:par>
                                <p:cTn id="178" presetID="4" presetClass="entr" presetSubtype="16" fill="hold" grpId="0" nodeType="afterEffect">
                                  <p:stCondLst>
                                    <p:cond delay="0"/>
                                  </p:stCondLst>
                                  <p:childTnLst>
                                    <p:set>
                                      <p:cBhvr>
                                        <p:cTn id="179" dur="1" fill="hold">
                                          <p:stCondLst>
                                            <p:cond delay="0"/>
                                          </p:stCondLst>
                                        </p:cTn>
                                        <p:tgtEl>
                                          <p:spTgt spid="39"/>
                                        </p:tgtEl>
                                        <p:attrNameLst>
                                          <p:attrName>style.visibility</p:attrName>
                                        </p:attrNameLst>
                                      </p:cBhvr>
                                      <p:to>
                                        <p:strVal val="visible"/>
                                      </p:to>
                                    </p:set>
                                    <p:animEffect transition="in" filter="box(in)">
                                      <p:cBhvr>
                                        <p:cTn id="180" dur="500"/>
                                        <p:tgtEl>
                                          <p:spTgt spid="39"/>
                                        </p:tgtEl>
                                      </p:cBhvr>
                                    </p:animEffect>
                                  </p:childTnLst>
                                </p:cTn>
                              </p:par>
                            </p:childTnLst>
                          </p:cTn>
                        </p:par>
                        <p:par>
                          <p:cTn id="181" fill="hold">
                            <p:stCondLst>
                              <p:cond delay="16000"/>
                            </p:stCondLst>
                            <p:childTnLst>
                              <p:par>
                                <p:cTn id="182" presetID="4" presetClass="entr" presetSubtype="16" fill="hold" grpId="0" nodeType="afterEffect">
                                  <p:stCondLst>
                                    <p:cond delay="0"/>
                                  </p:stCondLst>
                                  <p:childTnLst>
                                    <p:set>
                                      <p:cBhvr>
                                        <p:cTn id="183" dur="1" fill="hold">
                                          <p:stCondLst>
                                            <p:cond delay="0"/>
                                          </p:stCondLst>
                                        </p:cTn>
                                        <p:tgtEl>
                                          <p:spTgt spid="40"/>
                                        </p:tgtEl>
                                        <p:attrNameLst>
                                          <p:attrName>style.visibility</p:attrName>
                                        </p:attrNameLst>
                                      </p:cBhvr>
                                      <p:to>
                                        <p:strVal val="visible"/>
                                      </p:to>
                                    </p:set>
                                    <p:animEffect transition="in" filter="box(in)">
                                      <p:cBhvr>
                                        <p:cTn id="184" dur="500"/>
                                        <p:tgtEl>
                                          <p:spTgt spid="40"/>
                                        </p:tgtEl>
                                      </p:cBhvr>
                                    </p:animEffect>
                                  </p:childTnLst>
                                </p:cTn>
                              </p:par>
                            </p:childTnLst>
                          </p:cTn>
                        </p:par>
                        <p:par>
                          <p:cTn id="185" fill="hold">
                            <p:stCondLst>
                              <p:cond delay="16500"/>
                            </p:stCondLst>
                            <p:childTnLst>
                              <p:par>
                                <p:cTn id="186" presetID="4" presetClass="entr" presetSubtype="16" fill="hold" grpId="0" nodeType="afterEffect">
                                  <p:stCondLst>
                                    <p:cond delay="0"/>
                                  </p:stCondLst>
                                  <p:childTnLst>
                                    <p:set>
                                      <p:cBhvr>
                                        <p:cTn id="187" dur="1" fill="hold">
                                          <p:stCondLst>
                                            <p:cond delay="0"/>
                                          </p:stCondLst>
                                        </p:cTn>
                                        <p:tgtEl>
                                          <p:spTgt spid="41"/>
                                        </p:tgtEl>
                                        <p:attrNameLst>
                                          <p:attrName>style.visibility</p:attrName>
                                        </p:attrNameLst>
                                      </p:cBhvr>
                                      <p:to>
                                        <p:strVal val="visible"/>
                                      </p:to>
                                    </p:set>
                                    <p:animEffect transition="in" filter="box(in)">
                                      <p:cBhvr>
                                        <p:cTn id="188" dur="5000"/>
                                        <p:tgtEl>
                                          <p:spTgt spid="41"/>
                                        </p:tgtEl>
                                      </p:cBhvr>
                                    </p:animEffect>
                                  </p:childTnLst>
                                </p:cTn>
                              </p:par>
                            </p:childTnLst>
                          </p:cTn>
                        </p:par>
                        <p:par>
                          <p:cTn id="189" fill="hold">
                            <p:stCondLst>
                              <p:cond delay="21500"/>
                            </p:stCondLst>
                            <p:childTnLst>
                              <p:par>
                                <p:cTn id="190" presetID="4" presetClass="entr" presetSubtype="16" fill="hold" grpId="0" nodeType="afterEffect">
                                  <p:stCondLst>
                                    <p:cond delay="0"/>
                                  </p:stCondLst>
                                  <p:childTnLst>
                                    <p:set>
                                      <p:cBhvr>
                                        <p:cTn id="191" dur="1" fill="hold">
                                          <p:stCondLst>
                                            <p:cond delay="0"/>
                                          </p:stCondLst>
                                        </p:cTn>
                                        <p:tgtEl>
                                          <p:spTgt spid="44"/>
                                        </p:tgtEl>
                                        <p:attrNameLst>
                                          <p:attrName>style.visibility</p:attrName>
                                        </p:attrNameLst>
                                      </p:cBhvr>
                                      <p:to>
                                        <p:strVal val="visible"/>
                                      </p:to>
                                    </p:set>
                                    <p:animEffect transition="in" filter="box(in)">
                                      <p:cBhvr>
                                        <p:cTn id="192" dur="500"/>
                                        <p:tgtEl>
                                          <p:spTgt spid="44"/>
                                        </p:tgtEl>
                                      </p:cBhvr>
                                    </p:animEffect>
                                  </p:childTnLst>
                                </p:cTn>
                              </p:par>
                            </p:childTnLst>
                          </p:cTn>
                        </p:par>
                        <p:par>
                          <p:cTn id="193" fill="hold">
                            <p:stCondLst>
                              <p:cond delay="22000"/>
                            </p:stCondLst>
                            <p:childTnLst>
                              <p:par>
                                <p:cTn id="194" presetID="4" presetClass="entr" presetSubtype="16" fill="hold" grpId="0" nodeType="afterEffect">
                                  <p:stCondLst>
                                    <p:cond delay="0"/>
                                  </p:stCondLst>
                                  <p:childTnLst>
                                    <p:set>
                                      <p:cBhvr>
                                        <p:cTn id="195" dur="1" fill="hold">
                                          <p:stCondLst>
                                            <p:cond delay="0"/>
                                          </p:stCondLst>
                                        </p:cTn>
                                        <p:tgtEl>
                                          <p:spTgt spid="42"/>
                                        </p:tgtEl>
                                        <p:attrNameLst>
                                          <p:attrName>style.visibility</p:attrName>
                                        </p:attrNameLst>
                                      </p:cBhvr>
                                      <p:to>
                                        <p:strVal val="visible"/>
                                      </p:to>
                                    </p:set>
                                    <p:animEffect transition="in" filter="box(in)">
                                      <p:cBhvr>
                                        <p:cTn id="196" dur="500"/>
                                        <p:tgtEl>
                                          <p:spTgt spid="42"/>
                                        </p:tgtEl>
                                      </p:cBhvr>
                                    </p:animEffect>
                                  </p:childTnLst>
                                </p:cTn>
                              </p:par>
                            </p:childTnLst>
                          </p:cTn>
                        </p:par>
                        <p:par>
                          <p:cTn id="197" fill="hold">
                            <p:stCondLst>
                              <p:cond delay="22500"/>
                            </p:stCondLst>
                            <p:childTnLst>
                              <p:par>
                                <p:cTn id="198" presetID="4" presetClass="entr" presetSubtype="16" fill="hold" grpId="0" nodeType="afterEffect">
                                  <p:stCondLst>
                                    <p:cond delay="0"/>
                                  </p:stCondLst>
                                  <p:childTnLst>
                                    <p:set>
                                      <p:cBhvr>
                                        <p:cTn id="199" dur="1" fill="hold">
                                          <p:stCondLst>
                                            <p:cond delay="0"/>
                                          </p:stCondLst>
                                        </p:cTn>
                                        <p:tgtEl>
                                          <p:spTgt spid="45"/>
                                        </p:tgtEl>
                                        <p:attrNameLst>
                                          <p:attrName>style.visibility</p:attrName>
                                        </p:attrNameLst>
                                      </p:cBhvr>
                                      <p:to>
                                        <p:strVal val="visible"/>
                                      </p:to>
                                    </p:set>
                                    <p:animEffect transition="in" filter="box(in)">
                                      <p:cBhvr>
                                        <p:cTn id="200" dur="500"/>
                                        <p:tgtEl>
                                          <p:spTgt spid="45"/>
                                        </p:tgtEl>
                                      </p:cBhvr>
                                    </p:animEffect>
                                  </p:childTnLst>
                                </p:cTn>
                              </p:par>
                            </p:childTnLst>
                          </p:cTn>
                        </p:par>
                        <p:par>
                          <p:cTn id="201" fill="hold">
                            <p:stCondLst>
                              <p:cond delay="23000"/>
                            </p:stCondLst>
                            <p:childTnLst>
                              <p:par>
                                <p:cTn id="202" presetID="4" presetClass="entr" presetSubtype="16" fill="hold" grpId="0" nodeType="afterEffect">
                                  <p:stCondLst>
                                    <p:cond delay="0"/>
                                  </p:stCondLst>
                                  <p:childTnLst>
                                    <p:set>
                                      <p:cBhvr>
                                        <p:cTn id="203" dur="1" fill="hold">
                                          <p:stCondLst>
                                            <p:cond delay="0"/>
                                          </p:stCondLst>
                                        </p:cTn>
                                        <p:tgtEl>
                                          <p:spTgt spid="43"/>
                                        </p:tgtEl>
                                        <p:attrNameLst>
                                          <p:attrName>style.visibility</p:attrName>
                                        </p:attrNameLst>
                                      </p:cBhvr>
                                      <p:to>
                                        <p:strVal val="visible"/>
                                      </p:to>
                                    </p:set>
                                    <p:animEffect transition="in" filter="box(in)">
                                      <p:cBhvr>
                                        <p:cTn id="204" dur="500"/>
                                        <p:tgtEl>
                                          <p:spTgt spid="43"/>
                                        </p:tgtEl>
                                      </p:cBhvr>
                                    </p:animEffect>
                                  </p:childTnLst>
                                </p:cTn>
                              </p:par>
                            </p:childTnLst>
                          </p:cTn>
                        </p:par>
                        <p:par>
                          <p:cTn id="205" fill="hold">
                            <p:stCondLst>
                              <p:cond delay="23500"/>
                            </p:stCondLst>
                            <p:childTnLst>
                              <p:par>
                                <p:cTn id="206" presetID="55" presetClass="entr" presetSubtype="0" fill="hold" grpId="0" nodeType="afterEffect">
                                  <p:stCondLst>
                                    <p:cond delay="0"/>
                                  </p:stCondLst>
                                  <p:childTnLst>
                                    <p:set>
                                      <p:cBhvr>
                                        <p:cTn id="207" dur="1" fill="hold">
                                          <p:stCondLst>
                                            <p:cond delay="0"/>
                                          </p:stCondLst>
                                        </p:cTn>
                                        <p:tgtEl>
                                          <p:spTgt spid="46"/>
                                        </p:tgtEl>
                                        <p:attrNameLst>
                                          <p:attrName>style.visibility</p:attrName>
                                        </p:attrNameLst>
                                      </p:cBhvr>
                                      <p:to>
                                        <p:strVal val="visible"/>
                                      </p:to>
                                    </p:set>
                                    <p:anim calcmode="lin" valueType="num">
                                      <p:cBhvr>
                                        <p:cTn id="208" dur="1000" fill="hold"/>
                                        <p:tgtEl>
                                          <p:spTgt spid="46"/>
                                        </p:tgtEl>
                                        <p:attrNameLst>
                                          <p:attrName>ppt_w</p:attrName>
                                        </p:attrNameLst>
                                      </p:cBhvr>
                                      <p:tavLst>
                                        <p:tav tm="0">
                                          <p:val>
                                            <p:strVal val="#ppt_w*0.70"/>
                                          </p:val>
                                        </p:tav>
                                        <p:tav tm="100000">
                                          <p:val>
                                            <p:strVal val="#ppt_w"/>
                                          </p:val>
                                        </p:tav>
                                      </p:tavLst>
                                    </p:anim>
                                    <p:anim calcmode="lin" valueType="num">
                                      <p:cBhvr>
                                        <p:cTn id="209" dur="1000" fill="hold"/>
                                        <p:tgtEl>
                                          <p:spTgt spid="46"/>
                                        </p:tgtEl>
                                        <p:attrNameLst>
                                          <p:attrName>ppt_h</p:attrName>
                                        </p:attrNameLst>
                                      </p:cBhvr>
                                      <p:tavLst>
                                        <p:tav tm="0">
                                          <p:val>
                                            <p:strVal val="#ppt_h"/>
                                          </p:val>
                                        </p:tav>
                                        <p:tav tm="100000">
                                          <p:val>
                                            <p:strVal val="#ppt_h"/>
                                          </p:val>
                                        </p:tav>
                                      </p:tavLst>
                                    </p:anim>
                                    <p:animEffect transition="in" filter="fade">
                                      <p:cBhvr>
                                        <p:cTn id="210" dur="1000"/>
                                        <p:tgtEl>
                                          <p:spTgt spid="46"/>
                                        </p:tgtEl>
                                      </p:cBhvr>
                                    </p:animEffect>
                                  </p:childTnLst>
                                </p:cTn>
                              </p:par>
                            </p:childTnLst>
                          </p:cTn>
                        </p:par>
                        <p:par>
                          <p:cTn id="211" fill="hold">
                            <p:stCondLst>
                              <p:cond delay="24500"/>
                            </p:stCondLst>
                            <p:childTnLst>
                              <p:par>
                                <p:cTn id="212" presetID="55" presetClass="entr" presetSubtype="0" fill="hold" grpId="0" nodeType="afterEffect">
                                  <p:stCondLst>
                                    <p:cond delay="0"/>
                                  </p:stCondLst>
                                  <p:childTnLst>
                                    <p:set>
                                      <p:cBhvr>
                                        <p:cTn id="213" dur="1" fill="hold">
                                          <p:stCondLst>
                                            <p:cond delay="0"/>
                                          </p:stCondLst>
                                        </p:cTn>
                                        <p:tgtEl>
                                          <p:spTgt spid="48"/>
                                        </p:tgtEl>
                                        <p:attrNameLst>
                                          <p:attrName>style.visibility</p:attrName>
                                        </p:attrNameLst>
                                      </p:cBhvr>
                                      <p:to>
                                        <p:strVal val="visible"/>
                                      </p:to>
                                    </p:set>
                                    <p:anim calcmode="lin" valueType="num">
                                      <p:cBhvr>
                                        <p:cTn id="214" dur="1000" fill="hold"/>
                                        <p:tgtEl>
                                          <p:spTgt spid="48"/>
                                        </p:tgtEl>
                                        <p:attrNameLst>
                                          <p:attrName>ppt_w</p:attrName>
                                        </p:attrNameLst>
                                      </p:cBhvr>
                                      <p:tavLst>
                                        <p:tav tm="0">
                                          <p:val>
                                            <p:strVal val="#ppt_w*0.70"/>
                                          </p:val>
                                        </p:tav>
                                        <p:tav tm="100000">
                                          <p:val>
                                            <p:strVal val="#ppt_w"/>
                                          </p:val>
                                        </p:tav>
                                      </p:tavLst>
                                    </p:anim>
                                    <p:anim calcmode="lin" valueType="num">
                                      <p:cBhvr>
                                        <p:cTn id="215" dur="1000" fill="hold"/>
                                        <p:tgtEl>
                                          <p:spTgt spid="48"/>
                                        </p:tgtEl>
                                        <p:attrNameLst>
                                          <p:attrName>ppt_h</p:attrName>
                                        </p:attrNameLst>
                                      </p:cBhvr>
                                      <p:tavLst>
                                        <p:tav tm="0">
                                          <p:val>
                                            <p:strVal val="#ppt_h"/>
                                          </p:val>
                                        </p:tav>
                                        <p:tav tm="100000">
                                          <p:val>
                                            <p:strVal val="#ppt_h"/>
                                          </p:val>
                                        </p:tav>
                                      </p:tavLst>
                                    </p:anim>
                                    <p:animEffect transition="in" filter="fade">
                                      <p:cBhvr>
                                        <p:cTn id="216" dur="1000"/>
                                        <p:tgtEl>
                                          <p:spTgt spid="48"/>
                                        </p:tgtEl>
                                      </p:cBhvr>
                                    </p:animEffect>
                                  </p:childTnLst>
                                </p:cTn>
                              </p:par>
                            </p:childTnLst>
                          </p:cTn>
                        </p:par>
                      </p:childTnLst>
                    </p:cTn>
                  </p:par>
                  <p:par>
                    <p:cTn id="217" fill="hold">
                      <p:stCondLst>
                        <p:cond delay="indefinite"/>
                      </p:stCondLst>
                      <p:childTnLst>
                        <p:par>
                          <p:cTn id="218" fill="hold">
                            <p:stCondLst>
                              <p:cond delay="0"/>
                            </p:stCondLst>
                            <p:childTnLst>
                              <p:par>
                                <p:cTn id="219" presetID="55" presetClass="entr" presetSubtype="0" fill="hold" grpId="0" nodeType="clickEffect">
                                  <p:stCondLst>
                                    <p:cond delay="0"/>
                                  </p:stCondLst>
                                  <p:childTnLst>
                                    <p:set>
                                      <p:cBhvr>
                                        <p:cTn id="220" dur="1" fill="hold">
                                          <p:stCondLst>
                                            <p:cond delay="0"/>
                                          </p:stCondLst>
                                        </p:cTn>
                                        <p:tgtEl>
                                          <p:spTgt spid="47"/>
                                        </p:tgtEl>
                                        <p:attrNameLst>
                                          <p:attrName>style.visibility</p:attrName>
                                        </p:attrNameLst>
                                      </p:cBhvr>
                                      <p:to>
                                        <p:strVal val="visible"/>
                                      </p:to>
                                    </p:set>
                                    <p:anim calcmode="lin" valueType="num">
                                      <p:cBhvr>
                                        <p:cTn id="221" dur="2000" fill="hold"/>
                                        <p:tgtEl>
                                          <p:spTgt spid="47"/>
                                        </p:tgtEl>
                                        <p:attrNameLst>
                                          <p:attrName>ppt_w</p:attrName>
                                        </p:attrNameLst>
                                      </p:cBhvr>
                                      <p:tavLst>
                                        <p:tav tm="0">
                                          <p:val>
                                            <p:strVal val="#ppt_w*0.70"/>
                                          </p:val>
                                        </p:tav>
                                        <p:tav tm="100000">
                                          <p:val>
                                            <p:strVal val="#ppt_w"/>
                                          </p:val>
                                        </p:tav>
                                      </p:tavLst>
                                    </p:anim>
                                    <p:anim calcmode="lin" valueType="num">
                                      <p:cBhvr>
                                        <p:cTn id="222" dur="2000" fill="hold"/>
                                        <p:tgtEl>
                                          <p:spTgt spid="47"/>
                                        </p:tgtEl>
                                        <p:attrNameLst>
                                          <p:attrName>ppt_h</p:attrName>
                                        </p:attrNameLst>
                                      </p:cBhvr>
                                      <p:tavLst>
                                        <p:tav tm="0">
                                          <p:val>
                                            <p:strVal val="#ppt_h"/>
                                          </p:val>
                                        </p:tav>
                                        <p:tav tm="100000">
                                          <p:val>
                                            <p:strVal val="#ppt_h"/>
                                          </p:val>
                                        </p:tav>
                                      </p:tavLst>
                                    </p:anim>
                                    <p:animEffect transition="in" filter="fade">
                                      <p:cBhvr>
                                        <p:cTn id="223"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0" y="285728"/>
          <a:ext cx="5286379" cy="6400800"/>
        </p:xfrm>
        <a:graphic>
          <a:graphicData uri="http://schemas.openxmlformats.org/drawingml/2006/table">
            <a:tbl>
              <a:tblPr firstRow="1" bandRow="1">
                <a:tableStyleId>{5940675A-B579-460E-94D1-54222C63F5DA}</a:tableStyleId>
              </a:tblPr>
              <a:tblGrid>
                <a:gridCol w="755197"/>
                <a:gridCol w="755197"/>
                <a:gridCol w="755197"/>
                <a:gridCol w="755197"/>
                <a:gridCol w="755197"/>
                <a:gridCol w="755197"/>
                <a:gridCol w="755197"/>
              </a:tblGrid>
              <a:tr h="792088">
                <a:tc>
                  <a:txBody>
                    <a:bodyPr/>
                    <a:lstStyle/>
                    <a:p>
                      <a:pPr algn="ctr"/>
                      <a:r>
                        <a:rPr lang="uk-UA" sz="5400" b="1" i="1" dirty="0" smtClean="0"/>
                        <a:t>Г</a:t>
                      </a:r>
                      <a:endParaRPr lang="ru-RU" sz="5400" b="1" i="1" dirty="0"/>
                    </a:p>
                  </a:txBody>
                  <a:tcPr>
                    <a:solidFill>
                      <a:srgbClr val="FFFF00"/>
                    </a:solidFill>
                  </a:tcPr>
                </a:tc>
                <a:tc>
                  <a:txBody>
                    <a:bodyPr/>
                    <a:lstStyle/>
                    <a:p>
                      <a:pPr algn="ctr"/>
                      <a:r>
                        <a:rPr lang="uk-UA" sz="5400" b="1" i="1" dirty="0" smtClean="0"/>
                        <a:t>М</a:t>
                      </a:r>
                      <a:endParaRPr lang="ru-RU" sz="5400" b="1" i="1" dirty="0"/>
                    </a:p>
                  </a:txBody>
                  <a:tcPr>
                    <a:solidFill>
                      <a:schemeClr val="tx2">
                        <a:lumMod val="60000"/>
                        <a:lumOff val="40000"/>
                      </a:schemeClr>
                    </a:solidFill>
                  </a:tcPr>
                </a:tc>
                <a:tc>
                  <a:txBody>
                    <a:bodyPr/>
                    <a:lstStyle/>
                    <a:p>
                      <a:pPr algn="ctr"/>
                      <a:r>
                        <a:rPr lang="uk-UA" sz="5400" b="1" i="1" dirty="0" smtClean="0"/>
                        <a:t>Ф</a:t>
                      </a:r>
                      <a:endParaRPr lang="ru-RU" sz="5400" b="1" i="1" dirty="0"/>
                    </a:p>
                  </a:txBody>
                  <a:tcPr>
                    <a:solidFill>
                      <a:srgbClr val="92D050"/>
                    </a:solidFill>
                  </a:tcPr>
                </a:tc>
                <a:tc>
                  <a:txBody>
                    <a:bodyPr/>
                    <a:lstStyle/>
                    <a:p>
                      <a:pPr algn="ctr"/>
                      <a:r>
                        <a:rPr lang="uk-UA" sz="5400" b="1" i="1" dirty="0" smtClean="0"/>
                        <a:t>К</a:t>
                      </a:r>
                      <a:endParaRPr lang="ru-RU" sz="5400" b="1" i="1" dirty="0"/>
                    </a:p>
                  </a:txBody>
                  <a:tcPr>
                    <a:solidFill>
                      <a:srgbClr val="FF0000"/>
                    </a:solidFill>
                  </a:tcPr>
                </a:tc>
                <a:tc>
                  <a:txBody>
                    <a:bodyPr/>
                    <a:lstStyle/>
                    <a:p>
                      <a:pPr algn="ctr"/>
                      <a:r>
                        <a:rPr lang="uk-UA" sz="5400" b="1" i="1" dirty="0" smtClean="0"/>
                        <a:t>Р</a:t>
                      </a:r>
                      <a:endParaRPr lang="ru-RU" sz="5400" b="1" i="1" dirty="0"/>
                    </a:p>
                  </a:txBody>
                  <a:tcPr>
                    <a:solidFill>
                      <a:srgbClr val="7030A0"/>
                    </a:solidFill>
                  </a:tcPr>
                </a:tc>
                <a:tc>
                  <a:txBody>
                    <a:bodyPr/>
                    <a:lstStyle/>
                    <a:p>
                      <a:pPr algn="ctr"/>
                      <a:r>
                        <a:rPr lang="uk-UA" sz="5400" b="1" i="1" dirty="0" smtClean="0"/>
                        <a:t>К</a:t>
                      </a:r>
                      <a:endParaRPr lang="ru-RU" sz="5400" b="1" i="1" dirty="0"/>
                    </a:p>
                  </a:txBody>
                  <a:tcPr>
                    <a:solidFill>
                      <a:srgbClr val="FF66CC"/>
                    </a:solidFill>
                  </a:tcPr>
                </a:tc>
                <a:tc>
                  <a:txBody>
                    <a:bodyPr/>
                    <a:lstStyle/>
                    <a:p>
                      <a:pPr algn="ctr"/>
                      <a:r>
                        <a:rPr lang="uk-UA" sz="5400" b="1" i="1" dirty="0" smtClean="0"/>
                        <a:t>К</a:t>
                      </a:r>
                      <a:endParaRPr lang="ru-RU" sz="5400" b="1" i="1" dirty="0"/>
                    </a:p>
                  </a:txBody>
                  <a:tcPr>
                    <a:solidFill>
                      <a:schemeClr val="accent2"/>
                    </a:solidFill>
                  </a:tcPr>
                </a:tc>
              </a:tr>
              <a:tr h="792088">
                <a:tc>
                  <a:txBody>
                    <a:bodyPr/>
                    <a:lstStyle/>
                    <a:p>
                      <a:pPr algn="ctr"/>
                      <a:r>
                        <a:rPr lang="uk-UA" sz="5400" b="1" i="1" dirty="0" smtClean="0"/>
                        <a:t>О</a:t>
                      </a:r>
                      <a:endParaRPr lang="ru-RU" sz="5400" b="1" i="1" dirty="0"/>
                    </a:p>
                  </a:txBody>
                  <a:tcPr>
                    <a:solidFill>
                      <a:srgbClr val="92D050"/>
                    </a:solidFill>
                  </a:tcPr>
                </a:tc>
                <a:tc>
                  <a:txBody>
                    <a:bodyPr/>
                    <a:lstStyle/>
                    <a:p>
                      <a:pPr algn="ctr"/>
                      <a:r>
                        <a:rPr lang="uk-UA" sz="5400" b="1" i="1" dirty="0" smtClean="0"/>
                        <a:t>О</a:t>
                      </a:r>
                      <a:endParaRPr lang="ru-RU" sz="5400" b="1" i="1" dirty="0"/>
                    </a:p>
                  </a:txBody>
                  <a:tcPr>
                    <a:solidFill>
                      <a:schemeClr val="accent2"/>
                    </a:solidFill>
                  </a:tcPr>
                </a:tc>
                <a:tc>
                  <a:txBody>
                    <a:bodyPr/>
                    <a:lstStyle/>
                    <a:p>
                      <a:pPr algn="ctr"/>
                      <a:r>
                        <a:rPr lang="uk-UA" sz="5400" b="1" i="1" dirty="0" smtClean="0"/>
                        <a:t>Р</a:t>
                      </a:r>
                      <a:endParaRPr lang="ru-RU" sz="5400" b="1" i="1" dirty="0"/>
                    </a:p>
                  </a:txBody>
                  <a:tcPr>
                    <a:solidFill>
                      <a:srgbClr val="FFFF00"/>
                    </a:solidFill>
                  </a:tcPr>
                </a:tc>
                <a:tc>
                  <a:txBody>
                    <a:bodyPr/>
                    <a:lstStyle/>
                    <a:p>
                      <a:pPr algn="ctr"/>
                      <a:r>
                        <a:rPr lang="uk-UA" sz="5400" b="1" i="1" dirty="0" smtClean="0"/>
                        <a:t>У</a:t>
                      </a:r>
                      <a:endParaRPr lang="ru-RU" sz="5400" b="1" i="1" dirty="0"/>
                    </a:p>
                  </a:txBody>
                  <a:tcPr>
                    <a:solidFill>
                      <a:srgbClr val="FF66CC"/>
                    </a:solidFill>
                  </a:tcPr>
                </a:tc>
                <a:tc>
                  <a:txBody>
                    <a:bodyPr/>
                    <a:lstStyle/>
                    <a:p>
                      <a:pPr algn="ctr"/>
                      <a:r>
                        <a:rPr lang="uk-UA" sz="5400" b="1" i="1" dirty="0" smtClean="0"/>
                        <a:t>Р</a:t>
                      </a:r>
                      <a:endParaRPr lang="ru-RU" sz="5400" b="1" i="1" dirty="0"/>
                    </a:p>
                  </a:txBody>
                  <a:tcPr>
                    <a:solidFill>
                      <a:schemeClr val="accent2"/>
                    </a:solidFill>
                  </a:tcPr>
                </a:tc>
                <a:tc>
                  <a:txBody>
                    <a:bodyPr/>
                    <a:lstStyle/>
                    <a:p>
                      <a:pPr algn="ctr"/>
                      <a:r>
                        <a:rPr lang="uk-UA" sz="5400" b="1" i="1" dirty="0" smtClean="0"/>
                        <a:t>В</a:t>
                      </a:r>
                      <a:endParaRPr lang="ru-RU" sz="5400" b="1" i="1" dirty="0"/>
                    </a:p>
                  </a:txBody>
                  <a:tcPr>
                    <a:solidFill>
                      <a:srgbClr val="FF0000"/>
                    </a:solidFill>
                  </a:tcPr>
                </a:tc>
                <a:tc>
                  <a:txBody>
                    <a:bodyPr/>
                    <a:lstStyle/>
                    <a:p>
                      <a:pPr algn="ctr"/>
                      <a:r>
                        <a:rPr lang="uk-UA" sz="5400" b="1" i="1" dirty="0" smtClean="0"/>
                        <a:t>Я</a:t>
                      </a:r>
                      <a:endParaRPr lang="ru-RU" sz="5400" b="1" i="1" dirty="0"/>
                    </a:p>
                  </a:txBody>
                  <a:tcPr>
                    <a:solidFill>
                      <a:srgbClr val="FFFF00"/>
                    </a:solidFill>
                  </a:tcPr>
                </a:tc>
              </a:tr>
              <a:tr h="792088">
                <a:tc>
                  <a:txBody>
                    <a:bodyPr/>
                    <a:lstStyle/>
                    <a:p>
                      <a:pPr algn="ctr"/>
                      <a:r>
                        <a:rPr lang="uk-UA" sz="5400" b="1" i="1" dirty="0" smtClean="0"/>
                        <a:t>У</a:t>
                      </a:r>
                      <a:endParaRPr lang="ru-RU" sz="5400" b="1" i="1" dirty="0"/>
                    </a:p>
                  </a:txBody>
                  <a:tcPr>
                    <a:solidFill>
                      <a:srgbClr val="FFFF00"/>
                    </a:solidFill>
                  </a:tcPr>
                </a:tc>
                <a:tc>
                  <a:txBody>
                    <a:bodyPr/>
                    <a:lstStyle/>
                    <a:p>
                      <a:pPr algn="ctr"/>
                      <a:r>
                        <a:rPr lang="uk-UA" sz="5400" b="1" i="1" dirty="0" smtClean="0"/>
                        <a:t>Б</a:t>
                      </a:r>
                      <a:endParaRPr lang="ru-RU" sz="5400" b="1" i="1" dirty="0"/>
                    </a:p>
                  </a:txBody>
                  <a:tcPr>
                    <a:solidFill>
                      <a:srgbClr val="FF66CC"/>
                    </a:solidFill>
                  </a:tcPr>
                </a:tc>
                <a:tc>
                  <a:txBody>
                    <a:bodyPr/>
                    <a:lstStyle/>
                    <a:p>
                      <a:pPr algn="ctr"/>
                      <a:r>
                        <a:rPr lang="uk-UA" sz="5400" b="1" i="1" dirty="0" smtClean="0"/>
                        <a:t>Н</a:t>
                      </a:r>
                      <a:endParaRPr lang="ru-RU" sz="5400" b="1" i="1" dirty="0"/>
                    </a:p>
                  </a:txBody>
                  <a:tcPr>
                    <a:solidFill>
                      <a:schemeClr val="tx2">
                        <a:lumMod val="60000"/>
                        <a:lumOff val="40000"/>
                      </a:schemeClr>
                    </a:solidFill>
                  </a:tcPr>
                </a:tc>
                <a:tc>
                  <a:txBody>
                    <a:bodyPr/>
                    <a:lstStyle/>
                    <a:p>
                      <a:pPr algn="ctr"/>
                      <a:r>
                        <a:rPr lang="uk-UA" sz="5400" b="1" i="1" dirty="0" smtClean="0"/>
                        <a:t>А</a:t>
                      </a:r>
                      <a:endParaRPr lang="ru-RU" sz="5400" b="1" i="1" dirty="0"/>
                    </a:p>
                  </a:txBody>
                  <a:tcPr>
                    <a:solidFill>
                      <a:srgbClr val="FF0000"/>
                    </a:solidFill>
                  </a:tcPr>
                </a:tc>
                <a:tc>
                  <a:txBody>
                    <a:bodyPr/>
                    <a:lstStyle/>
                    <a:p>
                      <a:pPr algn="ctr"/>
                      <a:r>
                        <a:rPr lang="uk-UA" sz="5400" b="1" i="1" dirty="0" smtClean="0"/>
                        <a:t>Н</a:t>
                      </a:r>
                      <a:endParaRPr lang="ru-RU" sz="5400" b="1" i="1" dirty="0"/>
                    </a:p>
                  </a:txBody>
                  <a:tcPr>
                    <a:solidFill>
                      <a:srgbClr val="FFFF00"/>
                    </a:solidFill>
                  </a:tcPr>
                </a:tc>
                <a:tc>
                  <a:txBody>
                    <a:bodyPr/>
                    <a:lstStyle/>
                    <a:p>
                      <a:pPr algn="ctr"/>
                      <a:r>
                        <a:rPr lang="uk-UA" sz="5400" b="1" i="1" dirty="0" smtClean="0"/>
                        <a:t>І</a:t>
                      </a:r>
                      <a:endParaRPr lang="ru-RU" sz="5400" b="1" i="1" dirty="0"/>
                    </a:p>
                  </a:txBody>
                  <a:tcPr>
                    <a:solidFill>
                      <a:srgbClr val="7030A0"/>
                    </a:solidFill>
                  </a:tcPr>
                </a:tc>
                <a:tc>
                  <a:txBody>
                    <a:bodyPr/>
                    <a:lstStyle/>
                    <a:p>
                      <a:pPr algn="ctr"/>
                      <a:r>
                        <a:rPr lang="uk-UA" sz="5400" b="1" i="1" dirty="0" smtClean="0"/>
                        <a:t>О</a:t>
                      </a:r>
                      <a:endParaRPr lang="ru-RU" sz="5400" b="1" i="1" dirty="0"/>
                    </a:p>
                  </a:txBody>
                  <a:tcPr>
                    <a:solidFill>
                      <a:schemeClr val="accent2"/>
                    </a:solidFill>
                  </a:tcPr>
                </a:tc>
              </a:tr>
              <a:tr h="792088">
                <a:tc>
                  <a:txBody>
                    <a:bodyPr/>
                    <a:lstStyle/>
                    <a:p>
                      <a:pPr algn="ctr"/>
                      <a:r>
                        <a:rPr lang="uk-UA" sz="5400" b="1" i="1" dirty="0" smtClean="0"/>
                        <a:t>О</a:t>
                      </a:r>
                      <a:endParaRPr lang="ru-RU" sz="5400" b="1" i="1" dirty="0"/>
                    </a:p>
                  </a:txBody>
                  <a:tcPr>
                    <a:solidFill>
                      <a:schemeClr val="tx2">
                        <a:lumMod val="60000"/>
                        <a:lumOff val="40000"/>
                      </a:schemeClr>
                    </a:solidFill>
                  </a:tcPr>
                </a:tc>
                <a:tc>
                  <a:txBody>
                    <a:bodyPr/>
                    <a:lstStyle/>
                    <a:p>
                      <a:pPr algn="ctr"/>
                      <a:r>
                        <a:rPr lang="uk-UA" sz="5400" b="1" i="1" dirty="0" smtClean="0"/>
                        <a:t>Р</a:t>
                      </a:r>
                      <a:endParaRPr lang="ru-RU" sz="5400" b="1" i="1" dirty="0"/>
                    </a:p>
                  </a:txBody>
                  <a:tcPr>
                    <a:solidFill>
                      <a:srgbClr val="92D050"/>
                    </a:solidFill>
                  </a:tcPr>
                </a:tc>
                <a:tc>
                  <a:txBody>
                    <a:bodyPr/>
                    <a:lstStyle/>
                    <a:p>
                      <a:pPr algn="ctr"/>
                      <a:r>
                        <a:rPr lang="uk-UA" sz="5400" b="1" i="1" dirty="0" smtClean="0"/>
                        <a:t>В</a:t>
                      </a:r>
                      <a:endParaRPr lang="ru-RU" sz="5400" b="1" i="1" dirty="0"/>
                    </a:p>
                  </a:txBody>
                  <a:tcPr>
                    <a:solidFill>
                      <a:schemeClr val="accent2"/>
                    </a:solidFill>
                  </a:tcPr>
                </a:tc>
                <a:tc>
                  <a:txBody>
                    <a:bodyPr/>
                    <a:lstStyle/>
                    <a:p>
                      <a:pPr algn="ctr"/>
                      <a:r>
                        <a:rPr lang="uk-UA" sz="5400" b="1" i="1" dirty="0" smtClean="0"/>
                        <a:t>З</a:t>
                      </a:r>
                      <a:endParaRPr lang="ru-RU" sz="5400" b="1" i="1" dirty="0"/>
                    </a:p>
                  </a:txBody>
                  <a:tcPr>
                    <a:solidFill>
                      <a:srgbClr val="7030A0"/>
                    </a:solidFill>
                  </a:tcPr>
                </a:tc>
                <a:tc>
                  <a:txBody>
                    <a:bodyPr/>
                    <a:lstStyle/>
                    <a:p>
                      <a:pPr algn="ctr"/>
                      <a:r>
                        <a:rPr lang="uk-UA" sz="5400" b="1" i="1" dirty="0" smtClean="0"/>
                        <a:t>Т</a:t>
                      </a:r>
                      <a:endParaRPr lang="ru-RU" sz="5400" b="1" i="1" dirty="0"/>
                    </a:p>
                  </a:txBody>
                  <a:tcPr>
                    <a:solidFill>
                      <a:srgbClr val="FF0000"/>
                    </a:solidFill>
                  </a:tcPr>
                </a:tc>
                <a:tc>
                  <a:txBody>
                    <a:bodyPr/>
                    <a:lstStyle/>
                    <a:p>
                      <a:pPr algn="ctr"/>
                      <a:r>
                        <a:rPr lang="uk-UA" sz="5400" b="1" i="1" dirty="0" smtClean="0"/>
                        <a:t>И</a:t>
                      </a:r>
                      <a:endParaRPr lang="ru-RU" sz="5400" b="1" i="1" dirty="0"/>
                    </a:p>
                  </a:txBody>
                  <a:tcPr>
                    <a:solidFill>
                      <a:schemeClr val="tx2">
                        <a:lumMod val="60000"/>
                        <a:lumOff val="40000"/>
                      </a:schemeClr>
                    </a:solidFill>
                  </a:tcPr>
                </a:tc>
                <a:tc>
                  <a:txBody>
                    <a:bodyPr/>
                    <a:lstStyle/>
                    <a:p>
                      <a:pPr algn="ctr"/>
                      <a:r>
                        <a:rPr lang="uk-UA" sz="5400" b="1" i="1" dirty="0" smtClean="0"/>
                        <a:t>А</a:t>
                      </a:r>
                      <a:endParaRPr lang="ru-RU" sz="5400" b="1" i="1" dirty="0"/>
                    </a:p>
                  </a:txBody>
                  <a:tcPr>
                    <a:solidFill>
                      <a:schemeClr val="accent2"/>
                    </a:solidFill>
                  </a:tcPr>
                </a:tc>
              </a:tr>
              <a:tr h="792088">
                <a:tc>
                  <a:txBody>
                    <a:bodyPr/>
                    <a:lstStyle/>
                    <a:p>
                      <a:pPr algn="ctr"/>
                      <a:r>
                        <a:rPr lang="uk-UA" sz="5400" b="1" i="1" dirty="0" smtClean="0"/>
                        <a:t>И</a:t>
                      </a:r>
                      <a:endParaRPr lang="ru-RU" sz="5400" b="1" i="1" dirty="0"/>
                    </a:p>
                  </a:txBody>
                  <a:tcPr>
                    <a:solidFill>
                      <a:srgbClr val="7030A0"/>
                    </a:solidFill>
                  </a:tcPr>
                </a:tc>
                <a:tc>
                  <a:txBody>
                    <a:bodyPr/>
                    <a:lstStyle/>
                    <a:p>
                      <a:pPr algn="ctr"/>
                      <a:r>
                        <a:rPr lang="uk-UA" sz="5400" b="1" i="1" dirty="0" smtClean="0"/>
                        <a:t>П</a:t>
                      </a:r>
                      <a:endParaRPr lang="ru-RU" sz="5400" b="1" i="1" dirty="0"/>
                    </a:p>
                  </a:txBody>
                  <a:tcPr>
                    <a:solidFill>
                      <a:srgbClr val="FFFF00"/>
                    </a:solidFill>
                  </a:tcPr>
                </a:tc>
                <a:tc>
                  <a:txBody>
                    <a:bodyPr/>
                    <a:lstStyle/>
                    <a:p>
                      <a:pPr algn="ctr"/>
                      <a:r>
                        <a:rPr lang="uk-UA" sz="5400" b="1" i="1" dirty="0" smtClean="0"/>
                        <a:t>У</a:t>
                      </a:r>
                      <a:endParaRPr lang="ru-RU" sz="5400" b="1" i="1" dirty="0"/>
                    </a:p>
                  </a:txBody>
                  <a:tcPr>
                    <a:solidFill>
                      <a:srgbClr val="92D050"/>
                    </a:solidFill>
                  </a:tcPr>
                </a:tc>
                <a:tc>
                  <a:txBody>
                    <a:bodyPr/>
                    <a:lstStyle/>
                    <a:p>
                      <a:pPr algn="ctr"/>
                      <a:r>
                        <a:rPr lang="uk-UA" sz="5400" b="1" i="1" dirty="0" smtClean="0"/>
                        <a:t>Н</a:t>
                      </a:r>
                      <a:endParaRPr lang="ru-RU" sz="5400" b="1" i="1" dirty="0"/>
                    </a:p>
                  </a:txBody>
                  <a:tcPr>
                    <a:solidFill>
                      <a:schemeClr val="tx2">
                        <a:lumMod val="60000"/>
                        <a:lumOff val="40000"/>
                      </a:schemeClr>
                    </a:solidFill>
                  </a:tcPr>
                </a:tc>
                <a:tc>
                  <a:txBody>
                    <a:bodyPr/>
                    <a:lstStyle/>
                    <a:p>
                      <a:pPr algn="ctr"/>
                      <a:r>
                        <a:rPr lang="uk-UA" sz="5400" b="1" i="1" dirty="0" smtClean="0"/>
                        <a:t>Д</a:t>
                      </a:r>
                      <a:endParaRPr lang="ru-RU" sz="5400" b="1" i="1" dirty="0"/>
                    </a:p>
                  </a:txBody>
                  <a:tcPr>
                    <a:solidFill>
                      <a:srgbClr val="FF0000"/>
                    </a:solidFill>
                  </a:tcPr>
                </a:tc>
                <a:tc>
                  <a:txBody>
                    <a:bodyPr/>
                    <a:lstStyle/>
                    <a:p>
                      <a:pPr algn="ctr"/>
                      <a:r>
                        <a:rPr lang="uk-UA" sz="5400" b="1" i="1" dirty="0" smtClean="0"/>
                        <a:t>Н</a:t>
                      </a:r>
                      <a:endParaRPr lang="ru-RU" sz="5400" b="1" i="1" dirty="0"/>
                    </a:p>
                  </a:txBody>
                  <a:tcPr>
                    <a:solidFill>
                      <a:srgbClr val="FFFF00"/>
                    </a:solidFill>
                  </a:tcPr>
                </a:tc>
                <a:tc>
                  <a:txBody>
                    <a:bodyPr/>
                    <a:lstStyle/>
                    <a:p>
                      <a:pPr algn="ctr"/>
                      <a:r>
                        <a:rPr lang="uk-UA" sz="5400" b="1" i="1" dirty="0" smtClean="0"/>
                        <a:t>А</a:t>
                      </a:r>
                      <a:endParaRPr lang="ru-RU" sz="5400" b="1" i="1" dirty="0"/>
                    </a:p>
                  </a:txBody>
                  <a:tcPr>
                    <a:solidFill>
                      <a:srgbClr val="FF0000"/>
                    </a:solidFill>
                  </a:tcPr>
                </a:tc>
              </a:tr>
              <a:tr h="792088">
                <a:tc>
                  <a:txBody>
                    <a:bodyPr/>
                    <a:lstStyle/>
                    <a:p>
                      <a:pPr algn="ctr"/>
                      <a:r>
                        <a:rPr lang="uk-UA" sz="5400" b="1" i="1" dirty="0" smtClean="0"/>
                        <a:t>М</a:t>
                      </a:r>
                      <a:endParaRPr lang="ru-RU" sz="5400" b="1" i="1" dirty="0"/>
                    </a:p>
                  </a:txBody>
                  <a:tcPr>
                    <a:solidFill>
                      <a:srgbClr val="92D050"/>
                    </a:solidFill>
                  </a:tcPr>
                </a:tc>
                <a:tc>
                  <a:txBody>
                    <a:bodyPr/>
                    <a:lstStyle/>
                    <a:p>
                      <a:pPr algn="ctr"/>
                      <a:r>
                        <a:rPr lang="uk-UA" sz="5400" b="1" i="1" dirty="0" smtClean="0"/>
                        <a:t>Ж</a:t>
                      </a:r>
                      <a:endParaRPr lang="ru-RU" sz="5400" b="1" i="1" dirty="0"/>
                    </a:p>
                  </a:txBody>
                  <a:tcPr>
                    <a:solidFill>
                      <a:schemeClr val="tx2">
                        <a:lumMod val="60000"/>
                        <a:lumOff val="40000"/>
                      </a:schemeClr>
                    </a:solidFill>
                  </a:tcPr>
                </a:tc>
                <a:tc>
                  <a:txBody>
                    <a:bodyPr/>
                    <a:lstStyle/>
                    <a:p>
                      <a:pPr algn="ctr"/>
                      <a:r>
                        <a:rPr lang="uk-UA" sz="5400" b="1" i="1" dirty="0" smtClean="0"/>
                        <a:t>Н</a:t>
                      </a:r>
                      <a:endParaRPr lang="ru-RU" sz="5400" b="1" i="1" dirty="0"/>
                    </a:p>
                  </a:txBody>
                  <a:tcPr>
                    <a:solidFill>
                      <a:srgbClr val="7030A0"/>
                    </a:solidFill>
                  </a:tcPr>
                </a:tc>
                <a:tc>
                  <a:txBody>
                    <a:bodyPr/>
                    <a:lstStyle/>
                    <a:p>
                      <a:pPr algn="ctr"/>
                      <a:r>
                        <a:rPr lang="uk-UA" sz="5400" b="1" i="1" dirty="0" smtClean="0"/>
                        <a:t>Я</a:t>
                      </a:r>
                      <a:endParaRPr lang="ru-RU" sz="5400" b="1" i="1" dirty="0"/>
                    </a:p>
                  </a:txBody>
                  <a:tcPr>
                    <a:solidFill>
                      <a:srgbClr val="7030A0"/>
                    </a:solidFill>
                  </a:tcPr>
                </a:tc>
                <a:tc>
                  <a:txBody>
                    <a:bodyPr/>
                    <a:lstStyle/>
                    <a:p>
                      <a:pPr algn="ctr"/>
                      <a:r>
                        <a:rPr lang="uk-UA" sz="5400" b="1" i="1" dirty="0" smtClean="0"/>
                        <a:t>В</a:t>
                      </a:r>
                      <a:endParaRPr lang="ru-RU" sz="5400" b="1" i="1" dirty="0"/>
                    </a:p>
                  </a:txBody>
                  <a:tcPr>
                    <a:solidFill>
                      <a:srgbClr val="FFFF00"/>
                    </a:solidFill>
                  </a:tcPr>
                </a:tc>
                <a:tc>
                  <a:txBody>
                    <a:bodyPr/>
                    <a:lstStyle/>
                    <a:p>
                      <a:pPr algn="ctr"/>
                      <a:r>
                        <a:rPr lang="uk-UA" sz="5400" b="1" i="1" dirty="0" smtClean="0"/>
                        <a:t>А</a:t>
                      </a:r>
                      <a:endParaRPr lang="ru-RU" sz="5400" b="1" i="1" dirty="0"/>
                    </a:p>
                  </a:txBody>
                  <a:tcPr>
                    <a:solidFill>
                      <a:srgbClr val="92D050"/>
                    </a:solidFill>
                  </a:tcPr>
                </a:tc>
                <a:tc>
                  <a:txBody>
                    <a:bodyPr/>
                    <a:lstStyle/>
                    <a:p>
                      <a:pPr algn="ctr"/>
                      <a:r>
                        <a:rPr lang="uk-UA" sz="5400" b="1" i="1" dirty="0" smtClean="0"/>
                        <a:t>К</a:t>
                      </a:r>
                      <a:endParaRPr lang="ru-RU" sz="5400" b="1" i="1" dirty="0"/>
                    </a:p>
                  </a:txBody>
                  <a:tcPr>
                    <a:solidFill>
                      <a:schemeClr val="tx2">
                        <a:lumMod val="60000"/>
                        <a:lumOff val="40000"/>
                      </a:schemeClr>
                    </a:solidFill>
                  </a:tcPr>
                </a:tc>
              </a:tr>
              <a:tr h="792088">
                <a:tc>
                  <a:txBody>
                    <a:bodyPr/>
                    <a:lstStyle/>
                    <a:p>
                      <a:pPr algn="ctr"/>
                      <a:r>
                        <a:rPr lang="uk-UA" sz="5400" b="1" i="1" dirty="0" smtClean="0"/>
                        <a:t>Й</a:t>
                      </a:r>
                      <a:endParaRPr lang="ru-RU" sz="5400" b="1" i="1" dirty="0"/>
                    </a:p>
                  </a:txBody>
                  <a:tcPr>
                    <a:solidFill>
                      <a:schemeClr val="accent2"/>
                    </a:solidFill>
                  </a:tcPr>
                </a:tc>
                <a:tc>
                  <a:txBody>
                    <a:bodyPr/>
                    <a:lstStyle/>
                    <a:p>
                      <a:pPr algn="ctr"/>
                      <a:r>
                        <a:rPr lang="uk-UA" sz="5400" b="1" i="1" dirty="0" smtClean="0"/>
                        <a:t>Ц</a:t>
                      </a:r>
                      <a:endParaRPr lang="ru-RU" sz="5400" b="1" i="1" dirty="0"/>
                    </a:p>
                  </a:txBody>
                  <a:tcPr>
                    <a:solidFill>
                      <a:srgbClr val="7030A0"/>
                    </a:solidFill>
                  </a:tcPr>
                </a:tc>
                <a:tc>
                  <a:txBody>
                    <a:bodyPr/>
                    <a:lstStyle/>
                    <a:p>
                      <a:pPr algn="ctr"/>
                      <a:r>
                        <a:rPr lang="uk-UA" sz="5400" b="1" i="1" dirty="0" smtClean="0"/>
                        <a:t>У</a:t>
                      </a:r>
                      <a:endParaRPr lang="ru-RU" sz="5400" b="1" i="1" dirty="0"/>
                    </a:p>
                  </a:txBody>
                  <a:tcPr>
                    <a:solidFill>
                      <a:srgbClr val="FFFF00"/>
                    </a:solidFill>
                  </a:tcPr>
                </a:tc>
                <a:tc>
                  <a:txBody>
                    <a:bodyPr/>
                    <a:lstStyle/>
                    <a:p>
                      <a:pPr algn="ctr"/>
                      <a:r>
                        <a:rPr lang="uk-UA" sz="5400" b="1" i="1" dirty="0" smtClean="0"/>
                        <a:t>Л</a:t>
                      </a:r>
                      <a:endParaRPr lang="ru-RU" sz="5400" b="1" i="1" dirty="0"/>
                    </a:p>
                  </a:txBody>
                  <a:tcPr>
                    <a:solidFill>
                      <a:srgbClr val="92D050"/>
                    </a:solidFill>
                  </a:tcPr>
                </a:tc>
                <a:tc>
                  <a:txBody>
                    <a:bodyPr/>
                    <a:lstStyle/>
                    <a:p>
                      <a:pPr algn="ctr"/>
                      <a:r>
                        <a:rPr lang="uk-UA" sz="5400" b="1" i="1" dirty="0" smtClean="0"/>
                        <a:t>!</a:t>
                      </a:r>
                      <a:endParaRPr lang="ru-RU" sz="5400" b="1" i="1" dirty="0"/>
                    </a:p>
                  </a:txBody>
                  <a:tcPr>
                    <a:solidFill>
                      <a:schemeClr val="accent2"/>
                    </a:solidFill>
                  </a:tcPr>
                </a:tc>
                <a:tc>
                  <a:txBody>
                    <a:bodyPr/>
                    <a:lstStyle/>
                    <a:p>
                      <a:pPr algn="ctr"/>
                      <a:r>
                        <a:rPr lang="uk-UA" sz="5400" b="1" i="1" dirty="0" smtClean="0"/>
                        <a:t>Р</a:t>
                      </a:r>
                      <a:endParaRPr lang="ru-RU" sz="5400" b="1" i="1" dirty="0"/>
                    </a:p>
                  </a:txBody>
                  <a:tcPr>
                    <a:solidFill>
                      <a:srgbClr val="FF0000"/>
                    </a:solidFill>
                  </a:tcPr>
                </a:tc>
                <a:tc>
                  <a:txBody>
                    <a:bodyPr/>
                    <a:lstStyle/>
                    <a:p>
                      <a:pPr algn="ctr"/>
                      <a:r>
                        <a:rPr lang="uk-UA" sz="5400" b="1" i="1" dirty="0" smtClean="0"/>
                        <a:t>А</a:t>
                      </a:r>
                      <a:endParaRPr lang="ru-RU" sz="5400" b="1" i="1" dirty="0"/>
                    </a:p>
                  </a:txBody>
                  <a:tcPr>
                    <a:solidFill>
                      <a:srgbClr val="FFFF00"/>
                    </a:solidFill>
                  </a:tcPr>
                </a:tc>
              </a:tr>
            </a:tbl>
          </a:graphicData>
        </a:graphic>
      </p:graphicFrame>
      <p:sp>
        <p:nvSpPr>
          <p:cNvPr id="6" name="Заголовок 5"/>
          <p:cNvSpPr>
            <a:spLocks noGrp="1"/>
          </p:cNvSpPr>
          <p:nvPr>
            <p:ph type="title"/>
          </p:nvPr>
        </p:nvSpPr>
        <p:spPr>
          <a:xfrm>
            <a:off x="5364088" y="908720"/>
            <a:ext cx="3384376" cy="1162050"/>
          </a:xfrm>
        </p:spPr>
        <p:txBody>
          <a:bodyPr/>
          <a:lstStyle/>
          <a:p>
            <a:r>
              <a:rPr lang="uk-UA" sz="4400" i="1" dirty="0" smtClean="0"/>
              <a:t>ХІД КОНЕМ </a:t>
            </a:r>
            <a:endParaRPr lang="ru-RU" sz="4400" i="1" dirty="0"/>
          </a:p>
        </p:txBody>
      </p:sp>
      <p:sp>
        <p:nvSpPr>
          <p:cNvPr id="7" name="Содержимое 6"/>
          <p:cNvSpPr>
            <a:spLocks noGrp="1"/>
          </p:cNvSpPr>
          <p:nvPr>
            <p:ph idx="1"/>
          </p:nvPr>
        </p:nvSpPr>
        <p:spPr>
          <a:xfrm>
            <a:off x="0" y="260649"/>
            <a:ext cx="5111750" cy="5328592"/>
          </a:xfrm>
        </p:spPr>
        <p:txBody>
          <a:bodyPr/>
          <a:lstStyle/>
          <a:p>
            <a:endParaRPr lang="ru-RU" dirty="0"/>
          </a:p>
        </p:txBody>
      </p:sp>
      <p:sp>
        <p:nvSpPr>
          <p:cNvPr id="8" name="Текст 7"/>
          <p:cNvSpPr>
            <a:spLocks noGrp="1"/>
          </p:cNvSpPr>
          <p:nvPr>
            <p:ph type="body" sz="half" idx="2"/>
          </p:nvPr>
        </p:nvSpPr>
        <p:spPr>
          <a:xfrm>
            <a:off x="5652120" y="2276872"/>
            <a:ext cx="3008313" cy="2016224"/>
          </a:xfrm>
        </p:spPr>
        <p:txBody>
          <a:bodyPr/>
          <a:lstStyle/>
          <a:p>
            <a:r>
              <a:rPr lang="uk-UA" sz="2800" b="1" dirty="0" smtClean="0"/>
              <a:t>Групування </a:t>
            </a:r>
          </a:p>
          <a:p>
            <a:r>
              <a:rPr lang="uk-UA" sz="2800" b="1" dirty="0" smtClean="0"/>
              <a:t>Множник </a:t>
            </a:r>
          </a:p>
          <a:p>
            <a:r>
              <a:rPr lang="uk-UA" sz="2800" b="1" dirty="0" smtClean="0"/>
              <a:t>Формула </a:t>
            </a:r>
          </a:p>
          <a:p>
            <a:r>
              <a:rPr lang="uk-UA" sz="2800" b="1" dirty="0" smtClean="0"/>
              <a:t>Квадрат </a:t>
            </a:r>
          </a:p>
          <a:p>
            <a:r>
              <a:rPr lang="uk-UA" sz="2800" b="1" dirty="0" smtClean="0"/>
              <a:t>Різниця </a:t>
            </a:r>
          </a:p>
          <a:p>
            <a:r>
              <a:rPr lang="uk-UA" sz="2800" b="1" dirty="0" smtClean="0"/>
              <a:t>Куб </a:t>
            </a:r>
          </a:p>
          <a:p>
            <a:r>
              <a:rPr lang="uk-UA" sz="4000" b="1" i="1" dirty="0" smtClean="0"/>
              <a:t>КОРОВАЙ </a:t>
            </a:r>
          </a:p>
          <a:p>
            <a:endParaRPr lang="ru-RU"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
                                            <p:txEl>
                                              <p:pRg st="6" end="6"/>
                                            </p:txEl>
                                          </p:spTgt>
                                        </p:tgtEl>
                                        <p:attrNameLst>
                                          <p:attrName>style.visibility</p:attrName>
                                        </p:attrNameLst>
                                      </p:cBhvr>
                                      <p:to>
                                        <p:strVal val="visible"/>
                                      </p:to>
                                    </p:set>
                                    <p:anim calcmode="lin" valueType="num">
                                      <p:cBhvr>
                                        <p:cTn id="14" dur="1000" fill="hold"/>
                                        <p:tgtEl>
                                          <p:spTgt spid="8">
                                            <p:txEl>
                                              <p:pRg st="6" end="6"/>
                                            </p:txEl>
                                          </p:spTgt>
                                        </p:tgtEl>
                                        <p:attrNameLst>
                                          <p:attrName>ppt_w</p:attrName>
                                        </p:attrNameLst>
                                      </p:cBhvr>
                                      <p:tavLst>
                                        <p:tav tm="0">
                                          <p:val>
                                            <p:strVal val="#ppt_w*0.70"/>
                                          </p:val>
                                        </p:tav>
                                        <p:tav tm="100000">
                                          <p:val>
                                            <p:strVal val="#ppt_w"/>
                                          </p:val>
                                        </p:tav>
                                      </p:tavLst>
                                    </p:anim>
                                    <p:anim calcmode="lin" valueType="num">
                                      <p:cBhvr>
                                        <p:cTn id="15" dur="1000" fill="hold"/>
                                        <p:tgtEl>
                                          <p:spTgt spid="8">
                                            <p:txEl>
                                              <p:pRg st="6" end="6"/>
                                            </p:txEl>
                                          </p:spTgt>
                                        </p:tgtEl>
                                        <p:attrNameLst>
                                          <p:attrName>ppt_h</p:attrName>
                                        </p:attrNameLst>
                                      </p:cBhvr>
                                      <p:tavLst>
                                        <p:tav tm="0">
                                          <p:val>
                                            <p:strVal val="#ppt_h"/>
                                          </p:val>
                                        </p:tav>
                                        <p:tav tm="100000">
                                          <p:val>
                                            <p:strVal val="#ppt_h"/>
                                          </p:val>
                                        </p:tav>
                                      </p:tavLst>
                                    </p:anim>
                                    <p:animEffect transition="in" filter="fade">
                                      <p:cBhvr>
                                        <p:cTn id="16" dur="1000"/>
                                        <p:tgtEl>
                                          <p:spTgt spid="8">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iterate type="lt">
                                    <p:tmPct val="5000"/>
                                  </p:iterate>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p:cTn id="21"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8">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8">
                                            <p:txEl>
                                              <p:pRg st="0" end="0"/>
                                            </p:txEl>
                                          </p:spTgt>
                                        </p:tgtEl>
                                      </p:cBhvr>
                                    </p:animEffect>
                                  </p:childTnLst>
                                </p:cTn>
                              </p:par>
                              <p:par>
                                <p:cTn id="25" presetID="31" presetClass="entr" presetSubtype="0" fill="hold" nodeType="withEffect">
                                  <p:stCondLst>
                                    <p:cond delay="0"/>
                                  </p:stCondLst>
                                  <p:iterate type="lt">
                                    <p:tmPct val="5000"/>
                                  </p:iterate>
                                  <p:childTnLst>
                                    <p:set>
                                      <p:cBhvr>
                                        <p:cTn id="26" dur="1" fill="hold">
                                          <p:stCondLst>
                                            <p:cond delay="0"/>
                                          </p:stCondLst>
                                        </p:cTn>
                                        <p:tgtEl>
                                          <p:spTgt spid="8">
                                            <p:txEl>
                                              <p:pRg st="1" end="1"/>
                                            </p:txEl>
                                          </p:spTgt>
                                        </p:tgtEl>
                                        <p:attrNameLst>
                                          <p:attrName>style.visibility</p:attrName>
                                        </p:attrNameLst>
                                      </p:cBhvr>
                                      <p:to>
                                        <p:strVal val="visible"/>
                                      </p:to>
                                    </p:set>
                                    <p:anim calcmode="lin" valueType="num">
                                      <p:cBhvr>
                                        <p:cTn id="27"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8" dur="1000" fill="hold"/>
                                        <p:tgtEl>
                                          <p:spTgt spid="8">
                                            <p:txEl>
                                              <p:pRg st="1" end="1"/>
                                            </p:txEl>
                                          </p:spTgt>
                                        </p:tgtEl>
                                        <p:attrNameLst>
                                          <p:attrName>ppt_h</p:attrName>
                                        </p:attrNameLst>
                                      </p:cBhvr>
                                      <p:tavLst>
                                        <p:tav tm="0">
                                          <p:val>
                                            <p:fltVal val="0"/>
                                          </p:val>
                                        </p:tav>
                                        <p:tav tm="100000">
                                          <p:val>
                                            <p:strVal val="#ppt_h"/>
                                          </p:val>
                                        </p:tav>
                                      </p:tavLst>
                                    </p:anim>
                                    <p:anim calcmode="lin" valueType="num">
                                      <p:cBhvr>
                                        <p:cTn id="29" dur="1000" fill="hold"/>
                                        <p:tgtEl>
                                          <p:spTgt spid="8">
                                            <p:txEl>
                                              <p:pRg st="1" end="1"/>
                                            </p:txEl>
                                          </p:spTgt>
                                        </p:tgtEl>
                                        <p:attrNameLst>
                                          <p:attrName>style.rotation</p:attrName>
                                        </p:attrNameLst>
                                      </p:cBhvr>
                                      <p:tavLst>
                                        <p:tav tm="0">
                                          <p:val>
                                            <p:fltVal val="90"/>
                                          </p:val>
                                        </p:tav>
                                        <p:tav tm="100000">
                                          <p:val>
                                            <p:fltVal val="0"/>
                                          </p:val>
                                        </p:tav>
                                      </p:tavLst>
                                    </p:anim>
                                    <p:animEffect transition="in" filter="fade">
                                      <p:cBhvr>
                                        <p:cTn id="30" dur="1000"/>
                                        <p:tgtEl>
                                          <p:spTgt spid="8">
                                            <p:txEl>
                                              <p:pRg st="1" end="1"/>
                                            </p:txEl>
                                          </p:spTgt>
                                        </p:tgtEl>
                                      </p:cBhvr>
                                    </p:animEffect>
                                  </p:childTnLst>
                                </p:cTn>
                              </p:par>
                              <p:par>
                                <p:cTn id="31" presetID="31" presetClass="entr" presetSubtype="0" fill="hold" nodeType="withEffect">
                                  <p:stCondLst>
                                    <p:cond delay="0"/>
                                  </p:stCondLst>
                                  <p:iterate type="lt">
                                    <p:tmPct val="5000"/>
                                  </p:iterate>
                                  <p:childTnLst>
                                    <p:set>
                                      <p:cBhvr>
                                        <p:cTn id="32" dur="1" fill="hold">
                                          <p:stCondLst>
                                            <p:cond delay="0"/>
                                          </p:stCondLst>
                                        </p:cTn>
                                        <p:tgtEl>
                                          <p:spTgt spid="8">
                                            <p:txEl>
                                              <p:pRg st="2" end="2"/>
                                            </p:txEl>
                                          </p:spTgt>
                                        </p:tgtEl>
                                        <p:attrNameLst>
                                          <p:attrName>style.visibility</p:attrName>
                                        </p:attrNameLst>
                                      </p:cBhvr>
                                      <p:to>
                                        <p:strVal val="visible"/>
                                      </p:to>
                                    </p:set>
                                    <p:anim calcmode="lin" valueType="num">
                                      <p:cBhvr>
                                        <p:cTn id="33" dur="1000" fill="hold"/>
                                        <p:tgtEl>
                                          <p:spTgt spid="8">
                                            <p:txEl>
                                              <p:pRg st="2" end="2"/>
                                            </p:txEl>
                                          </p:spTgt>
                                        </p:tgtEl>
                                        <p:attrNameLst>
                                          <p:attrName>ppt_w</p:attrName>
                                        </p:attrNameLst>
                                      </p:cBhvr>
                                      <p:tavLst>
                                        <p:tav tm="0">
                                          <p:val>
                                            <p:fltVal val="0"/>
                                          </p:val>
                                        </p:tav>
                                        <p:tav tm="100000">
                                          <p:val>
                                            <p:strVal val="#ppt_w"/>
                                          </p:val>
                                        </p:tav>
                                      </p:tavLst>
                                    </p:anim>
                                    <p:anim calcmode="lin" valueType="num">
                                      <p:cBhvr>
                                        <p:cTn id="34" dur="1000" fill="hold"/>
                                        <p:tgtEl>
                                          <p:spTgt spid="8">
                                            <p:txEl>
                                              <p:pRg st="2" end="2"/>
                                            </p:txEl>
                                          </p:spTgt>
                                        </p:tgtEl>
                                        <p:attrNameLst>
                                          <p:attrName>ppt_h</p:attrName>
                                        </p:attrNameLst>
                                      </p:cBhvr>
                                      <p:tavLst>
                                        <p:tav tm="0">
                                          <p:val>
                                            <p:fltVal val="0"/>
                                          </p:val>
                                        </p:tav>
                                        <p:tav tm="100000">
                                          <p:val>
                                            <p:strVal val="#ppt_h"/>
                                          </p:val>
                                        </p:tav>
                                      </p:tavLst>
                                    </p:anim>
                                    <p:anim calcmode="lin" valueType="num">
                                      <p:cBhvr>
                                        <p:cTn id="35" dur="1000" fill="hold"/>
                                        <p:tgtEl>
                                          <p:spTgt spid="8">
                                            <p:txEl>
                                              <p:pRg st="2" end="2"/>
                                            </p:txEl>
                                          </p:spTgt>
                                        </p:tgtEl>
                                        <p:attrNameLst>
                                          <p:attrName>style.rotation</p:attrName>
                                        </p:attrNameLst>
                                      </p:cBhvr>
                                      <p:tavLst>
                                        <p:tav tm="0">
                                          <p:val>
                                            <p:fltVal val="90"/>
                                          </p:val>
                                        </p:tav>
                                        <p:tav tm="100000">
                                          <p:val>
                                            <p:fltVal val="0"/>
                                          </p:val>
                                        </p:tav>
                                      </p:tavLst>
                                    </p:anim>
                                    <p:animEffect transition="in" filter="fade">
                                      <p:cBhvr>
                                        <p:cTn id="36" dur="1000"/>
                                        <p:tgtEl>
                                          <p:spTgt spid="8">
                                            <p:txEl>
                                              <p:pRg st="2" end="2"/>
                                            </p:txEl>
                                          </p:spTgt>
                                        </p:tgtEl>
                                      </p:cBhvr>
                                    </p:animEffect>
                                  </p:childTnLst>
                                </p:cTn>
                              </p:par>
                              <p:par>
                                <p:cTn id="37" presetID="31" presetClass="entr" presetSubtype="0" fill="hold" nodeType="withEffect">
                                  <p:stCondLst>
                                    <p:cond delay="0"/>
                                  </p:stCondLst>
                                  <p:iterate type="lt">
                                    <p:tmPct val="5000"/>
                                  </p:iterate>
                                  <p:childTnLst>
                                    <p:set>
                                      <p:cBhvr>
                                        <p:cTn id="38" dur="1" fill="hold">
                                          <p:stCondLst>
                                            <p:cond delay="0"/>
                                          </p:stCondLst>
                                        </p:cTn>
                                        <p:tgtEl>
                                          <p:spTgt spid="8">
                                            <p:txEl>
                                              <p:pRg st="3" end="3"/>
                                            </p:txEl>
                                          </p:spTgt>
                                        </p:tgtEl>
                                        <p:attrNameLst>
                                          <p:attrName>style.visibility</p:attrName>
                                        </p:attrNameLst>
                                      </p:cBhvr>
                                      <p:to>
                                        <p:strVal val="visible"/>
                                      </p:to>
                                    </p:set>
                                    <p:anim calcmode="lin" valueType="num">
                                      <p:cBhvr>
                                        <p:cTn id="39" dur="1000" fill="hold"/>
                                        <p:tgtEl>
                                          <p:spTgt spid="8">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8">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8">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8">
                                            <p:txEl>
                                              <p:pRg st="3" end="3"/>
                                            </p:txEl>
                                          </p:spTgt>
                                        </p:tgtEl>
                                      </p:cBhvr>
                                    </p:animEffect>
                                  </p:childTnLst>
                                </p:cTn>
                              </p:par>
                              <p:par>
                                <p:cTn id="43" presetID="31" presetClass="entr" presetSubtype="0" fill="hold" nodeType="withEffect">
                                  <p:stCondLst>
                                    <p:cond delay="0"/>
                                  </p:stCondLst>
                                  <p:iterate type="lt">
                                    <p:tmPct val="5000"/>
                                  </p:iterate>
                                  <p:childTnLst>
                                    <p:set>
                                      <p:cBhvr>
                                        <p:cTn id="44" dur="1" fill="hold">
                                          <p:stCondLst>
                                            <p:cond delay="0"/>
                                          </p:stCondLst>
                                        </p:cTn>
                                        <p:tgtEl>
                                          <p:spTgt spid="8">
                                            <p:txEl>
                                              <p:pRg st="4" end="4"/>
                                            </p:txEl>
                                          </p:spTgt>
                                        </p:tgtEl>
                                        <p:attrNameLst>
                                          <p:attrName>style.visibility</p:attrName>
                                        </p:attrNameLst>
                                      </p:cBhvr>
                                      <p:to>
                                        <p:strVal val="visible"/>
                                      </p:to>
                                    </p:set>
                                    <p:anim calcmode="lin" valueType="num">
                                      <p:cBhvr>
                                        <p:cTn id="45" dur="1000" fill="hold"/>
                                        <p:tgtEl>
                                          <p:spTgt spid="8">
                                            <p:txEl>
                                              <p:pRg st="4" end="4"/>
                                            </p:txEl>
                                          </p:spTgt>
                                        </p:tgtEl>
                                        <p:attrNameLst>
                                          <p:attrName>ppt_w</p:attrName>
                                        </p:attrNameLst>
                                      </p:cBhvr>
                                      <p:tavLst>
                                        <p:tav tm="0">
                                          <p:val>
                                            <p:fltVal val="0"/>
                                          </p:val>
                                        </p:tav>
                                        <p:tav tm="100000">
                                          <p:val>
                                            <p:strVal val="#ppt_w"/>
                                          </p:val>
                                        </p:tav>
                                      </p:tavLst>
                                    </p:anim>
                                    <p:anim calcmode="lin" valueType="num">
                                      <p:cBhvr>
                                        <p:cTn id="46" dur="1000" fill="hold"/>
                                        <p:tgtEl>
                                          <p:spTgt spid="8">
                                            <p:txEl>
                                              <p:pRg st="4" end="4"/>
                                            </p:txEl>
                                          </p:spTgt>
                                        </p:tgtEl>
                                        <p:attrNameLst>
                                          <p:attrName>ppt_h</p:attrName>
                                        </p:attrNameLst>
                                      </p:cBhvr>
                                      <p:tavLst>
                                        <p:tav tm="0">
                                          <p:val>
                                            <p:fltVal val="0"/>
                                          </p:val>
                                        </p:tav>
                                        <p:tav tm="100000">
                                          <p:val>
                                            <p:strVal val="#ppt_h"/>
                                          </p:val>
                                        </p:tav>
                                      </p:tavLst>
                                    </p:anim>
                                    <p:anim calcmode="lin" valueType="num">
                                      <p:cBhvr>
                                        <p:cTn id="47" dur="1000" fill="hold"/>
                                        <p:tgtEl>
                                          <p:spTgt spid="8">
                                            <p:txEl>
                                              <p:pRg st="4" end="4"/>
                                            </p:txEl>
                                          </p:spTgt>
                                        </p:tgtEl>
                                        <p:attrNameLst>
                                          <p:attrName>style.rotation</p:attrName>
                                        </p:attrNameLst>
                                      </p:cBhvr>
                                      <p:tavLst>
                                        <p:tav tm="0">
                                          <p:val>
                                            <p:fltVal val="90"/>
                                          </p:val>
                                        </p:tav>
                                        <p:tav tm="100000">
                                          <p:val>
                                            <p:fltVal val="0"/>
                                          </p:val>
                                        </p:tav>
                                      </p:tavLst>
                                    </p:anim>
                                    <p:animEffect transition="in" filter="fade">
                                      <p:cBhvr>
                                        <p:cTn id="48" dur="1000"/>
                                        <p:tgtEl>
                                          <p:spTgt spid="8">
                                            <p:txEl>
                                              <p:pRg st="4" end="4"/>
                                            </p:txEl>
                                          </p:spTgt>
                                        </p:tgtEl>
                                      </p:cBhvr>
                                    </p:animEffect>
                                  </p:childTnLst>
                                </p:cTn>
                              </p:par>
                              <p:par>
                                <p:cTn id="49" presetID="31" presetClass="entr" presetSubtype="0" fill="hold" nodeType="withEffect">
                                  <p:stCondLst>
                                    <p:cond delay="0"/>
                                  </p:stCondLst>
                                  <p:iterate type="lt">
                                    <p:tmPct val="5000"/>
                                  </p:iterate>
                                  <p:childTnLst>
                                    <p:set>
                                      <p:cBhvr>
                                        <p:cTn id="50" dur="1" fill="hold">
                                          <p:stCondLst>
                                            <p:cond delay="0"/>
                                          </p:stCondLst>
                                        </p:cTn>
                                        <p:tgtEl>
                                          <p:spTgt spid="8">
                                            <p:txEl>
                                              <p:pRg st="5" end="5"/>
                                            </p:txEl>
                                          </p:spTgt>
                                        </p:tgtEl>
                                        <p:attrNameLst>
                                          <p:attrName>style.visibility</p:attrName>
                                        </p:attrNameLst>
                                      </p:cBhvr>
                                      <p:to>
                                        <p:strVal val="visible"/>
                                      </p:to>
                                    </p:set>
                                    <p:anim calcmode="lin" valueType="num">
                                      <p:cBhvr>
                                        <p:cTn id="51" dur="1000" fill="hold"/>
                                        <p:tgtEl>
                                          <p:spTgt spid="8">
                                            <p:txEl>
                                              <p:pRg st="5" end="5"/>
                                            </p:txEl>
                                          </p:spTgt>
                                        </p:tgtEl>
                                        <p:attrNameLst>
                                          <p:attrName>ppt_w</p:attrName>
                                        </p:attrNameLst>
                                      </p:cBhvr>
                                      <p:tavLst>
                                        <p:tav tm="0">
                                          <p:val>
                                            <p:fltVal val="0"/>
                                          </p:val>
                                        </p:tav>
                                        <p:tav tm="100000">
                                          <p:val>
                                            <p:strVal val="#ppt_w"/>
                                          </p:val>
                                        </p:tav>
                                      </p:tavLst>
                                    </p:anim>
                                    <p:anim calcmode="lin" valueType="num">
                                      <p:cBhvr>
                                        <p:cTn id="52" dur="1000" fill="hold"/>
                                        <p:tgtEl>
                                          <p:spTgt spid="8">
                                            <p:txEl>
                                              <p:pRg st="5" end="5"/>
                                            </p:txEl>
                                          </p:spTgt>
                                        </p:tgtEl>
                                        <p:attrNameLst>
                                          <p:attrName>ppt_h</p:attrName>
                                        </p:attrNameLst>
                                      </p:cBhvr>
                                      <p:tavLst>
                                        <p:tav tm="0">
                                          <p:val>
                                            <p:fltVal val="0"/>
                                          </p:val>
                                        </p:tav>
                                        <p:tav tm="100000">
                                          <p:val>
                                            <p:strVal val="#ppt_h"/>
                                          </p:val>
                                        </p:tav>
                                      </p:tavLst>
                                    </p:anim>
                                    <p:anim calcmode="lin" valueType="num">
                                      <p:cBhvr>
                                        <p:cTn id="53" dur="1000" fill="hold"/>
                                        <p:tgtEl>
                                          <p:spTgt spid="8">
                                            <p:txEl>
                                              <p:pRg st="5" end="5"/>
                                            </p:txEl>
                                          </p:spTgt>
                                        </p:tgtEl>
                                        <p:attrNameLst>
                                          <p:attrName>style.rotation</p:attrName>
                                        </p:attrNameLst>
                                      </p:cBhvr>
                                      <p:tavLst>
                                        <p:tav tm="0">
                                          <p:val>
                                            <p:fltVal val="90"/>
                                          </p:val>
                                        </p:tav>
                                        <p:tav tm="100000">
                                          <p:val>
                                            <p:fltVal val="0"/>
                                          </p:val>
                                        </p:tav>
                                      </p:tavLst>
                                    </p:anim>
                                    <p:animEffect transition="in" filter="fade">
                                      <p:cBhvr>
                                        <p:cTn id="54" dur="10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1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Клен">
  <a:themeElements>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Клен">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Клен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Клен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Клен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Клен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Клен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Клен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Клен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Клен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Текстура">
  <a:themeElements>
    <a:clrScheme name="Текстура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Текстура">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Текстура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Текстура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Текстура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Текстура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Текстура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Текстура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Текстура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Текстура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Салют">
  <a:themeElements>
    <a:clrScheme name="Салют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Салют">
      <a:majorFont>
        <a:latin typeface="Arial Black"/>
        <a:ea typeface=""/>
        <a:cs typeface=""/>
      </a:majorFont>
      <a:minorFont>
        <a:latin typeface="Arial Black"/>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Салют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Салют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Салют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Салют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Салют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Салют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Marketing Plan">
  <a:themeElements>
    <a:clrScheme name="Marketing Plan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fontScheme name="Marketing Plan">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rketing Plan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clrMap bg1="lt1" tx1="dk1" bg2="lt2" tx2="dk2" accent1="accent1" accent2="accent2" accent3="accent3" accent4="accent4" accent5="accent5" accent6="accent6" hlink="hlink" folHlink="folHlink"/>
    </a:extraClrScheme>
    <a:extraClrScheme>
      <a:clrScheme name="Marketing Plan 2">
        <a:dk1>
          <a:srgbClr val="003366"/>
        </a:dk1>
        <a:lt1>
          <a:srgbClr val="CCECFF"/>
        </a:lt1>
        <a:dk2>
          <a:srgbClr val="4B3384"/>
        </a:dk2>
        <a:lt2>
          <a:srgbClr val="849CBB"/>
        </a:lt2>
        <a:accent1>
          <a:srgbClr val="90DBFF"/>
        </a:accent1>
        <a:accent2>
          <a:srgbClr val="99FFCC"/>
        </a:accent2>
        <a:accent3>
          <a:srgbClr val="E2F4FF"/>
        </a:accent3>
        <a:accent4>
          <a:srgbClr val="002A56"/>
        </a:accent4>
        <a:accent5>
          <a:srgbClr val="C6EAFF"/>
        </a:accent5>
        <a:accent6>
          <a:srgbClr val="8AE7B9"/>
        </a:accent6>
        <a:hlink>
          <a:srgbClr val="DFC0FF"/>
        </a:hlink>
        <a:folHlink>
          <a:srgbClr val="6DC5DE"/>
        </a:folHlink>
      </a:clrScheme>
      <a:clrMap bg1="lt1" tx1="dk1" bg2="lt2" tx2="dk2" accent1="accent1" accent2="accent2" accent3="accent3" accent4="accent4" accent5="accent5" accent6="accent6" hlink="hlink" folHlink="folHlink"/>
    </a:extraClrScheme>
    <a:extraClrScheme>
      <a:clrScheme name="Marketing Plan 3">
        <a:dk1>
          <a:srgbClr val="000000"/>
        </a:dk1>
        <a:lt1>
          <a:srgbClr val="FFFFFF"/>
        </a:lt1>
        <a:dk2>
          <a:srgbClr val="000000"/>
        </a:dk2>
        <a:lt2>
          <a:srgbClr val="B2B2B2"/>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Точки">
  <a:themeElements>
    <a:clrScheme name="Точки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Точки">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Точки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Точки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Точки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Точки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Точки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Точки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Точки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Точки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Точки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Business Plan">
  <a:themeElements>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Business Plan">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Круги">
  <a:themeElements>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Круги">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Круги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Круги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Круги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Круги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Круги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Круги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Круги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Круги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Business Plan">
  <a:themeElements>
    <a:clrScheme name="1_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1_Business Plan">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1_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1_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1_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Reporting Progress or Status">
  <a:themeElements>
    <a:clrScheme name="Reporting Progress or Status 1">
      <a:dk1>
        <a:srgbClr val="333300"/>
      </a:dk1>
      <a:lt1>
        <a:srgbClr val="FFFFFF"/>
      </a:lt1>
      <a:dk2>
        <a:srgbClr val="000000"/>
      </a:dk2>
      <a:lt2>
        <a:srgbClr val="969696"/>
      </a:lt2>
      <a:accent1>
        <a:srgbClr val="E5D58A"/>
      </a:accent1>
      <a:accent2>
        <a:srgbClr val="CCCC00"/>
      </a:accent2>
      <a:accent3>
        <a:srgbClr val="FFFFFF"/>
      </a:accent3>
      <a:accent4>
        <a:srgbClr val="2A2A00"/>
      </a:accent4>
      <a:accent5>
        <a:srgbClr val="F0E7C4"/>
      </a:accent5>
      <a:accent6>
        <a:srgbClr val="B9B900"/>
      </a:accent6>
      <a:hlink>
        <a:srgbClr val="999933"/>
      </a:hlink>
      <a:folHlink>
        <a:srgbClr val="666633"/>
      </a:folHlink>
    </a:clrScheme>
    <a:fontScheme name="Reporting Progress or Status">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eporting Progress or Status 1">
        <a:dk1>
          <a:srgbClr val="333300"/>
        </a:dk1>
        <a:lt1>
          <a:srgbClr val="FFFFFF"/>
        </a:lt1>
        <a:dk2>
          <a:srgbClr val="000000"/>
        </a:dk2>
        <a:lt2>
          <a:srgbClr val="969696"/>
        </a:lt2>
        <a:accent1>
          <a:srgbClr val="E5D58A"/>
        </a:accent1>
        <a:accent2>
          <a:srgbClr val="CCCC00"/>
        </a:accent2>
        <a:accent3>
          <a:srgbClr val="FFFFFF"/>
        </a:accent3>
        <a:accent4>
          <a:srgbClr val="2A2A00"/>
        </a:accent4>
        <a:accent5>
          <a:srgbClr val="F0E7C4"/>
        </a:accent5>
        <a:accent6>
          <a:srgbClr val="B9B900"/>
        </a:accent6>
        <a:hlink>
          <a:srgbClr val="999933"/>
        </a:hlink>
        <a:folHlink>
          <a:srgbClr val="666633"/>
        </a:folHlink>
      </a:clrScheme>
      <a:clrMap bg1="lt1" tx1="dk1" bg2="lt2" tx2="dk2" accent1="accent1" accent2="accent2" accent3="accent3" accent4="accent4" accent5="accent5" accent6="accent6" hlink="hlink" folHlink="folHlink"/>
    </a:extraClrScheme>
    <a:extraClrScheme>
      <a:clrScheme name="Reporting Progress or Status 2">
        <a:dk1>
          <a:srgbClr val="000000"/>
        </a:dk1>
        <a:lt1>
          <a:srgbClr val="8EA1C0"/>
        </a:lt1>
        <a:dk2>
          <a:srgbClr val="FFFFFF"/>
        </a:dk2>
        <a:lt2>
          <a:srgbClr val="5F5F5F"/>
        </a:lt2>
        <a:accent1>
          <a:srgbClr val="B6CDDE"/>
        </a:accent1>
        <a:accent2>
          <a:srgbClr val="8A7CA2"/>
        </a:accent2>
        <a:accent3>
          <a:srgbClr val="C6CDDC"/>
        </a:accent3>
        <a:accent4>
          <a:srgbClr val="000000"/>
        </a:accent4>
        <a:accent5>
          <a:srgbClr val="D7E3EC"/>
        </a:accent5>
        <a:accent6>
          <a:srgbClr val="7D7092"/>
        </a:accent6>
        <a:hlink>
          <a:srgbClr val="336699"/>
        </a:hlink>
        <a:folHlink>
          <a:srgbClr val="009999"/>
        </a:folHlink>
      </a:clrScheme>
      <a:clrMap bg1="lt1" tx1="dk1" bg2="lt2" tx2="dk2" accent1="accent1" accent2="accent2" accent3="accent3" accent4="accent4" accent5="accent5" accent6="accent6" hlink="hlink" folHlink="folHlink"/>
    </a:extraClrScheme>
    <a:extraClrScheme>
      <a:clrScheme name="Reporting Progress or Status 3">
        <a:dk1>
          <a:srgbClr val="333300"/>
        </a:dk1>
        <a:lt1>
          <a:srgbClr val="FFFFFF"/>
        </a:lt1>
        <a:dk2>
          <a:srgbClr val="000000"/>
        </a:dk2>
        <a:lt2>
          <a:srgbClr val="969696"/>
        </a:lt2>
        <a:accent1>
          <a:srgbClr val="EAEAEA"/>
        </a:accent1>
        <a:accent2>
          <a:srgbClr val="969696"/>
        </a:accent2>
        <a:accent3>
          <a:srgbClr val="FFFFFF"/>
        </a:accent3>
        <a:accent4>
          <a:srgbClr val="2A2A00"/>
        </a:accent4>
        <a:accent5>
          <a:srgbClr val="F3F3F3"/>
        </a:accent5>
        <a:accent6>
          <a:srgbClr val="878787"/>
        </a:accent6>
        <a:hlink>
          <a:srgbClr val="5F5F5F"/>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Україна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Україна3">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Україна4-соняшни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Україна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3">
  <a:themeElements>
    <a:clrScheme name="Сотрудничество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fontScheme name="Сотрудничество">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Сотрудничество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Сотрудничество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Сотрудничество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Сотрудничество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Сотрудничество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Сотрудничество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Сотрудничество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Сотрудничество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Сотрудничество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Контрастный">
  <a:themeElements>
    <a:clrScheme name="Контрастный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Контрастный">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Контрастный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Контрастный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Контрастный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Контрастный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Контрастный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Сетка с тенью">
  <a:themeElements>
    <a:clrScheme name="Сетка с тенью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fontScheme name="Сетка с тень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Сетка с тенью 1">
        <a:dk1>
          <a:srgbClr val="7E0000"/>
        </a:dk1>
        <a:lt1>
          <a:srgbClr val="FFFFFF"/>
        </a:lt1>
        <a:dk2>
          <a:srgbClr val="800000"/>
        </a:dk2>
        <a:lt2>
          <a:srgbClr val="FCF0B2"/>
        </a:lt2>
        <a:accent1>
          <a:srgbClr val="C5543D"/>
        </a:accent1>
        <a:accent2>
          <a:srgbClr val="660000"/>
        </a:accent2>
        <a:accent3>
          <a:srgbClr val="C0AAAA"/>
        </a:accent3>
        <a:accent4>
          <a:srgbClr val="DADADA"/>
        </a:accent4>
        <a:accent5>
          <a:srgbClr val="DFB3AF"/>
        </a:accent5>
        <a:accent6>
          <a:srgbClr val="5C0000"/>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Сетка с тенью 2">
        <a:dk1>
          <a:srgbClr val="000066"/>
        </a:dk1>
        <a:lt1>
          <a:srgbClr val="FFFFFF"/>
        </a:lt1>
        <a:dk2>
          <a:srgbClr val="000066"/>
        </a:dk2>
        <a:lt2>
          <a:srgbClr val="B2B8C8"/>
        </a:lt2>
        <a:accent1>
          <a:srgbClr val="008080"/>
        </a:accent1>
        <a:accent2>
          <a:srgbClr val="00004E"/>
        </a:accent2>
        <a:accent3>
          <a:srgbClr val="AAAAB8"/>
        </a:accent3>
        <a:accent4>
          <a:srgbClr val="DADADA"/>
        </a:accent4>
        <a:accent5>
          <a:srgbClr val="AAC0C0"/>
        </a:accent5>
        <a:accent6>
          <a:srgbClr val="000046"/>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Сетка с тенью 3">
        <a:dk1>
          <a:srgbClr val="010199"/>
        </a:dk1>
        <a:lt1>
          <a:srgbClr val="FFFFFF"/>
        </a:lt1>
        <a:dk2>
          <a:srgbClr val="000099"/>
        </a:dk2>
        <a:lt2>
          <a:srgbClr val="CCFFFF"/>
        </a:lt2>
        <a:accent1>
          <a:srgbClr val="00C600"/>
        </a:accent1>
        <a:accent2>
          <a:srgbClr val="01017D"/>
        </a:accent2>
        <a:accent3>
          <a:srgbClr val="AAAACA"/>
        </a:accent3>
        <a:accent4>
          <a:srgbClr val="DADADA"/>
        </a:accent4>
        <a:accent5>
          <a:srgbClr val="AADFAA"/>
        </a:accent5>
        <a:accent6>
          <a:srgbClr val="010171"/>
        </a:accent6>
        <a:hlink>
          <a:srgbClr val="FFE701"/>
        </a:hlink>
        <a:folHlink>
          <a:srgbClr val="3366FF"/>
        </a:folHlink>
      </a:clrScheme>
      <a:clrMap bg1="dk2" tx1="lt1" bg2="dk1" tx2="lt2" accent1="accent1" accent2="accent2" accent3="accent3" accent4="accent4" accent5="accent5" accent6="accent6" hlink="hlink" folHlink="folHlink"/>
    </a:extraClrScheme>
    <a:extraClrScheme>
      <a:clrScheme name="Сетка с тенью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clrMap bg1="dk2" tx1="lt1" bg2="dk1" tx2="lt2" accent1="accent1" accent2="accent2" accent3="accent3" accent4="accent4" accent5="accent5" accent6="accent6" hlink="hlink" folHlink="folHlink"/>
    </a:extraClrScheme>
    <a:extraClrScheme>
      <a:clrScheme name="Сетка с тенью 5">
        <a:dk1>
          <a:srgbClr val="00827F"/>
        </a:dk1>
        <a:lt1>
          <a:srgbClr val="FFFFFF"/>
        </a:lt1>
        <a:dk2>
          <a:srgbClr val="008080"/>
        </a:dk2>
        <a:lt2>
          <a:srgbClr val="FFFFCC"/>
        </a:lt2>
        <a:accent1>
          <a:srgbClr val="6D6FC7"/>
        </a:accent1>
        <a:accent2>
          <a:srgbClr val="006462"/>
        </a:accent2>
        <a:accent3>
          <a:srgbClr val="AAC0C0"/>
        </a:accent3>
        <a:accent4>
          <a:srgbClr val="DADADA"/>
        </a:accent4>
        <a:accent5>
          <a:srgbClr val="BABBE0"/>
        </a:accent5>
        <a:accent6>
          <a:srgbClr val="005A58"/>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Сетка с тенью 6">
        <a:dk1>
          <a:srgbClr val="4D4D4D"/>
        </a:dk1>
        <a:lt1>
          <a:srgbClr val="FFFFFF"/>
        </a:lt1>
        <a:dk2>
          <a:srgbClr val="525252"/>
        </a:dk2>
        <a:lt2>
          <a:srgbClr val="C0C0C0"/>
        </a:lt2>
        <a:accent1>
          <a:srgbClr val="527C3A"/>
        </a:accent1>
        <a:accent2>
          <a:srgbClr val="444444"/>
        </a:accent2>
        <a:accent3>
          <a:srgbClr val="B3B3B3"/>
        </a:accent3>
        <a:accent4>
          <a:srgbClr val="DADADA"/>
        </a:accent4>
        <a:accent5>
          <a:srgbClr val="B3BFAE"/>
        </a:accent5>
        <a:accent6>
          <a:srgbClr val="3D3D3D"/>
        </a:accent6>
        <a:hlink>
          <a:srgbClr val="FAC458"/>
        </a:hlink>
        <a:folHlink>
          <a:srgbClr val="C7780F"/>
        </a:folHlink>
      </a:clrScheme>
      <a:clrMap bg1="dk2" tx1="lt1" bg2="dk1" tx2="lt2" accent1="accent1" accent2="accent2" accent3="accent3" accent4="accent4" accent5="accent5" accent6="accent6" hlink="hlink" folHlink="folHlink"/>
    </a:extraClrScheme>
    <a:extraClrScheme>
      <a:clrScheme name="Сетка с тенью 7">
        <a:dk1>
          <a:srgbClr val="516032"/>
        </a:dk1>
        <a:lt1>
          <a:srgbClr val="FFFFFF"/>
        </a:lt1>
        <a:dk2>
          <a:srgbClr val="546434"/>
        </a:dk2>
        <a:lt2>
          <a:srgbClr val="B2B68A"/>
        </a:lt2>
        <a:accent1>
          <a:srgbClr val="7D8C70"/>
        </a:accent1>
        <a:accent2>
          <a:srgbClr val="414E28"/>
        </a:accent2>
        <a:accent3>
          <a:srgbClr val="B3B8AE"/>
        </a:accent3>
        <a:accent4>
          <a:srgbClr val="DADADA"/>
        </a:accent4>
        <a:accent5>
          <a:srgbClr val="BFC5BB"/>
        </a:accent5>
        <a:accent6>
          <a:srgbClr val="3A4623"/>
        </a:accent6>
        <a:hlink>
          <a:srgbClr val="80C579"/>
        </a:hlink>
        <a:folHlink>
          <a:srgbClr val="7FADAF"/>
        </a:folHlink>
      </a:clrScheme>
      <a:clrMap bg1="dk2" tx1="lt1" bg2="dk1" tx2="lt2" accent1="accent1" accent2="accent2" accent3="accent3" accent4="accent4" accent5="accent5" accent6="accent6" hlink="hlink" folHlink="folHlink"/>
    </a:extraClrScheme>
    <a:extraClrScheme>
      <a:clrScheme name="Сетка с тенью 8">
        <a:dk1>
          <a:srgbClr val="D1CC00"/>
        </a:dk1>
        <a:lt1>
          <a:srgbClr val="FFFFFF"/>
        </a:lt1>
        <a:dk2>
          <a:srgbClr val="CCCC00"/>
        </a:dk2>
        <a:lt2>
          <a:srgbClr val="F3F5B1"/>
        </a:lt2>
        <a:accent1>
          <a:srgbClr val="808000"/>
        </a:accent1>
        <a:accent2>
          <a:srgbClr val="AEAA00"/>
        </a:accent2>
        <a:accent3>
          <a:srgbClr val="E2E2AA"/>
        </a:accent3>
        <a:accent4>
          <a:srgbClr val="DADADA"/>
        </a:accent4>
        <a:accent5>
          <a:srgbClr val="C0C0AA"/>
        </a:accent5>
        <a:accent6>
          <a:srgbClr val="9D9A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Сетка с тенью 9">
        <a:dk1>
          <a:srgbClr val="000000"/>
        </a:dk1>
        <a:lt1>
          <a:srgbClr val="F8F8F8"/>
        </a:lt1>
        <a:dk2>
          <a:srgbClr val="336600"/>
        </a:dk2>
        <a:lt2>
          <a:srgbClr val="FBFBFB"/>
        </a:lt2>
        <a:accent1>
          <a:srgbClr val="009900"/>
        </a:accent1>
        <a:accent2>
          <a:srgbClr val="C6C6C6"/>
        </a:accent2>
        <a:accent3>
          <a:srgbClr val="FBFBFB"/>
        </a:accent3>
        <a:accent4>
          <a:srgbClr val="000000"/>
        </a:accent4>
        <a:accent5>
          <a:srgbClr val="AACAAA"/>
        </a:accent5>
        <a:accent6>
          <a:srgbClr val="B3B3B3"/>
        </a:accent6>
        <a:hlink>
          <a:srgbClr val="006600"/>
        </a:hlink>
        <a:folHlink>
          <a:srgbClr val="8080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Facilitating A Meeting">
  <a:themeElements>
    <a:clrScheme name="Facilitating A Meeting 1">
      <a:dk1>
        <a:srgbClr val="F1B60F"/>
      </a:dk1>
      <a:lt1>
        <a:srgbClr val="FFFFFF"/>
      </a:lt1>
      <a:dk2>
        <a:srgbClr val="115606"/>
      </a:dk2>
      <a:lt2>
        <a:srgbClr val="F1B60F"/>
      </a:lt2>
      <a:accent1>
        <a:srgbClr val="CC9900"/>
      </a:accent1>
      <a:accent2>
        <a:srgbClr val="000000"/>
      </a:accent2>
      <a:accent3>
        <a:srgbClr val="AAB4AA"/>
      </a:accent3>
      <a:accent4>
        <a:srgbClr val="DADADA"/>
      </a:accent4>
      <a:accent5>
        <a:srgbClr val="E2CAAA"/>
      </a:accent5>
      <a:accent6>
        <a:srgbClr val="000000"/>
      </a:accent6>
      <a:hlink>
        <a:srgbClr val="FF6600"/>
      </a:hlink>
      <a:folHlink>
        <a:srgbClr val="DC5900"/>
      </a:folHlink>
    </a:clrScheme>
    <a:fontScheme name="Facilitating A Meeting">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acilitating A Meeting 1">
        <a:dk1>
          <a:srgbClr val="F1B60F"/>
        </a:dk1>
        <a:lt1>
          <a:srgbClr val="FFFFFF"/>
        </a:lt1>
        <a:dk2>
          <a:srgbClr val="115606"/>
        </a:dk2>
        <a:lt2>
          <a:srgbClr val="F1B60F"/>
        </a:lt2>
        <a:accent1>
          <a:srgbClr val="CC9900"/>
        </a:accent1>
        <a:accent2>
          <a:srgbClr val="000000"/>
        </a:accent2>
        <a:accent3>
          <a:srgbClr val="AAB4AA"/>
        </a:accent3>
        <a:accent4>
          <a:srgbClr val="DADADA"/>
        </a:accent4>
        <a:accent5>
          <a:srgbClr val="E2CAAA"/>
        </a:accent5>
        <a:accent6>
          <a:srgbClr val="000000"/>
        </a:accent6>
        <a:hlink>
          <a:srgbClr val="FF6600"/>
        </a:hlink>
        <a:folHlink>
          <a:srgbClr val="DC5900"/>
        </a:folHlink>
      </a:clrScheme>
      <a:clrMap bg1="dk2" tx1="lt1" bg2="dk1" tx2="lt2" accent1="accent1" accent2="accent2" accent3="accent3" accent4="accent4" accent5="accent5" accent6="accent6" hlink="hlink" folHlink="folHlink"/>
    </a:extraClrScheme>
    <a:extraClrScheme>
      <a:clrScheme name="Facilitating A Meeting 2">
        <a:dk1>
          <a:srgbClr val="FF9900"/>
        </a:dk1>
        <a:lt1>
          <a:srgbClr val="FFFFFF"/>
        </a:lt1>
        <a:dk2>
          <a:srgbClr val="4DC024"/>
        </a:dk2>
        <a:lt2>
          <a:srgbClr val="FFFFFF"/>
        </a:lt2>
        <a:accent1>
          <a:srgbClr val="FF6600"/>
        </a:accent1>
        <a:accent2>
          <a:srgbClr val="24864C"/>
        </a:accent2>
        <a:accent3>
          <a:srgbClr val="B2DCAC"/>
        </a:accent3>
        <a:accent4>
          <a:srgbClr val="DADADA"/>
        </a:accent4>
        <a:accent5>
          <a:srgbClr val="FFB8AA"/>
        </a:accent5>
        <a:accent6>
          <a:srgbClr val="207944"/>
        </a:accent6>
        <a:hlink>
          <a:srgbClr val="4D4D4D"/>
        </a:hlink>
        <a:folHlink>
          <a:srgbClr val="5F5F5F"/>
        </a:folHlink>
      </a:clrScheme>
      <a:clrMap bg1="dk2" tx1="lt1" bg2="dk1" tx2="lt2" accent1="accent1" accent2="accent2" accent3="accent3" accent4="accent4" accent5="accent5" accent6="accent6" hlink="hlink" folHlink="folHlink"/>
    </a:extraClrScheme>
    <a:extraClrScheme>
      <a:clrScheme name="Facilitating A Meeting 3">
        <a:dk1>
          <a:srgbClr val="777777"/>
        </a:dk1>
        <a:lt1>
          <a:srgbClr val="FFFFFF"/>
        </a:lt1>
        <a:dk2>
          <a:srgbClr val="727272"/>
        </a:dk2>
        <a:lt2>
          <a:srgbClr val="FFFFFF"/>
        </a:lt2>
        <a:accent1>
          <a:srgbClr val="808080"/>
        </a:accent1>
        <a:accent2>
          <a:srgbClr val="555555"/>
        </a:accent2>
        <a:accent3>
          <a:srgbClr val="BCBCBC"/>
        </a:accent3>
        <a:accent4>
          <a:srgbClr val="DADADA"/>
        </a:accent4>
        <a:accent5>
          <a:srgbClr val="C0C0C0"/>
        </a:accent5>
        <a:accent6>
          <a:srgbClr val="4C4C4C"/>
        </a:accent6>
        <a:hlink>
          <a:srgbClr val="969696"/>
        </a:hlink>
        <a:folHlink>
          <a:srgbClr val="4D4D4D"/>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Тема12</Template>
  <TotalTime>1235</TotalTime>
  <Words>2317</Words>
  <Application>Microsoft Office PowerPoint</Application>
  <PresentationFormat>Экран (4:3)</PresentationFormat>
  <Paragraphs>551</Paragraphs>
  <Slides>46</Slides>
  <Notes>1</Notes>
  <HiddenSlides>0</HiddenSlides>
  <MMClips>0</MMClips>
  <ScaleCrop>false</ScaleCrop>
  <HeadingPairs>
    <vt:vector size="6" baseType="variant">
      <vt:variant>
        <vt:lpstr>Тема</vt:lpstr>
      </vt:variant>
      <vt:variant>
        <vt:i4>18</vt:i4>
      </vt:variant>
      <vt:variant>
        <vt:lpstr>Внедренные серверы OLE</vt:lpstr>
      </vt:variant>
      <vt:variant>
        <vt:i4>2</vt:i4>
      </vt:variant>
      <vt:variant>
        <vt:lpstr>Заголовки слайдов</vt:lpstr>
      </vt:variant>
      <vt:variant>
        <vt:i4>46</vt:i4>
      </vt:variant>
    </vt:vector>
  </HeadingPairs>
  <TitlesOfParts>
    <vt:vector size="66" baseType="lpstr">
      <vt:lpstr>Тема12</vt:lpstr>
      <vt:lpstr>Україна1</vt:lpstr>
      <vt:lpstr>Україна3</vt:lpstr>
      <vt:lpstr>Україна4-соняшник</vt:lpstr>
      <vt:lpstr>1_Україна1</vt:lpstr>
      <vt:lpstr>Тема3</vt:lpstr>
      <vt:lpstr>Контрастный</vt:lpstr>
      <vt:lpstr>Сетка с тенью</vt:lpstr>
      <vt:lpstr>Facilitating A Meeting</vt:lpstr>
      <vt:lpstr>Клен</vt:lpstr>
      <vt:lpstr>Текстура</vt:lpstr>
      <vt:lpstr>Салют</vt:lpstr>
      <vt:lpstr>Marketing Plan</vt:lpstr>
      <vt:lpstr>Точки</vt:lpstr>
      <vt:lpstr>Business Plan</vt:lpstr>
      <vt:lpstr>Круги</vt:lpstr>
      <vt:lpstr>1_Business Plan</vt:lpstr>
      <vt:lpstr>Reporting Progress or Status</vt:lpstr>
      <vt:lpstr>Объект упаковщика для оболочки</vt:lpstr>
      <vt:lpstr>Формула</vt:lpstr>
      <vt:lpstr>          Перетворення цілих виразів</vt:lpstr>
      <vt:lpstr>Перевірка домашнього завдання</vt:lpstr>
      <vt:lpstr>   Математичний диктант</vt:lpstr>
      <vt:lpstr>Відповіді:</vt:lpstr>
      <vt:lpstr>Слайд 5</vt:lpstr>
      <vt:lpstr>Слайд 6</vt:lpstr>
      <vt:lpstr>Слайд 7</vt:lpstr>
      <vt:lpstr>Слайд 8</vt:lpstr>
      <vt:lpstr>ХІД КОНЕМ </vt:lpstr>
      <vt:lpstr>Коровай-рекордсмен - це п’ятиярусний виріб вагою 1500 кілограмів, займає площу більше 16-ти квадратних метрів (4000 на 4300 см.), проте він вражає не лише своїми розмірами, але й приємними смаковими якостями, в чому особисто змогли впевнитись всі мешканці та гості міста, які завітали на свято. На його виробництво було витрачено близько 175 кг цукру, 2000 яєць, 350 літрів молока, 44 кг дріжджів, 50 кг селянського масла, 11 кг меду, 9 кг ванільного цукру, 18 л олії, 10 літрів горілки та 1 тонну борошна вищого ґатунку.</vt:lpstr>
      <vt:lpstr>Математичне лото </vt:lpstr>
      <vt:lpstr>Слайд 12</vt:lpstr>
      <vt:lpstr>                            Установіть відповідність між способами          розкладання многочленів на множники (1-5) та  многочленами, які розкладаються  одним із запропонованих способів.  </vt:lpstr>
      <vt:lpstr>Слайд 14</vt:lpstr>
      <vt:lpstr>Знайди помилку</vt:lpstr>
      <vt:lpstr>Слайд 16</vt:lpstr>
      <vt:lpstr>Фізкультхвилина</vt:lpstr>
      <vt:lpstr>Слайд 18</vt:lpstr>
      <vt:lpstr>Слайд 19</vt:lpstr>
      <vt:lpstr>28 березня на Антонівському мосту під час молодіжного флеш-мобу, у якому взяли участь більше 1000 херсонців, було встановлено рекорд: український вишиваний Рушник Єднання виявився найдовшим у світі. </vt:lpstr>
      <vt:lpstr>Розвяжіть  рівняння</vt:lpstr>
      <vt:lpstr>Слайд 22</vt:lpstr>
      <vt:lpstr>Слайд 23</vt:lpstr>
      <vt:lpstr>Слайд 24</vt:lpstr>
      <vt:lpstr>Слайд 25</vt:lpstr>
      <vt:lpstr>Слайд 26</vt:lpstr>
      <vt:lpstr>Слайд 27</vt:lpstr>
      <vt:lpstr>Слайд 28</vt:lpstr>
      <vt:lpstr>Моя найкраща в світі сторона! Чарівна, неповторна       </vt:lpstr>
      <vt:lpstr>Слайд 30</vt:lpstr>
      <vt:lpstr> Історична  довідка</vt:lpstr>
      <vt:lpstr>Застосування кількох способів для розкладання многочленів на множники</vt:lpstr>
      <vt:lpstr>Алгоритм розкладання многочлена на множники винесенням за дужки спільного множника </vt:lpstr>
      <vt:lpstr>Розкладання многочленів на множники способом винесення  спільного множника за дужки</vt:lpstr>
      <vt:lpstr>Алгоритм розкладання многочленів на множники способом групування</vt:lpstr>
      <vt:lpstr>Розкладання многочленів на множники способом групування</vt:lpstr>
      <vt:lpstr>Розкладіть  многочлен на множники та вкажіть, які способи при цьому використовувались.</vt:lpstr>
      <vt:lpstr>Слайд 38</vt:lpstr>
      <vt:lpstr>Слайд 39</vt:lpstr>
      <vt:lpstr>Слайд 40</vt:lpstr>
      <vt:lpstr>Слайд 41</vt:lpstr>
      <vt:lpstr>Застосування кількох способів для розкладання многочленів на множники</vt:lpstr>
      <vt:lpstr>Рефлексія  ( підсумки уроку)</vt:lpstr>
      <vt:lpstr>Віднови логічний ланцюжок</vt:lpstr>
      <vt:lpstr>Відповіді:</vt:lpstr>
      <vt:lpstr>Сьогодні на уроці ми повторимо:</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use</cp:lastModifiedBy>
  <cp:revision>127</cp:revision>
  <dcterms:created xsi:type="dcterms:W3CDTF">2015-01-28T17:01:06Z</dcterms:created>
  <dcterms:modified xsi:type="dcterms:W3CDTF">2015-02-08T17:47:44Z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4830276</vt:lpwstr>
  </property>
  <property fmtid="{D5CDD505-2E9C-101B-9397-08002B2CF9AE}" name="NXPowerLiteVersion" pid="3">
    <vt:lpwstr>D4.1.4</vt:lpwstr>
  </property>
</Properties>
</file>