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43A0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57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ременко\Desktop\shkol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8025944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1357298"/>
            <a:ext cx="6737402" cy="4714908"/>
          </a:xfr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>
            <a:normAutofit fontScale="925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cap="all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Ви засвоїли три найпростіші правила знаходження первісних для даних функцій, оволоділи навичками та уміннями застосовувати ці правила при розв'язуванні вправ. Ця тема вам буде необхідна і надалі при розв'язуванні задач, знаходженні площ та об'ємів фігур.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0"/>
            <a:ext cx="47968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висновок!</a:t>
            </a:r>
            <a:endParaRPr lang="ru-RU" sz="5400" b="1" cap="none" spc="0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5" descr="Рисунок8"/>
          <p:cNvPicPr>
            <a:picLocks noChangeAspect="1" noChangeArrowheads="1"/>
          </p:cNvPicPr>
          <p:nvPr/>
        </p:nvPicPr>
        <p:blipFill>
          <a:blip r:embed="rId3" cstate="print"/>
          <a:srcRect t="15143" b="15143"/>
          <a:stretch>
            <a:fillRect/>
          </a:stretch>
        </p:blipFill>
        <p:spPr>
          <a:xfrm>
            <a:off x="7596336" y="0"/>
            <a:ext cx="1295499" cy="1351825"/>
          </a:xfrm>
          <a:prstGeom prst="rect">
            <a:avLst/>
          </a:prstGeom>
          <a:noFill/>
          <a:ln/>
        </p:spPr>
      </p:pic>
      <p:pic>
        <p:nvPicPr>
          <p:cNvPr id="7" name="Picture 20" descr="3"/>
          <p:cNvPicPr>
            <a:picLocks noGrp="1" noChangeAspect="1" noChangeArrowheads="1" noCrop="1"/>
          </p:cNvPicPr>
          <p:nvPr>
            <p:ph type="body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771800" y="4484688"/>
            <a:ext cx="4032250" cy="2373312"/>
          </a:xfrm>
          <a:noFill/>
          <a:ln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ременко\Desktop\shkol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76"/>
            <a:ext cx="9324528" cy="802594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2708920"/>
            <a:ext cx="6008712" cy="1944216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i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Д/З:</a:t>
            </a:r>
          </a:p>
          <a:p>
            <a:r>
              <a:rPr lang="uk-UA" b="1" i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Вивчити правила п.25  </a:t>
            </a:r>
          </a:p>
          <a:p>
            <a:r>
              <a:rPr lang="uk-UA" b="1" i="1" cap="all" dirty="0" smtClean="0">
                <a:ln w="0"/>
                <a:solidFill>
                  <a:schemeClr val="tx1"/>
                </a:solidFill>
                <a:effectLst>
                  <a:reflection blurRad="12700" stA="50000" endPos="50000" dist="5000" dir="5400000" sy="-100000" rotWithShape="0"/>
                </a:effectLst>
              </a:rPr>
              <a:t>№25.3(1-6);25.6(4-7)</a:t>
            </a:r>
            <a:endParaRPr lang="ru-RU" b="1" cap="all" dirty="0">
              <a:ln w="0"/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980728"/>
            <a:ext cx="474422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ВИ-МОЛОДЦ</a:t>
            </a:r>
            <a:r>
              <a:rPr lang="uk-UA" sz="5400" b="1" cap="none" spc="0" dirty="0" smtClean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І!!</a:t>
            </a:r>
            <a:endParaRPr lang="ru-RU" sz="5400" b="1" cap="none" spc="0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5" descr="Рисунок8"/>
          <p:cNvPicPr>
            <a:picLocks noChangeAspect="1" noChangeArrowheads="1"/>
          </p:cNvPicPr>
          <p:nvPr/>
        </p:nvPicPr>
        <p:blipFill>
          <a:blip r:embed="rId3" cstate="print"/>
          <a:srcRect t="15143" b="15143"/>
          <a:stretch>
            <a:fillRect/>
          </a:stretch>
        </p:blipFill>
        <p:spPr>
          <a:xfrm>
            <a:off x="7596336" y="0"/>
            <a:ext cx="1295499" cy="1351825"/>
          </a:xfrm>
          <a:prstGeom prst="rect">
            <a:avLst/>
          </a:prstGeom>
          <a:noFill/>
          <a:ln/>
        </p:spPr>
      </p:pic>
      <p:pic>
        <p:nvPicPr>
          <p:cNvPr id="7" name="Picture 20" descr="3"/>
          <p:cNvPicPr>
            <a:picLocks noGrp="1" noChangeAspect="1" noChangeArrowheads="1" noCrop="1"/>
          </p:cNvPicPr>
          <p:nvPr>
            <p:ph type="body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771800" y="4484688"/>
            <a:ext cx="4032250" cy="2373312"/>
          </a:xfrm>
          <a:noFill/>
          <a:ln/>
        </p:spPr>
      </p:pic>
      <p:sp>
        <p:nvSpPr>
          <p:cNvPr id="8" name="Прямоугольник 7"/>
          <p:cNvSpPr/>
          <p:nvPr/>
        </p:nvSpPr>
        <p:spPr>
          <a:xfrm>
            <a:off x="5148064" y="5301207"/>
            <a:ext cx="295232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</a:t>
            </a:r>
            <a:r>
              <a:rPr lang="ru-RU" sz="44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      ЗУСТР</a:t>
            </a:r>
            <a:r>
              <a:rPr lang="uk-UA" sz="4400" b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ІЧІ!</a:t>
            </a:r>
            <a:endParaRPr lang="ru-RU" sz="4400" b="1" cap="none" spc="0" dirty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59</Words>
  <Application>Microsoft Office PowerPoint</Application>
  <PresentationFormat>Экран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Еременко</dc:creator>
  <cp:lastModifiedBy>Еременко</cp:lastModifiedBy>
  <cp:revision>22</cp:revision>
  <dcterms:created xsi:type="dcterms:W3CDTF">2015-02-17T23:06:31Z</dcterms:created>
  <dcterms:modified xsi:type="dcterms:W3CDTF">2015-02-26T19:49:19Z</dcterms:modified>
</cp:coreProperties>
</file>