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31CB4-A765-437F-95F7-C68F55E2ACBE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9887B-997C-407B-BA36-ED56985395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3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9887B-997C-407B-BA36-ED569853958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80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63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19763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9763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763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97638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9763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764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9764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9764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9764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9764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764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764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9764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9764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78A3794-5537-4F45-8F1F-39A5FD366F79}" type="slidenum">
              <a:rPr lang="ru-RU">
                <a:solidFill>
                  <a:srgbClr val="1C1C1C"/>
                </a:solidFill>
              </a:rPr>
              <a:pPr/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24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27734-7548-4900-99A8-6D3FB00C90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053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BF5FA-1BF1-4783-9D5F-3472259070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396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C0A0D-0C33-4A25-B741-C3CFC1B5598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637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553D9-1DC8-4DA1-BFCC-18DCE5A8A8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664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00E3E-E441-4268-ABF7-2408A1B4D7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0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D2E98-93D7-4A89-98E1-42C0092BFE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20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5837A-B377-4920-9038-828F895D44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007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D5402-16F9-42B0-95F2-1BF1BE52142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39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5F3FD-203A-45EA-B86F-2976BFC770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33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B213E-AE94-4D69-BF13-15F55E850D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19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63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19763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9763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763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97638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9763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764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9764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9764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9764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9764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764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764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9764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9764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78A3794-5537-4F45-8F1F-39A5FD366F79}" type="slidenum">
              <a:rPr lang="ru-RU">
                <a:solidFill>
                  <a:srgbClr val="1C1C1C"/>
                </a:solidFill>
              </a:rPr>
              <a:pPr/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973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27734-7548-4900-99A8-6D3FB00C90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0288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BF5FA-1BF1-4783-9D5F-3472259070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997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C0A0D-0C33-4A25-B741-C3CFC1B5598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1838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553D9-1DC8-4DA1-BFCC-18DCE5A8A8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5193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00E3E-E441-4268-ABF7-2408A1B4D7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7497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D2E98-93D7-4A89-98E1-42C0092BFE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7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5837A-B377-4920-9038-828F895D44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416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D5402-16F9-42B0-95F2-1BF1BE52142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7726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5F3FD-203A-45EA-B86F-2976BFC770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427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B213E-AE94-4D69-BF13-15F55E850D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9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C6F43DC-9D69-413E-BA4C-747011A71F5E}" type="datetimeFigureOut">
              <a:rPr lang="ru-RU" smtClean="0"/>
              <a:t>11.01.2015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C5987C5-DBBF-45F7-A0BB-308B8113F34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661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661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662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662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59B193-54B4-4939-92AE-5D2DDF16CFDB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377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19661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661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661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662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662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59B193-54B4-4939-92AE-5D2DDF16CFDB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33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7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13800" dirty="0" smtClean="0">
                <a:solidFill>
                  <a:srgbClr val="FFC000"/>
                </a:solidFill>
              </a:rPr>
              <a:t>Урок №1</a:t>
            </a:r>
            <a:endParaRPr lang="ru-RU" sz="138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Тема:</a:t>
            </a:r>
          </a:p>
          <a:p>
            <a:pPr algn="l"/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« Теорема </a:t>
            </a:r>
            <a:r>
              <a:rPr lang="ru-RU" sz="3600" b="1" dirty="0" err="1" smtClean="0">
                <a:solidFill>
                  <a:srgbClr val="C00000"/>
                </a:solidFill>
              </a:rPr>
              <a:t>Піфагора</a:t>
            </a:r>
            <a:r>
              <a:rPr lang="ru-RU" sz="3600" b="1" dirty="0" smtClean="0">
                <a:solidFill>
                  <a:srgbClr val="C00000"/>
                </a:solidFill>
              </a:rPr>
              <a:t>»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8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/>
              <a:t>                               </a:t>
            </a:r>
            <a:endParaRPr lang="ru-RU"/>
          </a:p>
        </p:txBody>
      </p:sp>
      <p:pic>
        <p:nvPicPr>
          <p:cNvPr id="1167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4537075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6741" name="Line 5"/>
          <p:cNvSpPr>
            <a:spLocks noChangeShapeType="1"/>
          </p:cNvSpPr>
          <p:nvPr/>
        </p:nvSpPr>
        <p:spPr bwMode="auto">
          <a:xfrm>
            <a:off x="2700338" y="2060575"/>
            <a:ext cx="935037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6742" name="Line 6"/>
          <p:cNvSpPr>
            <a:spLocks noChangeShapeType="1"/>
          </p:cNvSpPr>
          <p:nvPr/>
        </p:nvSpPr>
        <p:spPr bwMode="auto">
          <a:xfrm flipH="1">
            <a:off x="1619250" y="2060575"/>
            <a:ext cx="1081088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6743" name="Line 7"/>
          <p:cNvSpPr>
            <a:spLocks noChangeShapeType="1"/>
          </p:cNvSpPr>
          <p:nvPr/>
        </p:nvSpPr>
        <p:spPr bwMode="auto">
          <a:xfrm>
            <a:off x="1619250" y="5589588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6744" name="Line 8"/>
          <p:cNvSpPr>
            <a:spLocks noChangeShapeType="1"/>
          </p:cNvSpPr>
          <p:nvPr/>
        </p:nvSpPr>
        <p:spPr bwMode="auto">
          <a:xfrm>
            <a:off x="2700338" y="2060575"/>
            <a:ext cx="0" cy="352901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3203575" y="2924175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  <a:latin typeface="Verdana" pitchFamily="34" charset="0"/>
              </a:rPr>
              <a:t>500м</a:t>
            </a:r>
            <a:endParaRPr lang="ru-RU" b="1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1187450" y="3068638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  <a:latin typeface="Verdana" pitchFamily="34" charset="0"/>
              </a:rPr>
              <a:t>500м</a:t>
            </a:r>
            <a:endParaRPr lang="ru-RU" b="1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16747" name="Text Box 11"/>
          <p:cNvSpPr txBox="1">
            <a:spLocks noChangeArrowheads="1"/>
          </p:cNvSpPr>
          <p:nvPr/>
        </p:nvSpPr>
        <p:spPr bwMode="auto">
          <a:xfrm>
            <a:off x="2339975" y="5661025"/>
            <a:ext cx="12239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  <a:latin typeface="Verdana" pitchFamily="34" charset="0"/>
              </a:rPr>
              <a:t>800м</a:t>
            </a:r>
            <a:endParaRPr lang="ru-RU" b="1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16748" name="AutoShape 12"/>
          <p:cNvSpPr>
            <a:spLocks noChangeArrowheads="1"/>
          </p:cNvSpPr>
          <p:nvPr/>
        </p:nvSpPr>
        <p:spPr bwMode="auto">
          <a:xfrm>
            <a:off x="5580063" y="1773238"/>
            <a:ext cx="3095625" cy="2087562"/>
          </a:xfrm>
          <a:prstGeom prst="wedgeRoundRectCallout">
            <a:avLst>
              <a:gd name="adj1" fmla="val -52616"/>
              <a:gd name="adj2" fmla="val 7197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000000"/>
                </a:solidFill>
                <a:latin typeface="Arial" charset="0"/>
              </a:rPr>
              <a:t>Знайди висоту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000000"/>
                </a:solidFill>
                <a:latin typeface="Arial" charset="0"/>
              </a:rPr>
              <a:t>                            Ефелевої вежі по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z="2400" b="1" smtClean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000000"/>
                </a:solidFill>
                <a:latin typeface="Arial" charset="0"/>
              </a:rPr>
              <a:t> малюнку</a:t>
            </a:r>
            <a:endParaRPr lang="ru-RU" sz="2400" b="1" smtClean="0">
              <a:solidFill>
                <a:srgbClr val="0000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6749" name="AutoShape 13"/>
          <p:cNvSpPr>
            <a:spLocks noChangeArrowheads="1"/>
          </p:cNvSpPr>
          <p:nvPr/>
        </p:nvSpPr>
        <p:spPr bwMode="auto">
          <a:xfrm>
            <a:off x="0" y="404813"/>
            <a:ext cx="1763713" cy="836612"/>
          </a:xfrm>
          <a:prstGeom prst="wedgeRoundRectCallout">
            <a:avLst>
              <a:gd name="adj1" fmla="val -2023"/>
              <a:gd name="adj2" fmla="val 17333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</a:rPr>
              <a:t>Розв'яжи </a:t>
            </a:r>
            <a:br>
              <a:rPr lang="uk-UA" sz="2000" b="1" smtClean="0">
                <a:solidFill>
                  <a:srgbClr val="FF0000"/>
                </a:solidFill>
              </a:rPr>
            </a:br>
            <a:r>
              <a:rPr lang="uk-UA" sz="2000" b="1" smtClean="0">
                <a:solidFill>
                  <a:srgbClr val="FF0000"/>
                </a:solidFill>
              </a:rPr>
              <a:t>письмово</a:t>
            </a:r>
            <a:r>
              <a:rPr lang="uk-UA" smtClean="0">
                <a:solidFill>
                  <a:srgbClr val="000000"/>
                </a:solidFill>
              </a:rPr>
              <a:t> 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6750" name="AutoShape 14"/>
          <p:cNvSpPr>
            <a:spLocks noChangeArrowheads="1"/>
          </p:cNvSpPr>
          <p:nvPr/>
        </p:nvSpPr>
        <p:spPr bwMode="auto">
          <a:xfrm>
            <a:off x="1979613" y="333375"/>
            <a:ext cx="6913562" cy="1295400"/>
          </a:xfrm>
          <a:prstGeom prst="wedgeRectCallout">
            <a:avLst>
              <a:gd name="adj1" fmla="val -44856"/>
              <a:gd name="adj2" fmla="val 51227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3300"/>
                </a:solidFill>
                <a:latin typeface="Times New Roman" pitchFamily="18" charset="0"/>
              </a:rPr>
              <a:t>В ПАРИЖІ знаходиться Ефелева вежа, вона зроблена зі конструкцій, і піднімається на дуже велику висоту. На неї можна піднятися на ліфті.</a:t>
            </a:r>
            <a:endParaRPr lang="ru-RU" sz="2000" b="1" smtClean="0">
              <a:solidFill>
                <a:srgbClr val="0033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460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Богдан\Desktop\Роліки до теореми Піфагора\Untitle1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348880"/>
            <a:ext cx="7876926" cy="342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38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p:pic>
        <p:nvPicPr>
          <p:cNvPr id="2050" name="Picture 2" descr="C:\Users\Богдан\Desktop\Роліки до теореми Піфагора\Untitled2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791611"/>
            <a:ext cx="7408862" cy="321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423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30313" y="306388"/>
            <a:ext cx="7432675" cy="1239837"/>
          </a:xfrm>
        </p:spPr>
        <p:txBody>
          <a:bodyPr/>
          <a:lstStyle/>
          <a:p>
            <a:r>
              <a:rPr lang="uk-UA" b="1" dirty="0">
                <a:solidFill>
                  <a:srgbClr val="FF00FF"/>
                </a:solidFill>
              </a:rPr>
              <a:t>Теорема Піфагора</a:t>
            </a:r>
            <a:endParaRPr lang="ru-RU" b="1" dirty="0">
              <a:solidFill>
                <a:srgbClr val="FF00FF"/>
              </a:solidFill>
            </a:endParaRPr>
          </a:p>
        </p:txBody>
      </p:sp>
      <p:sp>
        <p:nvSpPr>
          <p:cNvPr id="108551" name="AutoShape 7"/>
          <p:cNvSpPr>
            <a:spLocks noChangeArrowheads="1"/>
          </p:cNvSpPr>
          <p:nvPr/>
        </p:nvSpPr>
        <p:spPr bwMode="auto">
          <a:xfrm rot="8865140">
            <a:off x="539750" y="4437063"/>
            <a:ext cx="5329238" cy="3240087"/>
          </a:xfrm>
          <a:prstGeom prst="rtTriangle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4427538" y="3357563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 flipV="1">
            <a:off x="4572000" y="3429000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08557" name="Text Box 13"/>
          <p:cNvSpPr txBox="1">
            <a:spLocks noChangeArrowheads="1"/>
          </p:cNvSpPr>
          <p:nvPr/>
        </p:nvSpPr>
        <p:spPr bwMode="auto">
          <a:xfrm>
            <a:off x="0" y="5661025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A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08558" name="Text Box 14"/>
          <p:cNvSpPr txBox="1">
            <a:spLocks noChangeArrowheads="1"/>
          </p:cNvSpPr>
          <p:nvPr/>
        </p:nvSpPr>
        <p:spPr bwMode="auto">
          <a:xfrm>
            <a:off x="4356100" y="292417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C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08559" name="Text Box 15"/>
          <p:cNvSpPr txBox="1">
            <a:spLocks noChangeArrowheads="1"/>
          </p:cNvSpPr>
          <p:nvPr/>
        </p:nvSpPr>
        <p:spPr bwMode="auto">
          <a:xfrm>
            <a:off x="6227763" y="5516563"/>
            <a:ext cx="865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B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08561" name="Text Box 17"/>
          <p:cNvSpPr txBox="1">
            <a:spLocks noChangeArrowheads="1"/>
          </p:cNvSpPr>
          <p:nvPr/>
        </p:nvSpPr>
        <p:spPr bwMode="auto">
          <a:xfrm>
            <a:off x="4284663" y="60928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 dirty="0">
              <a:latin typeface="Verdana" pitchFamily="34" charset="0"/>
            </a:endParaRPr>
          </a:p>
        </p:txBody>
      </p:sp>
      <p:sp>
        <p:nvSpPr>
          <p:cNvPr id="108562" name="Rectangle 18"/>
          <p:cNvSpPr>
            <a:spLocks noChangeArrowheads="1"/>
          </p:cNvSpPr>
          <p:nvPr/>
        </p:nvSpPr>
        <p:spPr bwMode="auto">
          <a:xfrm>
            <a:off x="395288" y="1916113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2000" b="1" dirty="0">
                <a:solidFill>
                  <a:srgbClr val="0000FF"/>
                </a:solidFill>
                <a:latin typeface="Verdana" pitchFamily="34" charset="0"/>
              </a:rPr>
              <a:t>Дано</a:t>
            </a:r>
            <a:r>
              <a:rPr lang="uk-UA" sz="2000" b="1" dirty="0">
                <a:solidFill>
                  <a:srgbClr val="00CC66"/>
                </a:solidFill>
                <a:latin typeface="Verdana" pitchFamily="34" charset="0"/>
              </a:rPr>
              <a:t> : ∆ АВС , &lt;С =90 °</a:t>
            </a:r>
            <a:endParaRPr lang="ru-RU" sz="2000" b="1" dirty="0">
              <a:solidFill>
                <a:srgbClr val="00CC66"/>
              </a:solidFill>
              <a:latin typeface="Verdana" pitchFamily="34" charset="0"/>
            </a:endParaRPr>
          </a:p>
        </p:txBody>
      </p:sp>
      <p:sp>
        <p:nvSpPr>
          <p:cNvPr id="108563" name="Rectangle 19"/>
          <p:cNvSpPr>
            <a:spLocks noChangeArrowheads="1"/>
          </p:cNvSpPr>
          <p:nvPr/>
        </p:nvSpPr>
        <p:spPr bwMode="auto">
          <a:xfrm>
            <a:off x="395288" y="2466975"/>
            <a:ext cx="37957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0000FF"/>
                </a:solidFill>
                <a:latin typeface="Verdana" pitchFamily="34" charset="0"/>
              </a:rPr>
              <a:t>Довести</a:t>
            </a:r>
            <a:r>
              <a:rPr lang="uk-UA" sz="2000" b="1" dirty="0">
                <a:solidFill>
                  <a:srgbClr val="00CC66"/>
                </a:solidFill>
                <a:latin typeface="Verdana" pitchFamily="34" charset="0"/>
              </a:rPr>
              <a:t>: АВ²= АС²+ ВС²</a:t>
            </a:r>
            <a:endParaRPr lang="ru-RU" sz="2000" b="1" dirty="0">
              <a:solidFill>
                <a:srgbClr val="00CC66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60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1058741"/>
            <a:ext cx="6768752" cy="507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>
            <a:stCxn id="1026" idx="0"/>
          </p:cNvCxnSpPr>
          <p:nvPr/>
        </p:nvCxnSpPr>
        <p:spPr>
          <a:xfrm>
            <a:off x="3887924" y="1058741"/>
            <a:ext cx="0" cy="462435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026" idx="0"/>
          </p:cNvCxnSpPr>
          <p:nvPr/>
        </p:nvCxnSpPr>
        <p:spPr>
          <a:xfrm>
            <a:off x="3887924" y="1058741"/>
            <a:ext cx="1224136" cy="46243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026" idx="0"/>
          </p:cNvCxnSpPr>
          <p:nvPr/>
        </p:nvCxnSpPr>
        <p:spPr>
          <a:xfrm flipH="1">
            <a:off x="2735796" y="1058741"/>
            <a:ext cx="1152128" cy="46243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699792" y="566124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99792" y="5661248"/>
            <a:ext cx="23762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626006"/>
      </p:ext>
    </p:extLst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ru-RU" smtClean="0"/>
              <a:t>Собор Святого Юра</a:t>
            </a:r>
            <a:endParaRPr dirty="0" lang="ru-RU"/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39552" y="1671568"/>
            <a:ext cx="6048672" cy="4853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707904" y="29969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707904" y="2996952"/>
            <a:ext cx="0" cy="15639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07904" y="2996952"/>
            <a:ext cx="2170825" cy="139131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707904" y="4344888"/>
            <a:ext cx="2088232" cy="2160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031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</a:t>
            </a:r>
            <a:r>
              <a:rPr lang="uk-UA" dirty="0" err="1" smtClean="0"/>
              <a:t>єво-</a:t>
            </a:r>
            <a:r>
              <a:rPr lang="uk-UA" dirty="0" smtClean="0"/>
              <a:t> Печерська лавра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" y="2564903"/>
            <a:ext cx="5240700" cy="4352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769" y="2564904"/>
            <a:ext cx="4948815" cy="435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812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990" y="1128142"/>
            <a:ext cx="4419010" cy="573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8818"/>
            <a:ext cx="4355976" cy="595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5652120" y="1556792"/>
            <a:ext cx="1368152" cy="2112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128284" y="1556792"/>
            <a:ext cx="1476164" cy="2112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652120" y="3669107"/>
            <a:ext cx="29523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28284" y="1556792"/>
            <a:ext cx="0" cy="208823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446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400" b="1">
                <a:solidFill>
                  <a:srgbClr val="000099"/>
                </a:solidFill>
              </a:rPr>
              <a:t>Знади висоту драбини по малюнку</a:t>
            </a:r>
            <a:endParaRPr lang="ru-RU" sz="2400" b="1">
              <a:solidFill>
                <a:srgbClr val="000099"/>
              </a:solidFill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773238"/>
            <a:ext cx="4608512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693" name="AutoShape 5"/>
          <p:cNvSpPr>
            <a:spLocks noChangeArrowheads="1"/>
          </p:cNvSpPr>
          <p:nvPr/>
        </p:nvSpPr>
        <p:spPr bwMode="auto">
          <a:xfrm>
            <a:off x="0" y="0"/>
            <a:ext cx="1295400" cy="1125538"/>
          </a:xfrm>
          <a:prstGeom prst="wedgeRoundRectCallout">
            <a:avLst>
              <a:gd name="adj1" fmla="val -43750"/>
              <a:gd name="adj2" fmla="val 12221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  <a:t>Розв'яжи</a:t>
            </a:r>
            <a:b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  <a:t> письмово</a:t>
            </a:r>
            <a:endParaRPr lang="ru-RU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4694" name="Line 6"/>
          <p:cNvSpPr>
            <a:spLocks noChangeShapeType="1"/>
          </p:cNvSpPr>
          <p:nvPr/>
        </p:nvSpPr>
        <p:spPr bwMode="auto">
          <a:xfrm>
            <a:off x="3563938" y="3789363"/>
            <a:ext cx="0" cy="1871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4695" name="Line 7"/>
          <p:cNvSpPr>
            <a:spLocks noChangeShapeType="1"/>
          </p:cNvSpPr>
          <p:nvPr/>
        </p:nvSpPr>
        <p:spPr bwMode="auto">
          <a:xfrm>
            <a:off x="2268538" y="5661025"/>
            <a:ext cx="1439862" cy="0"/>
          </a:xfrm>
          <a:prstGeom prst="line">
            <a:avLst/>
          </a:prstGeom>
          <a:noFill/>
          <a:ln w="19050">
            <a:solidFill>
              <a:srgbClr val="00FF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4696" name="Line 8"/>
          <p:cNvSpPr>
            <a:spLocks noChangeShapeType="1"/>
          </p:cNvSpPr>
          <p:nvPr/>
        </p:nvSpPr>
        <p:spPr bwMode="auto">
          <a:xfrm flipH="1">
            <a:off x="2051050" y="3644900"/>
            <a:ext cx="1368425" cy="208915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7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 animBg="1"/>
      <p:bldP spid="114695" grpId="0" animBg="1"/>
      <p:bldP spid="11469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387</TotalTime>
  <Words>88</Words>
  <Application>Microsoft Office PowerPoint</Application>
  <PresentationFormat>Экран (4:3)</PresentationFormat>
  <Paragraphs>26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Волна</vt:lpstr>
      <vt:lpstr>Палитра</vt:lpstr>
      <vt:lpstr>1_Палитра</vt:lpstr>
      <vt:lpstr>Урок №1</vt:lpstr>
      <vt:lpstr>Задача 1</vt:lpstr>
      <vt:lpstr>Задача 2</vt:lpstr>
      <vt:lpstr>Теорема Піфагора</vt:lpstr>
      <vt:lpstr>Презентация PowerPoint</vt:lpstr>
      <vt:lpstr>Собор Святого Юра</vt:lpstr>
      <vt:lpstr>Києво- Печерська лавра</vt:lpstr>
      <vt:lpstr>Презентация PowerPoint</vt:lpstr>
      <vt:lpstr>Знади висоту драбини по малюнку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Богдан</dc:creator>
  <cp:lastModifiedBy>Богдан</cp:lastModifiedBy>
  <cp:revision>13</cp:revision>
  <dcterms:created xsi:type="dcterms:W3CDTF">2015-01-07T21:05:34Z</dcterms:created>
  <dcterms:modified xsi:type="dcterms:W3CDTF">2015-01-11T08:51:52Z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492027</vt:lpwstr>
  </property>
  <property fmtid="{D5CDD505-2E9C-101B-9397-08002B2CF9AE}" name="NXPowerLiteVersion" pid="3">
    <vt:lpwstr>D4.1.4</vt:lpwstr>
  </property>
</Properties>
</file>