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sldIdLst>
    <p:sldId id="256" r:id="rId2"/>
    <p:sldId id="276" r:id="rId3"/>
    <p:sldId id="300" r:id="rId4"/>
    <p:sldId id="299" r:id="rId5"/>
    <p:sldId id="297" r:id="rId6"/>
    <p:sldId id="301" r:id="rId7"/>
    <p:sldId id="277" r:id="rId8"/>
    <p:sldId id="279" r:id="rId9"/>
    <p:sldId id="263" r:id="rId10"/>
    <p:sldId id="280" r:id="rId11"/>
    <p:sldId id="267" r:id="rId12"/>
    <p:sldId id="281" r:id="rId13"/>
    <p:sldId id="294" r:id="rId14"/>
    <p:sldId id="282" r:id="rId15"/>
    <p:sldId id="283" r:id="rId16"/>
    <p:sldId id="270" r:id="rId17"/>
    <p:sldId id="302" r:id="rId18"/>
    <p:sldId id="285" r:id="rId19"/>
    <p:sldId id="286" r:id="rId20"/>
    <p:sldId id="287" r:id="rId21"/>
    <p:sldId id="288" r:id="rId22"/>
    <p:sldId id="289" r:id="rId23"/>
    <p:sldId id="290" r:id="rId24"/>
    <p:sldId id="303" r:id="rId25"/>
    <p:sldId id="293" r:id="rId26"/>
    <p:sldId id="29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08C858-C7F3-48DA-B55F-BB0A4F2AD77A}" type="doc">
      <dgm:prSet loTypeId="urn:microsoft.com/office/officeart/2005/8/layout/radial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5495976-9B77-4924-9011-F4CD2B299DF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4400" b="1" i="1" u="sng" dirty="0" smtClean="0">
              <a:solidFill>
                <a:schemeClr val="tx1"/>
              </a:solidFill>
            </a:rPr>
            <a:t>ВИБІРКА</a:t>
          </a:r>
          <a:endParaRPr lang="ru-RU" sz="4400" b="1" i="1" u="sng" dirty="0">
            <a:solidFill>
              <a:schemeClr val="tx1"/>
            </a:solidFill>
          </a:endParaRPr>
        </a:p>
      </dgm:t>
    </dgm:pt>
    <dgm:pt modelId="{0EEED1F4-AF1F-4044-95B8-B9F3E7FA2CEA}" type="parTrans" cxnId="{4208615C-C5A3-4812-B531-D12021776D19}">
      <dgm:prSet/>
      <dgm:spPr/>
      <dgm:t>
        <a:bodyPr/>
        <a:lstStyle/>
        <a:p>
          <a:endParaRPr lang="ru-RU"/>
        </a:p>
      </dgm:t>
    </dgm:pt>
    <dgm:pt modelId="{CB5461D3-28B8-403F-A340-ED27929A142A}" type="sibTrans" cxnId="{4208615C-C5A3-4812-B531-D12021776D19}">
      <dgm:prSet/>
      <dgm:spPr/>
      <dgm:t>
        <a:bodyPr/>
        <a:lstStyle/>
        <a:p>
          <a:endParaRPr lang="ru-RU"/>
        </a:p>
      </dgm:t>
    </dgm:pt>
    <dgm:pt modelId="{ADB7F953-DD61-4105-9078-6CF1309CFAB9}">
      <dgm:prSet custT="1"/>
      <dgm:spPr/>
      <dgm:t>
        <a:bodyPr/>
        <a:lstStyle/>
        <a:p>
          <a:r>
            <a:rPr lang="uk-UA" sz="3600" b="1" i="0" u="none" dirty="0" smtClean="0">
              <a:solidFill>
                <a:schemeClr val="tx1"/>
              </a:solidFill>
            </a:rPr>
            <a:t>СЕРЕДНЄ ЗНАЧЕННЯ</a:t>
          </a:r>
          <a:endParaRPr lang="ru-RU" sz="3600" b="1" i="0" u="none" dirty="0">
            <a:solidFill>
              <a:schemeClr val="tx1"/>
            </a:solidFill>
          </a:endParaRPr>
        </a:p>
      </dgm:t>
    </dgm:pt>
    <dgm:pt modelId="{6B6F085E-8785-40D7-84DD-0E26EEB2DACF}" type="parTrans" cxnId="{87B67D45-DD9F-499B-8588-02179A1DDAE8}">
      <dgm:prSet/>
      <dgm:spPr/>
      <dgm:t>
        <a:bodyPr/>
        <a:lstStyle/>
        <a:p>
          <a:endParaRPr lang="ru-RU"/>
        </a:p>
      </dgm:t>
    </dgm:pt>
    <dgm:pt modelId="{15BB6AE9-BD05-48B1-992B-8F849514AD7F}" type="sibTrans" cxnId="{87B67D45-DD9F-499B-8588-02179A1DDAE8}">
      <dgm:prSet/>
      <dgm:spPr/>
      <dgm:t>
        <a:bodyPr/>
        <a:lstStyle/>
        <a:p>
          <a:endParaRPr lang="ru-RU"/>
        </a:p>
      </dgm:t>
    </dgm:pt>
    <dgm:pt modelId="{0492E5EC-73EE-4818-BA75-34403F03A5B8}">
      <dgm:prSet phldrT="[Текст]" custT="1"/>
      <dgm:spPr/>
      <dgm:t>
        <a:bodyPr/>
        <a:lstStyle/>
        <a:p>
          <a:r>
            <a:rPr lang="uk-UA" sz="4800" b="1" dirty="0" smtClean="0">
              <a:solidFill>
                <a:schemeClr val="tx1"/>
              </a:solidFill>
            </a:rPr>
            <a:t>мода</a:t>
          </a:r>
          <a:endParaRPr lang="ru-RU" sz="4800" b="1" dirty="0">
            <a:solidFill>
              <a:schemeClr val="tx1"/>
            </a:solidFill>
          </a:endParaRPr>
        </a:p>
      </dgm:t>
    </dgm:pt>
    <dgm:pt modelId="{67F5ADC8-47D5-4C91-B873-80ED83E50D44}" type="sibTrans" cxnId="{FE1E2C8E-8B93-412E-911F-80287B4DC3DD}">
      <dgm:prSet/>
      <dgm:spPr/>
      <dgm:t>
        <a:bodyPr/>
        <a:lstStyle/>
        <a:p>
          <a:endParaRPr lang="ru-RU"/>
        </a:p>
      </dgm:t>
    </dgm:pt>
    <dgm:pt modelId="{885E8F17-27A1-44C4-870D-3ABAB4D8E49A}" type="parTrans" cxnId="{FE1E2C8E-8B93-412E-911F-80287B4DC3DD}">
      <dgm:prSet/>
      <dgm:spPr/>
      <dgm:t>
        <a:bodyPr/>
        <a:lstStyle/>
        <a:p>
          <a:endParaRPr lang="ru-RU" dirty="0"/>
        </a:p>
      </dgm:t>
    </dgm:pt>
    <dgm:pt modelId="{B5C1C0B4-1AA3-4E2D-91FA-89EB98897AF8}">
      <dgm:prSet custT="1"/>
      <dgm:spPr/>
      <dgm:t>
        <a:bodyPr/>
        <a:lstStyle/>
        <a:p>
          <a:r>
            <a:rPr lang="uk-UA" sz="4400" b="1" dirty="0" smtClean="0">
              <a:solidFill>
                <a:srgbClr val="FF0000"/>
              </a:solidFill>
            </a:rPr>
            <a:t>медіана</a:t>
          </a:r>
          <a:endParaRPr lang="ru-RU" sz="4400" b="1" dirty="0">
            <a:solidFill>
              <a:srgbClr val="FF0000"/>
            </a:solidFill>
          </a:endParaRPr>
        </a:p>
      </dgm:t>
    </dgm:pt>
    <dgm:pt modelId="{A630FBE4-90AB-4A7A-9990-FB5B71D325AE}" type="sibTrans" cxnId="{0A0964BE-E4B0-4236-86A7-7A32186DEEAE}">
      <dgm:prSet/>
      <dgm:spPr/>
      <dgm:t>
        <a:bodyPr/>
        <a:lstStyle/>
        <a:p>
          <a:endParaRPr lang="ru-RU"/>
        </a:p>
      </dgm:t>
    </dgm:pt>
    <dgm:pt modelId="{9FCC78D8-0E07-469A-A77B-C99834A9EA5F}" type="parTrans" cxnId="{0A0964BE-E4B0-4236-86A7-7A32186DEEAE}">
      <dgm:prSet/>
      <dgm:spPr/>
      <dgm:t>
        <a:bodyPr/>
        <a:lstStyle/>
        <a:p>
          <a:endParaRPr lang="ru-RU"/>
        </a:p>
      </dgm:t>
    </dgm:pt>
    <dgm:pt modelId="{61353E0C-293C-4C32-9E48-30A615056628}" type="pres">
      <dgm:prSet presAssocID="{A708C858-C7F3-48DA-B55F-BB0A4F2AD77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D5CB7E-82C3-4A1A-826D-D6965666094C}" type="pres">
      <dgm:prSet presAssocID="{55495976-9B77-4924-9011-F4CD2B299DF4}" presName="centerShape" presStyleLbl="node0" presStyleIdx="0" presStyleCnt="1" custScaleX="358519" custScaleY="91909" custLinFactNeighborX="-1715" custLinFactNeighborY="-48889"/>
      <dgm:spPr/>
      <dgm:t>
        <a:bodyPr/>
        <a:lstStyle/>
        <a:p>
          <a:endParaRPr lang="ru-RU"/>
        </a:p>
      </dgm:t>
    </dgm:pt>
    <dgm:pt modelId="{79301B59-2639-4684-8ED7-D96CB41939E8}" type="pres">
      <dgm:prSet presAssocID="{885E8F17-27A1-44C4-870D-3ABAB4D8E49A}" presName="Name9" presStyleLbl="parChTrans1D2" presStyleIdx="0" presStyleCnt="3"/>
      <dgm:spPr/>
      <dgm:t>
        <a:bodyPr/>
        <a:lstStyle/>
        <a:p>
          <a:endParaRPr lang="ru-RU"/>
        </a:p>
      </dgm:t>
    </dgm:pt>
    <dgm:pt modelId="{DF439326-BB36-42FA-896B-DE875D0CACCF}" type="pres">
      <dgm:prSet presAssocID="{885E8F17-27A1-44C4-870D-3ABAB4D8E49A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616C51B-84A7-4E7A-898F-125884A5428F}" type="pres">
      <dgm:prSet presAssocID="{0492E5EC-73EE-4818-BA75-34403F03A5B8}" presName="node" presStyleLbl="node1" presStyleIdx="0" presStyleCnt="3" custScaleX="193085" custRadScaleRad="55424" custRadScaleInc="295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25045-D4FE-46C3-B0FB-86A700B661F9}" type="pres">
      <dgm:prSet presAssocID="{9FCC78D8-0E07-469A-A77B-C99834A9EA5F}" presName="Name9" presStyleLbl="parChTrans1D2" presStyleIdx="1" presStyleCnt="3"/>
      <dgm:spPr/>
      <dgm:t>
        <a:bodyPr/>
        <a:lstStyle/>
        <a:p>
          <a:endParaRPr lang="ru-RU"/>
        </a:p>
      </dgm:t>
    </dgm:pt>
    <dgm:pt modelId="{DABE6C10-44B7-444F-98A9-F9E5F8FEA5B2}" type="pres">
      <dgm:prSet presAssocID="{9FCC78D8-0E07-469A-A77B-C99834A9EA5F}" presName="connTx" presStyleLbl="parChTrans1D2" presStyleIdx="1" presStyleCnt="3"/>
      <dgm:spPr/>
      <dgm:t>
        <a:bodyPr/>
        <a:lstStyle/>
        <a:p>
          <a:endParaRPr lang="ru-RU"/>
        </a:p>
      </dgm:t>
    </dgm:pt>
    <dgm:pt modelId="{7DE1B534-B31A-4916-A1DF-9A7FCC7976BD}" type="pres">
      <dgm:prSet presAssocID="{B5C1C0B4-1AA3-4E2D-91FA-89EB98897AF8}" presName="node" presStyleLbl="node1" presStyleIdx="1" presStyleCnt="3" custScaleX="218241" custRadScaleRad="98246" custRadScaleInc="-62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89EBCA-DCDA-4E9F-8400-01A0BA252571}" type="pres">
      <dgm:prSet presAssocID="{6B6F085E-8785-40D7-84DD-0E26EEB2DACF}" presName="Name9" presStyleLbl="parChTrans1D2" presStyleIdx="2" presStyleCnt="3"/>
      <dgm:spPr/>
      <dgm:t>
        <a:bodyPr/>
        <a:lstStyle/>
        <a:p>
          <a:endParaRPr lang="ru-RU"/>
        </a:p>
      </dgm:t>
    </dgm:pt>
    <dgm:pt modelId="{BD794D7F-AE78-4245-9AE9-5D4AA878C24A}" type="pres">
      <dgm:prSet presAssocID="{6B6F085E-8785-40D7-84DD-0E26EEB2DACF}" presName="connTx" presStyleLbl="parChTrans1D2" presStyleIdx="2" presStyleCnt="3"/>
      <dgm:spPr/>
      <dgm:t>
        <a:bodyPr/>
        <a:lstStyle/>
        <a:p>
          <a:endParaRPr lang="ru-RU"/>
        </a:p>
      </dgm:t>
    </dgm:pt>
    <dgm:pt modelId="{41819B18-5FB6-4F9C-91C6-6F972EE155A2}" type="pres">
      <dgm:prSet presAssocID="{ADB7F953-DD61-4105-9078-6CF1309CFAB9}" presName="node" presStyleLbl="node1" presStyleIdx="2" presStyleCnt="3" custScaleX="192022" custRadScaleRad="102194" custRadScaleInc="597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B67D45-DD9F-499B-8588-02179A1DDAE8}" srcId="{55495976-9B77-4924-9011-F4CD2B299DF4}" destId="{ADB7F953-DD61-4105-9078-6CF1309CFAB9}" srcOrd="2" destOrd="0" parTransId="{6B6F085E-8785-40D7-84DD-0E26EEB2DACF}" sibTransId="{15BB6AE9-BD05-48B1-992B-8F849514AD7F}"/>
    <dgm:cxn modelId="{33E7B155-7855-4CCA-8753-A9E0A7E456A1}" type="presOf" srcId="{B5C1C0B4-1AA3-4E2D-91FA-89EB98897AF8}" destId="{7DE1B534-B31A-4916-A1DF-9A7FCC7976BD}" srcOrd="0" destOrd="0" presId="urn:microsoft.com/office/officeart/2005/8/layout/radial1"/>
    <dgm:cxn modelId="{28F23E93-FC56-4EA6-A2E2-0360C6D5047B}" type="presOf" srcId="{9FCC78D8-0E07-469A-A77B-C99834A9EA5F}" destId="{03325045-D4FE-46C3-B0FB-86A700B661F9}" srcOrd="0" destOrd="0" presId="urn:microsoft.com/office/officeart/2005/8/layout/radial1"/>
    <dgm:cxn modelId="{9A5AEDED-0ACC-4414-B45D-4D09860FC3DF}" type="presOf" srcId="{6B6F085E-8785-40D7-84DD-0E26EEB2DACF}" destId="{BD794D7F-AE78-4245-9AE9-5D4AA878C24A}" srcOrd="1" destOrd="0" presId="urn:microsoft.com/office/officeart/2005/8/layout/radial1"/>
    <dgm:cxn modelId="{EBBA529E-764D-4925-B143-DEBDB910CC8E}" type="presOf" srcId="{A708C858-C7F3-48DA-B55F-BB0A4F2AD77A}" destId="{61353E0C-293C-4C32-9E48-30A615056628}" srcOrd="0" destOrd="0" presId="urn:microsoft.com/office/officeart/2005/8/layout/radial1"/>
    <dgm:cxn modelId="{B915C6CF-1F3A-4CC0-9AF7-5A310296570B}" type="presOf" srcId="{0492E5EC-73EE-4818-BA75-34403F03A5B8}" destId="{1616C51B-84A7-4E7A-898F-125884A5428F}" srcOrd="0" destOrd="0" presId="urn:microsoft.com/office/officeart/2005/8/layout/radial1"/>
    <dgm:cxn modelId="{4208615C-C5A3-4812-B531-D12021776D19}" srcId="{A708C858-C7F3-48DA-B55F-BB0A4F2AD77A}" destId="{55495976-9B77-4924-9011-F4CD2B299DF4}" srcOrd="0" destOrd="0" parTransId="{0EEED1F4-AF1F-4044-95B8-B9F3E7FA2CEA}" sibTransId="{CB5461D3-28B8-403F-A340-ED27929A142A}"/>
    <dgm:cxn modelId="{9ACE8C28-73E4-4775-A6BF-99098AF51A25}" type="presOf" srcId="{9FCC78D8-0E07-469A-A77B-C99834A9EA5F}" destId="{DABE6C10-44B7-444F-98A9-F9E5F8FEA5B2}" srcOrd="1" destOrd="0" presId="urn:microsoft.com/office/officeart/2005/8/layout/radial1"/>
    <dgm:cxn modelId="{0A0964BE-E4B0-4236-86A7-7A32186DEEAE}" srcId="{55495976-9B77-4924-9011-F4CD2B299DF4}" destId="{B5C1C0B4-1AA3-4E2D-91FA-89EB98897AF8}" srcOrd="1" destOrd="0" parTransId="{9FCC78D8-0E07-469A-A77B-C99834A9EA5F}" sibTransId="{A630FBE4-90AB-4A7A-9990-FB5B71D325AE}"/>
    <dgm:cxn modelId="{D30CF40D-D752-40A3-BB93-CCB6214C787D}" type="presOf" srcId="{ADB7F953-DD61-4105-9078-6CF1309CFAB9}" destId="{41819B18-5FB6-4F9C-91C6-6F972EE155A2}" srcOrd="0" destOrd="0" presId="urn:microsoft.com/office/officeart/2005/8/layout/radial1"/>
    <dgm:cxn modelId="{FE1E2C8E-8B93-412E-911F-80287B4DC3DD}" srcId="{55495976-9B77-4924-9011-F4CD2B299DF4}" destId="{0492E5EC-73EE-4818-BA75-34403F03A5B8}" srcOrd="0" destOrd="0" parTransId="{885E8F17-27A1-44C4-870D-3ABAB4D8E49A}" sibTransId="{67F5ADC8-47D5-4C91-B873-80ED83E50D44}"/>
    <dgm:cxn modelId="{FB4C0BA2-8973-4D10-A7AF-B0CF3AB65778}" type="presOf" srcId="{885E8F17-27A1-44C4-870D-3ABAB4D8E49A}" destId="{DF439326-BB36-42FA-896B-DE875D0CACCF}" srcOrd="1" destOrd="0" presId="urn:microsoft.com/office/officeart/2005/8/layout/radial1"/>
    <dgm:cxn modelId="{24912E14-F497-45D8-8A72-0040DE4846FF}" type="presOf" srcId="{885E8F17-27A1-44C4-870D-3ABAB4D8E49A}" destId="{79301B59-2639-4684-8ED7-D96CB41939E8}" srcOrd="0" destOrd="0" presId="urn:microsoft.com/office/officeart/2005/8/layout/radial1"/>
    <dgm:cxn modelId="{266AB4C1-88EC-4A9D-85DC-8EC640EAB177}" type="presOf" srcId="{6B6F085E-8785-40D7-84DD-0E26EEB2DACF}" destId="{0289EBCA-DCDA-4E9F-8400-01A0BA252571}" srcOrd="0" destOrd="0" presId="urn:microsoft.com/office/officeart/2005/8/layout/radial1"/>
    <dgm:cxn modelId="{192341D9-8AC4-4ACD-B798-888BDF19EE42}" type="presOf" srcId="{55495976-9B77-4924-9011-F4CD2B299DF4}" destId="{3BD5CB7E-82C3-4A1A-826D-D6965666094C}" srcOrd="0" destOrd="0" presId="urn:microsoft.com/office/officeart/2005/8/layout/radial1"/>
    <dgm:cxn modelId="{8BC4CCC7-997A-44EA-8FDA-F7038831F6FC}" type="presParOf" srcId="{61353E0C-293C-4C32-9E48-30A615056628}" destId="{3BD5CB7E-82C3-4A1A-826D-D6965666094C}" srcOrd="0" destOrd="0" presId="urn:microsoft.com/office/officeart/2005/8/layout/radial1"/>
    <dgm:cxn modelId="{F7C3D1AD-E5B5-451C-AB4F-BE0762FA4928}" type="presParOf" srcId="{61353E0C-293C-4C32-9E48-30A615056628}" destId="{79301B59-2639-4684-8ED7-D96CB41939E8}" srcOrd="1" destOrd="0" presId="urn:microsoft.com/office/officeart/2005/8/layout/radial1"/>
    <dgm:cxn modelId="{DD61F6AB-BACA-4C02-AF8B-1C8FEBB38D63}" type="presParOf" srcId="{79301B59-2639-4684-8ED7-D96CB41939E8}" destId="{DF439326-BB36-42FA-896B-DE875D0CACCF}" srcOrd="0" destOrd="0" presId="urn:microsoft.com/office/officeart/2005/8/layout/radial1"/>
    <dgm:cxn modelId="{1AE3F110-5D2C-4988-97DF-35B2B3D6A729}" type="presParOf" srcId="{61353E0C-293C-4C32-9E48-30A615056628}" destId="{1616C51B-84A7-4E7A-898F-125884A5428F}" srcOrd="2" destOrd="0" presId="urn:microsoft.com/office/officeart/2005/8/layout/radial1"/>
    <dgm:cxn modelId="{5F194618-9850-4326-A5FC-9BB2AF0DCAB4}" type="presParOf" srcId="{61353E0C-293C-4C32-9E48-30A615056628}" destId="{03325045-D4FE-46C3-B0FB-86A700B661F9}" srcOrd="3" destOrd="0" presId="urn:microsoft.com/office/officeart/2005/8/layout/radial1"/>
    <dgm:cxn modelId="{6545D2F2-5377-4F75-A01B-A87B6B0D3D49}" type="presParOf" srcId="{03325045-D4FE-46C3-B0FB-86A700B661F9}" destId="{DABE6C10-44B7-444F-98A9-F9E5F8FEA5B2}" srcOrd="0" destOrd="0" presId="urn:microsoft.com/office/officeart/2005/8/layout/radial1"/>
    <dgm:cxn modelId="{B1E2B5E9-B181-44E2-AF57-E06FF68686E3}" type="presParOf" srcId="{61353E0C-293C-4C32-9E48-30A615056628}" destId="{7DE1B534-B31A-4916-A1DF-9A7FCC7976BD}" srcOrd="4" destOrd="0" presId="urn:microsoft.com/office/officeart/2005/8/layout/radial1"/>
    <dgm:cxn modelId="{B2EC5A22-F76B-4810-B972-F85E801C31E2}" type="presParOf" srcId="{61353E0C-293C-4C32-9E48-30A615056628}" destId="{0289EBCA-DCDA-4E9F-8400-01A0BA252571}" srcOrd="5" destOrd="0" presId="urn:microsoft.com/office/officeart/2005/8/layout/radial1"/>
    <dgm:cxn modelId="{543670EE-F052-4E72-ABD5-0800541DE1B9}" type="presParOf" srcId="{0289EBCA-DCDA-4E9F-8400-01A0BA252571}" destId="{BD794D7F-AE78-4245-9AE9-5D4AA878C24A}" srcOrd="0" destOrd="0" presId="urn:microsoft.com/office/officeart/2005/8/layout/radial1"/>
    <dgm:cxn modelId="{67E86D63-4507-4BEB-95EA-2AE90B33C20B}" type="presParOf" srcId="{61353E0C-293C-4C32-9E48-30A615056628}" destId="{41819B18-5FB6-4F9C-91C6-6F972EE155A2}" srcOrd="6" destOrd="0" presId="urn:microsoft.com/office/officeart/2005/8/layout/radial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4ACEBF-97D3-482D-954C-06DE399261D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F7EA33E-989A-4977-9134-FC0064DFF4B2}">
      <dgm:prSet phldrT="[Текст]"/>
      <dgm:spPr/>
      <dgm:t>
        <a:bodyPr/>
        <a:lstStyle/>
        <a:p>
          <a:r>
            <a:rPr lang="uk-UA" dirty="0" smtClean="0"/>
            <a:t>Способи подання даних</a:t>
          </a:r>
          <a:endParaRPr lang="ru-RU" dirty="0"/>
        </a:p>
      </dgm:t>
    </dgm:pt>
    <dgm:pt modelId="{9FAAEEE9-BAA9-4801-A0E9-770EC0A11656}" type="parTrans" cxnId="{7A9D7A00-A8B8-4D6B-9B18-A481BCF839F4}">
      <dgm:prSet/>
      <dgm:spPr/>
      <dgm:t>
        <a:bodyPr/>
        <a:lstStyle/>
        <a:p>
          <a:endParaRPr lang="ru-RU"/>
        </a:p>
      </dgm:t>
    </dgm:pt>
    <dgm:pt modelId="{7C58D04C-9192-48CA-BC51-23E19D905CCD}" type="sibTrans" cxnId="{7A9D7A00-A8B8-4D6B-9B18-A481BCF839F4}">
      <dgm:prSet/>
      <dgm:spPr/>
      <dgm:t>
        <a:bodyPr/>
        <a:lstStyle/>
        <a:p>
          <a:endParaRPr lang="ru-RU"/>
        </a:p>
      </dgm:t>
    </dgm:pt>
    <dgm:pt modelId="{E564BDC8-39D4-4D8E-B87D-0E9F6E9F9016}">
      <dgm:prSet phldrT="[Текст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таблиці</a:t>
          </a:r>
          <a:endParaRPr lang="ru-RU" b="1" dirty="0">
            <a:solidFill>
              <a:srgbClr val="FF0000"/>
            </a:solidFill>
          </a:endParaRPr>
        </a:p>
      </dgm:t>
    </dgm:pt>
    <dgm:pt modelId="{BABC6E4D-F609-42D9-B7CB-5046F64EC383}" type="parTrans" cxnId="{885B3E0E-5D53-4961-A406-292D593D121C}">
      <dgm:prSet/>
      <dgm:spPr/>
      <dgm:t>
        <a:bodyPr/>
        <a:lstStyle/>
        <a:p>
          <a:endParaRPr lang="ru-RU"/>
        </a:p>
      </dgm:t>
    </dgm:pt>
    <dgm:pt modelId="{B4F18C2B-78A3-437D-845A-56CC5A7E28F0}" type="sibTrans" cxnId="{885B3E0E-5D53-4961-A406-292D593D121C}">
      <dgm:prSet/>
      <dgm:spPr/>
      <dgm:t>
        <a:bodyPr/>
        <a:lstStyle/>
        <a:p>
          <a:endParaRPr lang="ru-RU"/>
        </a:p>
      </dgm:t>
    </dgm:pt>
    <dgm:pt modelId="{84BFEFE8-1C7C-41DE-989A-87C8DFB6C44E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діаграми</a:t>
          </a:r>
          <a:endParaRPr lang="ru-RU" b="1" dirty="0">
            <a:solidFill>
              <a:srgbClr val="FF0000"/>
            </a:solidFill>
          </a:endParaRPr>
        </a:p>
      </dgm:t>
    </dgm:pt>
    <dgm:pt modelId="{509EEA8C-A7FC-429E-B69E-2DDF8D12B4E4}" type="parTrans" cxnId="{44AD07E4-242D-419A-BC95-86D538C51FA6}">
      <dgm:prSet/>
      <dgm:spPr/>
      <dgm:t>
        <a:bodyPr/>
        <a:lstStyle/>
        <a:p>
          <a:endParaRPr lang="ru-RU"/>
        </a:p>
      </dgm:t>
    </dgm:pt>
    <dgm:pt modelId="{2CB6FA13-76FD-4842-9810-6B92E5B91D4E}" type="sibTrans" cxnId="{44AD07E4-242D-419A-BC95-86D538C51FA6}">
      <dgm:prSet/>
      <dgm:spPr/>
      <dgm:t>
        <a:bodyPr/>
        <a:lstStyle/>
        <a:p>
          <a:endParaRPr lang="ru-RU"/>
        </a:p>
      </dgm:t>
    </dgm:pt>
    <dgm:pt modelId="{3082FE59-10A9-4CD3-A904-DFFD31BA46ED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uk-UA" b="1" dirty="0" smtClean="0">
              <a:solidFill>
                <a:srgbClr val="FF0000"/>
              </a:solidFill>
            </a:rPr>
            <a:t>графіки</a:t>
          </a:r>
          <a:endParaRPr lang="ru-RU" b="1" dirty="0">
            <a:solidFill>
              <a:srgbClr val="FF0000"/>
            </a:solidFill>
          </a:endParaRPr>
        </a:p>
      </dgm:t>
    </dgm:pt>
    <dgm:pt modelId="{58B91CFE-6810-482C-9489-5066F1CA0F49}" type="parTrans" cxnId="{C3EE162B-8619-430B-8B5D-2530DC112024}">
      <dgm:prSet/>
      <dgm:spPr/>
      <dgm:t>
        <a:bodyPr/>
        <a:lstStyle/>
        <a:p>
          <a:endParaRPr lang="ru-RU"/>
        </a:p>
      </dgm:t>
    </dgm:pt>
    <dgm:pt modelId="{075FE797-5B3E-4BB9-86AA-C9EB4E01AC70}" type="sibTrans" cxnId="{C3EE162B-8619-430B-8B5D-2530DC112024}">
      <dgm:prSet/>
      <dgm:spPr/>
      <dgm:t>
        <a:bodyPr/>
        <a:lstStyle/>
        <a:p>
          <a:endParaRPr lang="ru-RU"/>
        </a:p>
      </dgm:t>
    </dgm:pt>
    <dgm:pt modelId="{447959C4-9520-40F7-A2A3-597E90049586}" type="pres">
      <dgm:prSet presAssocID="{594ACEBF-97D3-482D-954C-06DE399261D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9F61C4-B841-443F-AF19-0BED2DE82E4F}" type="pres">
      <dgm:prSet presAssocID="{8F7EA33E-989A-4977-9134-FC0064DFF4B2}" presName="root1" presStyleCnt="0"/>
      <dgm:spPr/>
    </dgm:pt>
    <dgm:pt modelId="{381D7F71-06C3-47A4-9BDF-3591110672D8}" type="pres">
      <dgm:prSet presAssocID="{8F7EA33E-989A-4977-9134-FC0064DFF4B2}" presName="LevelOneTextNode" presStyleLbl="node0" presStyleIdx="0" presStyleCnt="1" custScaleY="1801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5329DA-744C-4B87-8A31-FCF43AA26F43}" type="pres">
      <dgm:prSet presAssocID="{8F7EA33E-989A-4977-9134-FC0064DFF4B2}" presName="level2hierChild" presStyleCnt="0"/>
      <dgm:spPr/>
    </dgm:pt>
    <dgm:pt modelId="{D34DEFA9-BB23-4E42-B95A-294D429A67A3}" type="pres">
      <dgm:prSet presAssocID="{BABC6E4D-F609-42D9-B7CB-5046F64EC383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53258CB7-DCEB-4AEB-8EFB-202E3EA49C8E}" type="pres">
      <dgm:prSet presAssocID="{BABC6E4D-F609-42D9-B7CB-5046F64EC383}" presName="connTx" presStyleLbl="parChTrans1D2" presStyleIdx="0" presStyleCnt="3"/>
      <dgm:spPr/>
      <dgm:t>
        <a:bodyPr/>
        <a:lstStyle/>
        <a:p>
          <a:endParaRPr lang="ru-RU"/>
        </a:p>
      </dgm:t>
    </dgm:pt>
    <dgm:pt modelId="{E864A7F7-B93C-4C12-97F1-FCFF371953B5}" type="pres">
      <dgm:prSet presAssocID="{E564BDC8-39D4-4D8E-B87D-0E9F6E9F9016}" presName="root2" presStyleCnt="0"/>
      <dgm:spPr/>
    </dgm:pt>
    <dgm:pt modelId="{777FEA13-BD5C-4E9B-8C1D-ED9BB533AF06}" type="pres">
      <dgm:prSet presAssocID="{E564BDC8-39D4-4D8E-B87D-0E9F6E9F9016}" presName="LevelTwoTextNode" presStyleLbl="node2" presStyleIdx="0" presStyleCnt="3" custLinFactNeighborX="651" custLinFactNeighborY="186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C22A24-D041-4D4E-8662-88A945D7720F}" type="pres">
      <dgm:prSet presAssocID="{E564BDC8-39D4-4D8E-B87D-0E9F6E9F9016}" presName="level3hierChild" presStyleCnt="0"/>
      <dgm:spPr/>
    </dgm:pt>
    <dgm:pt modelId="{A1DBC4A3-C520-49AD-8FF5-5FF39D85B352}" type="pres">
      <dgm:prSet presAssocID="{58B91CFE-6810-482C-9489-5066F1CA0F49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2963B9F-0AB1-4457-9074-094F4BD17DF2}" type="pres">
      <dgm:prSet presAssocID="{58B91CFE-6810-482C-9489-5066F1CA0F49}" presName="connTx" presStyleLbl="parChTrans1D2" presStyleIdx="1" presStyleCnt="3"/>
      <dgm:spPr/>
      <dgm:t>
        <a:bodyPr/>
        <a:lstStyle/>
        <a:p>
          <a:endParaRPr lang="ru-RU"/>
        </a:p>
      </dgm:t>
    </dgm:pt>
    <dgm:pt modelId="{005C8BAA-01B1-44A3-9081-FD67293AFC91}" type="pres">
      <dgm:prSet presAssocID="{3082FE59-10A9-4CD3-A904-DFFD31BA46ED}" presName="root2" presStyleCnt="0"/>
      <dgm:spPr/>
    </dgm:pt>
    <dgm:pt modelId="{6B1A07A8-D573-4519-AB60-FEFB4D932068}" type="pres">
      <dgm:prSet presAssocID="{3082FE59-10A9-4CD3-A904-DFFD31BA46ED}" presName="LevelTwoTextNode" presStyleLbl="node2" presStyleIdx="1" presStyleCnt="3" custLinFactNeighborX="2998" custLinFactNeighborY="115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541BF1-C4D5-40C3-B7E5-7889726AF72E}" type="pres">
      <dgm:prSet presAssocID="{3082FE59-10A9-4CD3-A904-DFFD31BA46ED}" presName="level3hierChild" presStyleCnt="0"/>
      <dgm:spPr/>
    </dgm:pt>
    <dgm:pt modelId="{B229E66C-59A8-415E-B68E-DDF197F00B3D}" type="pres">
      <dgm:prSet presAssocID="{509EEA8C-A7FC-429E-B69E-2DDF8D12B4E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8BA49CCF-64BE-4C5D-B857-85EA3BFB732D}" type="pres">
      <dgm:prSet presAssocID="{509EEA8C-A7FC-429E-B69E-2DDF8D12B4E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EB6BBB99-4A4C-4BCE-91DE-2BFC04D00FF4}" type="pres">
      <dgm:prSet presAssocID="{84BFEFE8-1C7C-41DE-989A-87C8DFB6C44E}" presName="root2" presStyleCnt="0"/>
      <dgm:spPr/>
    </dgm:pt>
    <dgm:pt modelId="{D7DBFC0D-151B-4C4D-B4E8-20CDF342F6C1}" type="pres">
      <dgm:prSet presAssocID="{84BFEFE8-1C7C-41DE-989A-87C8DFB6C44E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AE9236-C4A0-49F1-A9DE-8E1815D85451}" type="pres">
      <dgm:prSet presAssocID="{84BFEFE8-1C7C-41DE-989A-87C8DFB6C44E}" presName="level3hierChild" presStyleCnt="0"/>
      <dgm:spPr/>
    </dgm:pt>
  </dgm:ptLst>
  <dgm:cxnLst>
    <dgm:cxn modelId="{C3EE162B-8619-430B-8B5D-2530DC112024}" srcId="{8F7EA33E-989A-4977-9134-FC0064DFF4B2}" destId="{3082FE59-10A9-4CD3-A904-DFFD31BA46ED}" srcOrd="1" destOrd="0" parTransId="{58B91CFE-6810-482C-9489-5066F1CA0F49}" sibTransId="{075FE797-5B3E-4BB9-86AA-C9EB4E01AC70}"/>
    <dgm:cxn modelId="{9E3D7BE5-FC43-42E7-8EFF-8D9D30016A5E}" type="presOf" srcId="{509EEA8C-A7FC-429E-B69E-2DDF8D12B4E4}" destId="{8BA49CCF-64BE-4C5D-B857-85EA3BFB732D}" srcOrd="1" destOrd="0" presId="urn:microsoft.com/office/officeart/2005/8/layout/hierarchy2"/>
    <dgm:cxn modelId="{CF87BC5A-3BF7-4F55-982C-440A5EDC2D7E}" type="presOf" srcId="{58B91CFE-6810-482C-9489-5066F1CA0F49}" destId="{A1DBC4A3-C520-49AD-8FF5-5FF39D85B352}" srcOrd="0" destOrd="0" presId="urn:microsoft.com/office/officeart/2005/8/layout/hierarchy2"/>
    <dgm:cxn modelId="{FE049DA3-E54B-43AF-8897-C66A28C1DF24}" type="presOf" srcId="{3082FE59-10A9-4CD3-A904-DFFD31BA46ED}" destId="{6B1A07A8-D573-4519-AB60-FEFB4D932068}" srcOrd="0" destOrd="0" presId="urn:microsoft.com/office/officeart/2005/8/layout/hierarchy2"/>
    <dgm:cxn modelId="{6A7D1FB4-1DFF-49EA-8F3E-0FCA47D75396}" type="presOf" srcId="{E564BDC8-39D4-4D8E-B87D-0E9F6E9F9016}" destId="{777FEA13-BD5C-4E9B-8C1D-ED9BB533AF06}" srcOrd="0" destOrd="0" presId="urn:microsoft.com/office/officeart/2005/8/layout/hierarchy2"/>
    <dgm:cxn modelId="{B349EC49-6B15-495A-A7B6-291D59E4EDE3}" type="presOf" srcId="{509EEA8C-A7FC-429E-B69E-2DDF8D12B4E4}" destId="{B229E66C-59A8-415E-B68E-DDF197F00B3D}" srcOrd="0" destOrd="0" presId="urn:microsoft.com/office/officeart/2005/8/layout/hierarchy2"/>
    <dgm:cxn modelId="{7A9D7A00-A8B8-4D6B-9B18-A481BCF839F4}" srcId="{594ACEBF-97D3-482D-954C-06DE399261DF}" destId="{8F7EA33E-989A-4977-9134-FC0064DFF4B2}" srcOrd="0" destOrd="0" parTransId="{9FAAEEE9-BAA9-4801-A0E9-770EC0A11656}" sibTransId="{7C58D04C-9192-48CA-BC51-23E19D905CCD}"/>
    <dgm:cxn modelId="{15030BD3-8674-4D49-AE32-8A72CA6B0FBB}" type="presOf" srcId="{BABC6E4D-F609-42D9-B7CB-5046F64EC383}" destId="{53258CB7-DCEB-4AEB-8EFB-202E3EA49C8E}" srcOrd="1" destOrd="0" presId="urn:microsoft.com/office/officeart/2005/8/layout/hierarchy2"/>
    <dgm:cxn modelId="{324F9645-99A9-482B-9703-1BA2CC293434}" type="presOf" srcId="{594ACEBF-97D3-482D-954C-06DE399261DF}" destId="{447959C4-9520-40F7-A2A3-597E90049586}" srcOrd="0" destOrd="0" presId="urn:microsoft.com/office/officeart/2005/8/layout/hierarchy2"/>
    <dgm:cxn modelId="{D922D081-6C99-4827-BE8D-530EA2476A99}" type="presOf" srcId="{84BFEFE8-1C7C-41DE-989A-87C8DFB6C44E}" destId="{D7DBFC0D-151B-4C4D-B4E8-20CDF342F6C1}" srcOrd="0" destOrd="0" presId="urn:microsoft.com/office/officeart/2005/8/layout/hierarchy2"/>
    <dgm:cxn modelId="{885B3E0E-5D53-4961-A406-292D593D121C}" srcId="{8F7EA33E-989A-4977-9134-FC0064DFF4B2}" destId="{E564BDC8-39D4-4D8E-B87D-0E9F6E9F9016}" srcOrd="0" destOrd="0" parTransId="{BABC6E4D-F609-42D9-B7CB-5046F64EC383}" sibTransId="{B4F18C2B-78A3-437D-845A-56CC5A7E28F0}"/>
    <dgm:cxn modelId="{47730746-B8D9-4AEB-8464-7D718CA4AF75}" type="presOf" srcId="{BABC6E4D-F609-42D9-B7CB-5046F64EC383}" destId="{D34DEFA9-BB23-4E42-B95A-294D429A67A3}" srcOrd="0" destOrd="0" presId="urn:microsoft.com/office/officeart/2005/8/layout/hierarchy2"/>
    <dgm:cxn modelId="{44AD07E4-242D-419A-BC95-86D538C51FA6}" srcId="{8F7EA33E-989A-4977-9134-FC0064DFF4B2}" destId="{84BFEFE8-1C7C-41DE-989A-87C8DFB6C44E}" srcOrd="2" destOrd="0" parTransId="{509EEA8C-A7FC-429E-B69E-2DDF8D12B4E4}" sibTransId="{2CB6FA13-76FD-4842-9810-6B92E5B91D4E}"/>
    <dgm:cxn modelId="{E1B3C470-D24D-42AC-87FB-DA06B0DC2419}" type="presOf" srcId="{58B91CFE-6810-482C-9489-5066F1CA0F49}" destId="{82963B9F-0AB1-4457-9074-094F4BD17DF2}" srcOrd="1" destOrd="0" presId="urn:microsoft.com/office/officeart/2005/8/layout/hierarchy2"/>
    <dgm:cxn modelId="{D2A9B4A1-48E7-4979-BCED-9C99DF40E48A}" type="presOf" srcId="{8F7EA33E-989A-4977-9134-FC0064DFF4B2}" destId="{381D7F71-06C3-47A4-9BDF-3591110672D8}" srcOrd="0" destOrd="0" presId="urn:microsoft.com/office/officeart/2005/8/layout/hierarchy2"/>
    <dgm:cxn modelId="{3322650C-0B8C-4832-BCCF-9102E78949F8}" type="presParOf" srcId="{447959C4-9520-40F7-A2A3-597E90049586}" destId="{CD9F61C4-B841-443F-AF19-0BED2DE82E4F}" srcOrd="0" destOrd="0" presId="urn:microsoft.com/office/officeart/2005/8/layout/hierarchy2"/>
    <dgm:cxn modelId="{744261D7-1A47-48B3-84BC-5997A5025CC3}" type="presParOf" srcId="{CD9F61C4-B841-443F-AF19-0BED2DE82E4F}" destId="{381D7F71-06C3-47A4-9BDF-3591110672D8}" srcOrd="0" destOrd="0" presId="urn:microsoft.com/office/officeart/2005/8/layout/hierarchy2"/>
    <dgm:cxn modelId="{0707A692-6B3B-4156-803C-BCF435C58C12}" type="presParOf" srcId="{CD9F61C4-B841-443F-AF19-0BED2DE82E4F}" destId="{CA5329DA-744C-4B87-8A31-FCF43AA26F43}" srcOrd="1" destOrd="0" presId="urn:microsoft.com/office/officeart/2005/8/layout/hierarchy2"/>
    <dgm:cxn modelId="{904BDAF3-7977-4F4E-8B9F-5E5ED5233B5B}" type="presParOf" srcId="{CA5329DA-744C-4B87-8A31-FCF43AA26F43}" destId="{D34DEFA9-BB23-4E42-B95A-294D429A67A3}" srcOrd="0" destOrd="0" presId="urn:microsoft.com/office/officeart/2005/8/layout/hierarchy2"/>
    <dgm:cxn modelId="{0FA0D803-2C04-490C-8C0A-1B12F68FA6FC}" type="presParOf" srcId="{D34DEFA9-BB23-4E42-B95A-294D429A67A3}" destId="{53258CB7-DCEB-4AEB-8EFB-202E3EA49C8E}" srcOrd="0" destOrd="0" presId="urn:microsoft.com/office/officeart/2005/8/layout/hierarchy2"/>
    <dgm:cxn modelId="{E31C740E-94DE-42DA-B64A-620D1FF00B7F}" type="presParOf" srcId="{CA5329DA-744C-4B87-8A31-FCF43AA26F43}" destId="{E864A7F7-B93C-4C12-97F1-FCFF371953B5}" srcOrd="1" destOrd="0" presId="urn:microsoft.com/office/officeart/2005/8/layout/hierarchy2"/>
    <dgm:cxn modelId="{70B053D3-644F-49DE-B5EF-F0650859DD2E}" type="presParOf" srcId="{E864A7F7-B93C-4C12-97F1-FCFF371953B5}" destId="{777FEA13-BD5C-4E9B-8C1D-ED9BB533AF06}" srcOrd="0" destOrd="0" presId="urn:microsoft.com/office/officeart/2005/8/layout/hierarchy2"/>
    <dgm:cxn modelId="{D3AFEAA3-C62B-4584-BB98-D8774956DE3F}" type="presParOf" srcId="{E864A7F7-B93C-4C12-97F1-FCFF371953B5}" destId="{4FC22A24-D041-4D4E-8662-88A945D7720F}" srcOrd="1" destOrd="0" presId="urn:microsoft.com/office/officeart/2005/8/layout/hierarchy2"/>
    <dgm:cxn modelId="{04669913-788C-4F02-A328-BD9FE68EA8A0}" type="presParOf" srcId="{CA5329DA-744C-4B87-8A31-FCF43AA26F43}" destId="{A1DBC4A3-C520-49AD-8FF5-5FF39D85B352}" srcOrd="2" destOrd="0" presId="urn:microsoft.com/office/officeart/2005/8/layout/hierarchy2"/>
    <dgm:cxn modelId="{EB7143F2-8C3B-4DFA-836F-ACED649CA971}" type="presParOf" srcId="{A1DBC4A3-C520-49AD-8FF5-5FF39D85B352}" destId="{82963B9F-0AB1-4457-9074-094F4BD17DF2}" srcOrd="0" destOrd="0" presId="urn:microsoft.com/office/officeart/2005/8/layout/hierarchy2"/>
    <dgm:cxn modelId="{5DDF0B33-C3C4-4455-9482-136CBF3971D0}" type="presParOf" srcId="{CA5329DA-744C-4B87-8A31-FCF43AA26F43}" destId="{005C8BAA-01B1-44A3-9081-FD67293AFC91}" srcOrd="3" destOrd="0" presId="urn:microsoft.com/office/officeart/2005/8/layout/hierarchy2"/>
    <dgm:cxn modelId="{6B739C0F-B7C1-40C0-9B94-01F98759AA91}" type="presParOf" srcId="{005C8BAA-01B1-44A3-9081-FD67293AFC91}" destId="{6B1A07A8-D573-4519-AB60-FEFB4D932068}" srcOrd="0" destOrd="0" presId="urn:microsoft.com/office/officeart/2005/8/layout/hierarchy2"/>
    <dgm:cxn modelId="{8C4B8F7F-3481-47CD-961A-3704CE53936F}" type="presParOf" srcId="{005C8BAA-01B1-44A3-9081-FD67293AFC91}" destId="{F0541BF1-C4D5-40C3-B7E5-7889726AF72E}" srcOrd="1" destOrd="0" presId="urn:microsoft.com/office/officeart/2005/8/layout/hierarchy2"/>
    <dgm:cxn modelId="{D65A8A4D-50D4-4BA1-9B9A-80AE75CF6186}" type="presParOf" srcId="{CA5329DA-744C-4B87-8A31-FCF43AA26F43}" destId="{B229E66C-59A8-415E-B68E-DDF197F00B3D}" srcOrd="4" destOrd="0" presId="urn:microsoft.com/office/officeart/2005/8/layout/hierarchy2"/>
    <dgm:cxn modelId="{0AF81CB3-E520-430E-BF25-E51D9F8E4AE4}" type="presParOf" srcId="{B229E66C-59A8-415E-B68E-DDF197F00B3D}" destId="{8BA49CCF-64BE-4C5D-B857-85EA3BFB732D}" srcOrd="0" destOrd="0" presId="urn:microsoft.com/office/officeart/2005/8/layout/hierarchy2"/>
    <dgm:cxn modelId="{80C3AC81-4F31-4C7D-85A2-38BF48D4A24F}" type="presParOf" srcId="{CA5329DA-744C-4B87-8A31-FCF43AA26F43}" destId="{EB6BBB99-4A4C-4BCE-91DE-2BFC04D00FF4}" srcOrd="5" destOrd="0" presId="urn:microsoft.com/office/officeart/2005/8/layout/hierarchy2"/>
    <dgm:cxn modelId="{3E99B9A0-3864-4BC9-BF17-C5690BBAAA52}" type="presParOf" srcId="{EB6BBB99-4A4C-4BCE-91DE-2BFC04D00FF4}" destId="{D7DBFC0D-151B-4C4D-B4E8-20CDF342F6C1}" srcOrd="0" destOrd="0" presId="urn:microsoft.com/office/officeart/2005/8/layout/hierarchy2"/>
    <dgm:cxn modelId="{B144DC32-DC72-43F9-BBCA-B7692B442E9B}" type="presParOf" srcId="{EB6BBB99-4A4C-4BCE-91DE-2BFC04D00FF4}" destId="{02AE9236-C4A0-49F1-A9DE-8E1815D85451}" srcOrd="1" destOrd="0" presId="urn:microsoft.com/office/officeart/2005/8/layout/hierarchy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D712BC-142F-493D-BD48-289F7B39B66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D1D63C-30D6-4717-A978-6EEC8ECDEEE4}">
      <dgm:prSet phldrT="[Текст]"/>
      <dgm:spPr>
        <a:solidFill>
          <a:srgbClr val="FFC000"/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Аналіз даних</a:t>
          </a:r>
          <a:endParaRPr lang="ru-RU" b="1" dirty="0">
            <a:solidFill>
              <a:schemeClr val="tx1"/>
            </a:solidFill>
          </a:endParaRPr>
        </a:p>
      </dgm:t>
    </dgm:pt>
    <dgm:pt modelId="{1CFF760B-705B-459A-B669-1D7835944FB1}" type="parTrans" cxnId="{BC749517-41D2-4BF2-B7B4-D67845022F53}">
      <dgm:prSet/>
      <dgm:spPr/>
      <dgm:t>
        <a:bodyPr/>
        <a:lstStyle/>
        <a:p>
          <a:endParaRPr lang="ru-RU"/>
        </a:p>
      </dgm:t>
    </dgm:pt>
    <dgm:pt modelId="{F202695F-968D-4173-B046-8BA7C3C85457}" type="sibTrans" cxnId="{BC749517-41D2-4BF2-B7B4-D67845022F53}">
      <dgm:prSet/>
      <dgm:spPr/>
      <dgm:t>
        <a:bodyPr/>
        <a:lstStyle/>
        <a:p>
          <a:endParaRPr lang="ru-RU"/>
        </a:p>
      </dgm:t>
    </dgm:pt>
    <dgm:pt modelId="{2B70F0BB-04ED-4B1D-99AF-A30DF021E28C}">
      <dgm:prSet phldrT="[Текст]"/>
      <dgm:spPr>
        <a:solidFill>
          <a:srgbClr val="92D050"/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Висновки</a:t>
          </a:r>
          <a:endParaRPr lang="ru-RU" b="1" dirty="0">
            <a:solidFill>
              <a:schemeClr val="tx1"/>
            </a:solidFill>
          </a:endParaRPr>
        </a:p>
      </dgm:t>
    </dgm:pt>
    <dgm:pt modelId="{DD96E285-6FD6-4C86-9977-3BBC50522A64}" type="parTrans" cxnId="{FE9FA0CD-A9C1-41F1-9E11-D7B0DF5F1294}">
      <dgm:prSet/>
      <dgm:spPr/>
      <dgm:t>
        <a:bodyPr/>
        <a:lstStyle/>
        <a:p>
          <a:endParaRPr lang="ru-RU"/>
        </a:p>
      </dgm:t>
    </dgm:pt>
    <dgm:pt modelId="{C5704BBC-9E4F-47AE-BD3A-188F7F1FB220}" type="sibTrans" cxnId="{FE9FA0CD-A9C1-41F1-9E11-D7B0DF5F1294}">
      <dgm:prSet/>
      <dgm:spPr/>
      <dgm:t>
        <a:bodyPr/>
        <a:lstStyle/>
        <a:p>
          <a:endParaRPr lang="ru-RU"/>
        </a:p>
      </dgm:t>
    </dgm:pt>
    <dgm:pt modelId="{4A495EA2-6B00-427B-A575-9CCB5CAC83D7}">
      <dgm:prSet phldrT="[Текст]"/>
      <dgm:spPr>
        <a:solidFill>
          <a:srgbClr val="FF0000"/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Рекомендації</a:t>
          </a:r>
          <a:endParaRPr lang="ru-RU" b="1" dirty="0">
            <a:solidFill>
              <a:schemeClr val="tx1"/>
            </a:solidFill>
          </a:endParaRPr>
        </a:p>
      </dgm:t>
    </dgm:pt>
    <dgm:pt modelId="{F6295DF4-EDDB-4AD2-A97A-36CCE1258658}" type="parTrans" cxnId="{ADE4484F-F930-49C0-9E43-D9CB66548E8B}">
      <dgm:prSet/>
      <dgm:spPr/>
      <dgm:t>
        <a:bodyPr/>
        <a:lstStyle/>
        <a:p>
          <a:endParaRPr lang="ru-RU"/>
        </a:p>
      </dgm:t>
    </dgm:pt>
    <dgm:pt modelId="{60B7B821-1E8D-4ABC-B256-74C97F7F797A}" type="sibTrans" cxnId="{ADE4484F-F930-49C0-9E43-D9CB66548E8B}">
      <dgm:prSet/>
      <dgm:spPr/>
      <dgm:t>
        <a:bodyPr/>
        <a:lstStyle/>
        <a:p>
          <a:endParaRPr lang="ru-RU"/>
        </a:p>
      </dgm:t>
    </dgm:pt>
    <dgm:pt modelId="{D967B728-E9BF-4DE9-8AF1-4DC7E923C9E5}" type="pres">
      <dgm:prSet presAssocID="{C8D712BC-142F-493D-BD48-289F7B39B66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FB0E88-7CB8-4F91-A3F9-4CC6D1E8D939}" type="pres">
      <dgm:prSet presAssocID="{AED1D63C-30D6-4717-A978-6EEC8ECDEEE4}" presName="node" presStyleLbl="node1" presStyleIdx="0" presStyleCnt="3" custLinFactNeighborX="-1413" custLinFactNeighborY="21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53C71-6C45-4F4E-BA3B-22ADABC75299}" type="pres">
      <dgm:prSet presAssocID="{F202695F-968D-4173-B046-8BA7C3C85457}" presName="sibTrans" presStyleCnt="0"/>
      <dgm:spPr/>
    </dgm:pt>
    <dgm:pt modelId="{28F7CAA9-01FE-4B8A-A8C0-C7C3BDF3A326}" type="pres">
      <dgm:prSet presAssocID="{2B70F0BB-04ED-4B1D-99AF-A30DF021E28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322845-38D8-47AC-875A-A4E324E412A2}" type="pres">
      <dgm:prSet presAssocID="{C5704BBC-9E4F-47AE-BD3A-188F7F1FB220}" presName="sibTrans" presStyleCnt="0"/>
      <dgm:spPr/>
    </dgm:pt>
    <dgm:pt modelId="{6C52B0B1-D3E4-4619-B15B-C9C1DAB31121}" type="pres">
      <dgm:prSet presAssocID="{4A495EA2-6B00-427B-A575-9CCB5CAC83D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DDCEBC-EBEF-471D-872F-3D289FC38DD3}" type="presOf" srcId="{AED1D63C-30D6-4717-A978-6EEC8ECDEEE4}" destId="{8DFB0E88-7CB8-4F91-A3F9-4CC6D1E8D939}" srcOrd="0" destOrd="0" presId="urn:microsoft.com/office/officeart/2005/8/layout/default"/>
    <dgm:cxn modelId="{DF3F9350-FF44-40F3-A6D2-687A2C208747}" type="presOf" srcId="{C8D712BC-142F-493D-BD48-289F7B39B665}" destId="{D967B728-E9BF-4DE9-8AF1-4DC7E923C9E5}" srcOrd="0" destOrd="0" presId="urn:microsoft.com/office/officeart/2005/8/layout/default"/>
    <dgm:cxn modelId="{ADE4484F-F930-49C0-9E43-D9CB66548E8B}" srcId="{C8D712BC-142F-493D-BD48-289F7B39B665}" destId="{4A495EA2-6B00-427B-A575-9CCB5CAC83D7}" srcOrd="2" destOrd="0" parTransId="{F6295DF4-EDDB-4AD2-A97A-36CCE1258658}" sibTransId="{60B7B821-1E8D-4ABC-B256-74C97F7F797A}"/>
    <dgm:cxn modelId="{FE9FA0CD-A9C1-41F1-9E11-D7B0DF5F1294}" srcId="{C8D712BC-142F-493D-BD48-289F7B39B665}" destId="{2B70F0BB-04ED-4B1D-99AF-A30DF021E28C}" srcOrd="1" destOrd="0" parTransId="{DD96E285-6FD6-4C86-9977-3BBC50522A64}" sibTransId="{C5704BBC-9E4F-47AE-BD3A-188F7F1FB220}"/>
    <dgm:cxn modelId="{BC749517-41D2-4BF2-B7B4-D67845022F53}" srcId="{C8D712BC-142F-493D-BD48-289F7B39B665}" destId="{AED1D63C-30D6-4717-A978-6EEC8ECDEEE4}" srcOrd="0" destOrd="0" parTransId="{1CFF760B-705B-459A-B669-1D7835944FB1}" sibTransId="{F202695F-968D-4173-B046-8BA7C3C85457}"/>
    <dgm:cxn modelId="{4B6B8BC9-3830-490A-8B98-D853426D597B}" type="presOf" srcId="{4A495EA2-6B00-427B-A575-9CCB5CAC83D7}" destId="{6C52B0B1-D3E4-4619-B15B-C9C1DAB31121}" srcOrd="0" destOrd="0" presId="urn:microsoft.com/office/officeart/2005/8/layout/default"/>
    <dgm:cxn modelId="{F3EF8599-8B0F-4A72-8764-99A2D779B06B}" type="presOf" srcId="{2B70F0BB-04ED-4B1D-99AF-A30DF021E28C}" destId="{28F7CAA9-01FE-4B8A-A8C0-C7C3BDF3A326}" srcOrd="0" destOrd="0" presId="urn:microsoft.com/office/officeart/2005/8/layout/default"/>
    <dgm:cxn modelId="{E02A54BA-7585-4B21-B508-06D2437AD06B}" type="presParOf" srcId="{D967B728-E9BF-4DE9-8AF1-4DC7E923C9E5}" destId="{8DFB0E88-7CB8-4F91-A3F9-4CC6D1E8D939}" srcOrd="0" destOrd="0" presId="urn:microsoft.com/office/officeart/2005/8/layout/default"/>
    <dgm:cxn modelId="{787348F4-0E4B-4E97-B171-A838AC1FE138}" type="presParOf" srcId="{D967B728-E9BF-4DE9-8AF1-4DC7E923C9E5}" destId="{81253C71-6C45-4F4E-BA3B-22ADABC75299}" srcOrd="1" destOrd="0" presId="urn:microsoft.com/office/officeart/2005/8/layout/default"/>
    <dgm:cxn modelId="{AED0933F-8FBD-4511-A91D-8A9E2800E8F6}" type="presParOf" srcId="{D967B728-E9BF-4DE9-8AF1-4DC7E923C9E5}" destId="{28F7CAA9-01FE-4B8A-A8C0-C7C3BDF3A326}" srcOrd="2" destOrd="0" presId="urn:microsoft.com/office/officeart/2005/8/layout/default"/>
    <dgm:cxn modelId="{B2E8EDFD-302D-4005-BC88-5CCE6A397014}" type="presParOf" srcId="{D967B728-E9BF-4DE9-8AF1-4DC7E923C9E5}" destId="{82322845-38D8-47AC-875A-A4E324E412A2}" srcOrd="3" destOrd="0" presId="urn:microsoft.com/office/officeart/2005/8/layout/default"/>
    <dgm:cxn modelId="{6BF827DA-DE16-4DC2-85EF-2C5971E6EAC9}" type="presParOf" srcId="{D967B728-E9BF-4DE9-8AF1-4DC7E923C9E5}" destId="{6C52B0B1-D3E4-4619-B15B-C9C1DAB31121}" srcOrd="4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44D7A-FF0C-4EE6-8C23-60D206D57227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928ED-81C3-4913-99F2-6001F5E057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33400"/>
            <a:ext cx="8001056" cy="5253054"/>
          </a:xfrm>
        </p:spPr>
        <p:txBody>
          <a:bodyPr/>
          <a:lstStyle/>
          <a:p>
            <a:pPr algn="ctr"/>
            <a:r>
              <a:rPr lang="ru-RU" sz="3600" i="1" dirty="0" smtClean="0"/>
              <a:t>                    </a:t>
            </a:r>
            <a:r>
              <a:rPr lang="ru-RU" sz="3600" i="1" u="sng" dirty="0" smtClean="0"/>
              <a:t> Урок № 48.</a:t>
            </a:r>
            <a:br>
              <a:rPr lang="ru-RU" sz="3600" i="1" u="sng" dirty="0" smtClean="0"/>
            </a:br>
            <a:r>
              <a:rPr lang="ru-RU" sz="3600" i="1" smtClean="0"/>
              <a:t>          </a:t>
            </a:r>
            <a:r>
              <a:rPr lang="ru-RU" sz="3600" i="1" u="sng" smtClean="0"/>
              <a:t>ДАТА: </a:t>
            </a:r>
            <a:r>
              <a:rPr lang="ru-RU" sz="3600" i="1" u="sng" dirty="0" smtClean="0"/>
              <a:t/>
            </a:r>
            <a:br>
              <a:rPr lang="ru-RU" sz="3600" i="1" u="sng" dirty="0" smtClean="0"/>
            </a:br>
            <a:r>
              <a:rPr lang="ru-RU" sz="3600" i="1" dirty="0" smtClean="0"/>
              <a:t>            </a:t>
            </a:r>
            <a:r>
              <a:rPr lang="ru-RU" sz="3600" i="1" u="sng" dirty="0" err="1" smtClean="0"/>
              <a:t>клас</a:t>
            </a:r>
            <a:r>
              <a:rPr lang="ru-RU" sz="3600" i="1" u="sng" dirty="0" smtClean="0"/>
              <a:t>: 9.</a:t>
            </a:r>
            <a:br>
              <a:rPr lang="ru-RU" sz="3600" i="1" u="sng" dirty="0" smtClean="0"/>
            </a:br>
            <a:r>
              <a:rPr lang="ru-RU" sz="6000" i="1" u="sng" dirty="0" smtClean="0"/>
              <a:t>«СТАТИСТИЧНІ ДАНІ. </a:t>
            </a:r>
            <a:br>
              <a:rPr lang="ru-RU" sz="6000" i="1" u="sng" dirty="0" smtClean="0"/>
            </a:br>
            <a:r>
              <a:rPr lang="ru-RU" sz="6000" i="1" u="sng" dirty="0" smtClean="0"/>
              <a:t>СПОСОБИ ПОДАННЯ ДАНИХ»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7972452" cy="557216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 </a:t>
            </a:r>
            <a:r>
              <a:rPr lang="uk-UA" dirty="0" err="1" smtClean="0">
                <a:solidFill>
                  <a:schemeClr val="tx1"/>
                </a:solidFill>
              </a:rPr>
              <a:t>СереднЄ</a:t>
            </a:r>
            <a:r>
              <a:rPr lang="uk-UA" dirty="0" smtClean="0">
                <a:solidFill>
                  <a:schemeClr val="tx1"/>
                </a:solidFill>
              </a:rPr>
              <a:t> значення </a:t>
            </a:r>
            <a:r>
              <a:rPr lang="uk-UA" dirty="0" smtClean="0"/>
              <a:t>– середнє арифметичне усіх чисел.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chemeClr val="tx1"/>
                </a:solidFill>
              </a:rPr>
              <a:t>Мода</a:t>
            </a:r>
            <a:r>
              <a:rPr lang="uk-UA" dirty="0" smtClean="0"/>
              <a:t> – </a:t>
            </a:r>
            <a:r>
              <a:rPr lang="uk-UA" dirty="0" smtClean="0">
                <a:solidFill>
                  <a:srgbClr val="FF0000"/>
                </a:solidFill>
              </a:rPr>
              <a:t>те значення, яке трапляється найчастіше.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chemeClr val="tx1"/>
                </a:solidFill>
              </a:rPr>
              <a:t>Медіана</a:t>
            </a:r>
            <a:r>
              <a:rPr lang="uk-UA" dirty="0" smtClean="0"/>
              <a:t> – </a:t>
            </a:r>
            <a:r>
              <a:rPr lang="uk-UA" dirty="0" smtClean="0">
                <a:solidFill>
                  <a:srgbClr val="FFFF00"/>
                </a:solidFill>
              </a:rPr>
              <a:t>це число, яке</a:t>
            </a:r>
            <a:r>
              <a:rPr lang="ru-RU" i="1" dirty="0" smtClean="0">
                <a:solidFill>
                  <a:srgbClr val="FFFF00"/>
                </a:solidFill>
              </a:rPr>
              <a:t> «</a:t>
            </a:r>
            <a:r>
              <a:rPr lang="ru-RU" i="1" dirty="0" err="1" smtClean="0">
                <a:solidFill>
                  <a:srgbClr val="FFFF00"/>
                </a:solidFill>
              </a:rPr>
              <a:t>поділяє</a:t>
            </a:r>
            <a:r>
              <a:rPr lang="ru-RU" i="1" dirty="0" smtClean="0">
                <a:solidFill>
                  <a:srgbClr val="FFFF00"/>
                </a:solidFill>
              </a:rPr>
              <a:t>» </a:t>
            </a:r>
            <a:r>
              <a:rPr lang="ru-RU" i="1" dirty="0" err="1" smtClean="0">
                <a:solidFill>
                  <a:srgbClr val="FFFF00"/>
                </a:solidFill>
              </a:rPr>
              <a:t>навпіл</a:t>
            </a:r>
            <a:r>
              <a:rPr lang="ru-RU" i="1" dirty="0" smtClean="0">
                <a:solidFill>
                  <a:srgbClr val="FFFF00"/>
                </a:solidFill>
              </a:rPr>
              <a:t> </a:t>
            </a:r>
            <a:r>
              <a:rPr lang="ru-RU" i="1" dirty="0" err="1" smtClean="0">
                <a:solidFill>
                  <a:srgbClr val="FFFF00"/>
                </a:solidFill>
              </a:rPr>
              <a:t>упорядковану</a:t>
            </a:r>
            <a:r>
              <a:rPr lang="ru-RU" i="1" dirty="0" smtClean="0">
                <a:solidFill>
                  <a:srgbClr val="FFFF00"/>
                </a:solidFill>
              </a:rPr>
              <a:t> </a:t>
            </a:r>
            <a:r>
              <a:rPr lang="ru-RU" i="1" dirty="0" err="1" smtClean="0">
                <a:solidFill>
                  <a:srgbClr val="FFFF00"/>
                </a:solidFill>
              </a:rPr>
              <a:t>сукупність</a:t>
            </a:r>
            <a:r>
              <a:rPr lang="ru-RU" i="1" dirty="0" smtClean="0">
                <a:solidFill>
                  <a:srgbClr val="FFFF00"/>
                </a:solidFill>
              </a:rPr>
              <a:t> </a:t>
            </a:r>
            <a:r>
              <a:rPr lang="ru-RU" i="1" dirty="0" err="1" smtClean="0">
                <a:solidFill>
                  <a:srgbClr val="FFFF00"/>
                </a:solidFill>
              </a:rPr>
              <a:t>усіх</a:t>
            </a:r>
            <a:r>
              <a:rPr lang="ru-RU" i="1" dirty="0" smtClean="0">
                <a:solidFill>
                  <a:srgbClr val="FFFF00"/>
                </a:solidFill>
              </a:rPr>
              <a:t> </a:t>
            </a:r>
            <a:r>
              <a:rPr lang="ru-RU" i="1" dirty="0" err="1" smtClean="0">
                <a:solidFill>
                  <a:srgbClr val="FFFF00"/>
                </a:solidFill>
              </a:rPr>
              <a:t>значень</a:t>
            </a:r>
            <a:r>
              <a:rPr lang="ru-RU" i="1" dirty="0" smtClean="0">
                <a:solidFill>
                  <a:srgbClr val="FFFF00"/>
                </a:solidFill>
              </a:rPr>
              <a:t> </a:t>
            </a:r>
            <a:r>
              <a:rPr lang="ru-RU" i="1" dirty="0" err="1" smtClean="0">
                <a:solidFill>
                  <a:srgbClr val="FFFF00"/>
                </a:solidFill>
              </a:rPr>
              <a:t>вибірки</a:t>
            </a:r>
            <a:r>
              <a:rPr lang="uk-UA" i="1" dirty="0" smtClean="0">
                <a:solidFill>
                  <a:srgbClr val="FFFF00"/>
                </a:solidFill>
              </a:rPr>
              <a:t>. 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186766" cy="132301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dirty="0" smtClean="0">
                <a:solidFill>
                  <a:srgbClr val="FF0000"/>
                </a:solidFill>
              </a:rPr>
              <a:t>2 етап: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оброблення та подання даних </a:t>
            </a:r>
            <a:br>
              <a:rPr lang="uk-UA" dirty="0" smtClean="0"/>
            </a:br>
            <a:r>
              <a:rPr lang="uk-UA" dirty="0" smtClean="0"/>
              <a:t>у зручній формі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8115328" cy="502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ТАБЛИЦЯ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2"/>
          <a:ext cx="7472385" cy="3962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7885"/>
                <a:gridCol w="2802164"/>
                <a:gridCol w="1401082"/>
                <a:gridCol w="1253600"/>
                <a:gridCol w="1307654"/>
              </a:tblGrid>
              <a:tr h="79248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Прізвище, ім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’</a:t>
                      </a:r>
                      <a:r>
                        <a:rPr lang="ru-RU" sz="1400">
                          <a:latin typeface="Times New Roman"/>
                          <a:ea typeface="Times New Roman"/>
                        </a:rPr>
                        <a:t>я учня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Зріс (см)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Вага(кг)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Вік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248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Акименко </a:t>
                      </a:r>
                      <a:r>
                        <a:rPr lang="ru-RU" sz="1200" dirty="0" err="1" smtClean="0">
                          <a:latin typeface="Times New Roman"/>
                          <a:ea typeface="Times New Roman"/>
                        </a:rPr>
                        <a:t>Св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</a:rPr>
                        <a:t>і</a:t>
                      </a:r>
                      <a:r>
                        <a:rPr lang="ru-RU" sz="1200" dirty="0" err="1" smtClean="0">
                          <a:latin typeface="Times New Roman"/>
                          <a:ea typeface="Times New Roman"/>
                        </a:rPr>
                        <a:t>тлана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151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44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248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Times New Roman"/>
                        </a:rPr>
                        <a:t>Залипаєва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</a:rPr>
                        <a:t> Настя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154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65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248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 smtClean="0">
                          <a:latin typeface="Times New Roman"/>
                          <a:ea typeface="Times New Roman"/>
                        </a:rPr>
                        <a:t>Кубекіна</a:t>
                      </a:r>
                      <a:r>
                        <a:rPr lang="uk-UA" sz="1400" baseline="0" dirty="0" smtClean="0">
                          <a:latin typeface="Times New Roman"/>
                          <a:ea typeface="Times New Roman"/>
                        </a:rPr>
                        <a:t> Ганна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155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57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9248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Ляпко</a:t>
                      </a:r>
                      <a:r>
                        <a:rPr lang="uk-UA" sz="14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1400" baseline="0" dirty="0" err="1" smtClean="0">
                          <a:latin typeface="Times New Roman"/>
                          <a:ea typeface="Times New Roman"/>
                        </a:rPr>
                        <a:t>Ауріка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152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ГРАФІК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577850" y="1500175"/>
          <a:ext cx="7772400" cy="5041914"/>
        </p:xfrm>
        <a:graphic>
          <a:graphicData uri="http://schemas.openxmlformats.org/presentationml/2006/ole">
            <p:oleObj spid="_x0000_s52226" name="Диаграмма" r:id="rId3" imgW="6096000" imgH="3724275" progId="MSGraph.Chart.8">
              <p:embed followColorScheme="full"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5163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Стовпчаста діаграма - </a:t>
            </a:r>
            <a:r>
              <a:rPr lang="uk-UA" dirty="0" smtClean="0">
                <a:solidFill>
                  <a:schemeClr val="tx1"/>
                </a:solidFill>
              </a:rPr>
              <a:t>гістограма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1035050" y="2262188"/>
          <a:ext cx="6088063" cy="3789362"/>
        </p:xfrm>
        <a:graphic>
          <a:graphicData uri="http://schemas.openxmlformats.org/presentationml/2006/ole">
            <p:oleObj spid="_x0000_s27650" name="Диаграмма" r:id="rId3" imgW="6105525" imgH="3800475" progId="MSGraph.Chart.8">
              <p:embed followColorScheme="full"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КРУГОВА ДІАГРАМА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ChangeAspect="1"/>
          </p:cNvGraphicFramePr>
          <p:nvPr>
            <p:ph idx="1"/>
          </p:nvPr>
        </p:nvGraphicFramePr>
        <p:xfrm>
          <a:off x="938213" y="2009775"/>
          <a:ext cx="7410450" cy="4198938"/>
        </p:xfrm>
        <a:graphic>
          <a:graphicData uri="http://schemas.openxmlformats.org/presentationml/2006/ole">
            <p:oleObj spid="_x0000_s28674" name="Диаграмма" r:id="rId3" imgW="7429500" imgH="4210050" progId="MSGraph.Chart.8">
              <p:embed followColorScheme="full"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rgbClr val="FF0000"/>
                </a:solidFill>
              </a:rPr>
              <a:t>3 етап</a:t>
            </a:r>
            <a:endParaRPr lang="ru-RU" sz="5400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285720" y="0"/>
            <a:ext cx="8643998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143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Фізкультхвилинка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Вправи для очей.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143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Міцно закрити очі (порахуйте до 10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відкрийте їх і подивиться на стелю, потім у вікно.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143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* *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143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Витягніть праву руку вперед, потім ліву. Слідкуйте очима, не повертаючи голови, за повільними рухами  пальців витягнутої руки вліво і вправо, вверх і вниз. Опустіть руки.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1433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* *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143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Тепер міцно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заплющіть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очі ще раз на 5 секунд, потім відкрийте. Поморгайте очима, рахуючи до 10.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500174"/>
            <a:ext cx="7572428" cy="535782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uk-UA" sz="4900" cap="none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Сприйняття та осмислення набутих знань</a:t>
            </a:r>
            <a:r>
              <a:rPr lang="uk-UA" sz="4900" cap="none" dirty="0" smtClean="0">
                <a:ln>
                  <a:noFill/>
                </a:ln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1.Статистика – </a:t>
            </a:r>
            <a:r>
              <a:rPr lang="ru-RU" dirty="0" err="1" smtClean="0"/>
              <a:t>це</a:t>
            </a:r>
            <a:r>
              <a:rPr lang="ru-RU" dirty="0" smtClean="0"/>
              <a:t> наука про</a:t>
            </a:r>
            <a:r>
              <a:rPr lang="uk-UA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err="1" smtClean="0">
                <a:solidFill>
                  <a:schemeClr val="tx1"/>
                </a:solidFill>
              </a:rPr>
              <a:t>отримання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оброблення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кількісних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даних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2. </a:t>
            </a:r>
            <a:r>
              <a:rPr lang="ru-RU" dirty="0" err="1" smtClean="0">
                <a:solidFill>
                  <a:schemeClr val="tx1"/>
                </a:solidFill>
              </a:rPr>
              <a:t>оброблення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аналіз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кількісних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даних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err="1" smtClean="0">
                <a:solidFill>
                  <a:schemeClr val="tx1"/>
                </a:solidFill>
              </a:rPr>
              <a:t>отримання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аналіз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кількісних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даних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4. </a:t>
            </a:r>
            <a:r>
              <a:rPr lang="ru-RU" dirty="0" err="1" smtClean="0">
                <a:solidFill>
                  <a:schemeClr val="tx1"/>
                </a:solidFill>
              </a:rPr>
              <a:t>збір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оброблення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аналіз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кількісних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даних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972452" cy="65379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2.Статистика </a:t>
            </a:r>
            <a:r>
              <a:rPr lang="ru-RU" dirty="0" err="1" smtClean="0"/>
              <a:t>характеризує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1) </a:t>
            </a:r>
            <a:r>
              <a:rPr lang="uk-UA" dirty="0" smtClean="0">
                <a:solidFill>
                  <a:schemeClr val="tx1"/>
                </a:solidFill>
              </a:rPr>
              <a:t>явища певної групи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2) </a:t>
            </a:r>
            <a:r>
              <a:rPr lang="uk-UA" dirty="0" smtClean="0">
                <a:solidFill>
                  <a:schemeClr val="tx1"/>
                </a:solidFill>
              </a:rPr>
              <a:t>деякі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явища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3) </a:t>
            </a:r>
            <a:r>
              <a:rPr lang="ru-RU" dirty="0" err="1" smtClean="0">
                <a:solidFill>
                  <a:schemeClr val="tx1"/>
                </a:solidFill>
              </a:rPr>
              <a:t>поодинокі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явища</a:t>
            </a:r>
            <a:r>
              <a:rPr lang="uk-UA" dirty="0" smtClean="0">
                <a:solidFill>
                  <a:schemeClr val="tx1"/>
                </a:solidFill>
              </a:rPr>
              <a:t>;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4) </a:t>
            </a:r>
            <a:r>
              <a:rPr lang="uk-UA" dirty="0" smtClean="0">
                <a:solidFill>
                  <a:schemeClr val="tx1"/>
                </a:solidFill>
              </a:rPr>
              <a:t>масові явища.</a:t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Прямоугольник 8"/>
          <p:cNvSpPr>
            <a:spLocks noChangeArrowheads="1"/>
          </p:cNvSpPr>
          <p:nvPr/>
        </p:nvSpPr>
        <p:spPr bwMode="auto">
          <a:xfrm>
            <a:off x="323850" y="0"/>
            <a:ext cx="8351838" cy="98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chemeClr val="hlink"/>
              </a:buClr>
            </a:pPr>
            <a:r>
              <a:rPr lang="ru-RU" altLang="uk-UA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МЕТА:</a:t>
            </a:r>
            <a:endParaRPr lang="ru-RU" altLang="uk-UA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-10000"/>
          </a:blip>
          <a:srcRect/>
          <a:stretch>
            <a:fillRect/>
          </a:stretch>
        </p:blipFill>
        <p:spPr bwMode="auto">
          <a:xfrm>
            <a:off x="6667500" y="4143375"/>
            <a:ext cx="2476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714356"/>
            <a:ext cx="8358246" cy="7508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600" b="1" i="1" u="sng" dirty="0" smtClean="0">
                <a:latin typeface="Times New Roman" pitchFamily="18" charset="0"/>
                <a:cs typeface="Times New Roman" pitchFamily="18" charset="0"/>
              </a:rPr>
              <a:t>Загальнонавчаюча: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дати уявлення про математичну статистику, вивчити такі поняття, як 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вибірка, середнє значення, мода, медіана;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ознайомити із способами подання даних; навчитися знаходити міри центральної тенденції.</a:t>
            </a:r>
          </a:p>
          <a:p>
            <a:pPr algn="just"/>
            <a:r>
              <a:rPr lang="uk-UA" sz="3600" b="1" i="1" u="sng" dirty="0" smtClean="0">
                <a:latin typeface="Times New Roman" pitchFamily="18" charset="0"/>
                <a:cs typeface="Times New Roman" pitchFamily="18" charset="0"/>
              </a:rPr>
              <a:t>Розвиваюча: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сприяти розвитку логічного мислення та самостійності учнів;</a:t>
            </a:r>
          </a:p>
          <a:p>
            <a:pPr algn="just"/>
            <a:r>
              <a:rPr lang="uk-UA" sz="3600" b="1" i="1" u="sng" dirty="0" smtClean="0">
                <a:latin typeface="Times New Roman" pitchFamily="18" charset="0"/>
                <a:cs typeface="Times New Roman" pitchFamily="18" charset="0"/>
              </a:rPr>
              <a:t>Виховна: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виховування пізнавального інтересу до предмету.</a:t>
            </a:r>
          </a:p>
          <a:p>
            <a:pPr algn="just"/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966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3.</a:t>
            </a:r>
            <a:r>
              <a:rPr lang="uk-UA" dirty="0" smtClean="0"/>
              <a:t> На 1 етапі проводять збір даних, що </a:t>
            </a:r>
            <a:r>
              <a:rPr lang="ru-RU" dirty="0" err="1" smtClean="0"/>
              <a:t>називають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1) граф</a:t>
            </a:r>
            <a:r>
              <a:rPr lang="uk-UA" dirty="0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ком;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2) таблицею;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3) частотою;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4) </a:t>
            </a:r>
            <a:r>
              <a:rPr lang="ru-RU" dirty="0" err="1" smtClean="0">
                <a:solidFill>
                  <a:schemeClr val="tx1"/>
                </a:solidFill>
              </a:rPr>
              <a:t>вибіркою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037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</a:t>
            </a:r>
            <a:r>
              <a:rPr lang="ru-RU" dirty="0" err="1" smtClean="0"/>
              <a:t>Центральні</a:t>
            </a:r>
            <a:r>
              <a:rPr lang="ru-RU" dirty="0" smtClean="0"/>
              <a:t> </a:t>
            </a:r>
            <a:r>
              <a:rPr lang="ru-RU" dirty="0" err="1" smtClean="0"/>
              <a:t>тенденції</a:t>
            </a:r>
            <a:r>
              <a:rPr lang="ru-RU" dirty="0" smtClean="0"/>
              <a:t> </a:t>
            </a:r>
            <a:r>
              <a:rPr lang="ru-RU" dirty="0" err="1" smtClean="0"/>
              <a:t>вибірки</a:t>
            </a:r>
            <a:r>
              <a:rPr lang="ru-RU" dirty="0" smtClean="0"/>
              <a:t> – </a:t>
            </a:r>
            <a:r>
              <a:rPr lang="ru-RU" dirty="0" err="1" smtClean="0"/>
              <a:t>це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1) частота;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2) </a:t>
            </a:r>
            <a:r>
              <a:rPr lang="ru-RU" dirty="0" err="1" smtClean="0">
                <a:solidFill>
                  <a:schemeClr val="tx1"/>
                </a:solidFill>
              </a:rPr>
              <a:t>таблиці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3) </a:t>
            </a:r>
            <a:r>
              <a:rPr lang="ru-RU" dirty="0" err="1" smtClean="0">
                <a:solidFill>
                  <a:schemeClr val="tx1"/>
                </a:solidFill>
              </a:rPr>
              <a:t>графіки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4) </a:t>
            </a:r>
            <a:r>
              <a:rPr lang="ru-RU" dirty="0" err="1" smtClean="0">
                <a:solidFill>
                  <a:schemeClr val="tx1"/>
                </a:solidFill>
              </a:rPr>
              <a:t>середнє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значення</a:t>
            </a:r>
            <a:r>
              <a:rPr lang="ru-RU" dirty="0" smtClean="0">
                <a:solidFill>
                  <a:schemeClr val="tx1"/>
                </a:solidFill>
              </a:rPr>
              <a:t>, мода та </a:t>
            </a:r>
            <a:r>
              <a:rPr lang="ru-RU" dirty="0" err="1" smtClean="0">
                <a:solidFill>
                  <a:schemeClr val="tx1"/>
                </a:solidFill>
              </a:rPr>
              <a:t>медіана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75216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5.</a:t>
            </a:r>
            <a:r>
              <a:rPr lang="ru-RU" dirty="0" err="1" smtClean="0"/>
              <a:t>Стовпчаста</a:t>
            </a:r>
            <a:r>
              <a:rPr lang="ru-RU" dirty="0" smtClean="0"/>
              <a:t> </a:t>
            </a:r>
            <a:r>
              <a:rPr lang="ru-RU" dirty="0" err="1" smtClean="0"/>
              <a:t>діаграма</a:t>
            </a:r>
            <a:r>
              <a:rPr lang="ru-RU" dirty="0" smtClean="0"/>
              <a:t> – </a:t>
            </a:r>
            <a:r>
              <a:rPr lang="ru-RU" dirty="0" err="1" smtClean="0"/>
              <a:t>це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1) </a:t>
            </a:r>
            <a:r>
              <a:rPr lang="ru-RU" dirty="0" err="1" smtClean="0">
                <a:solidFill>
                  <a:schemeClr val="tx1"/>
                </a:solidFill>
              </a:rPr>
              <a:t>голограма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2) </a:t>
            </a:r>
            <a:r>
              <a:rPr lang="ru-RU" dirty="0" err="1" smtClean="0">
                <a:solidFill>
                  <a:schemeClr val="tx1"/>
                </a:solidFill>
              </a:rPr>
              <a:t>сектограма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3) </a:t>
            </a:r>
            <a:r>
              <a:rPr lang="ru-RU" dirty="0" err="1" smtClean="0">
                <a:solidFill>
                  <a:schemeClr val="tx1"/>
                </a:solidFill>
              </a:rPr>
              <a:t>мамограма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4) </a:t>
            </a:r>
            <a:r>
              <a:rPr lang="ru-RU" dirty="0" err="1" smtClean="0">
                <a:solidFill>
                  <a:schemeClr val="tx1"/>
                </a:solidFill>
              </a:rPr>
              <a:t>гістограма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680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6. На 2 </a:t>
            </a:r>
            <a:r>
              <a:rPr lang="ru-RU" dirty="0" err="1" smtClean="0"/>
              <a:t>етапі</a:t>
            </a:r>
            <a:r>
              <a:rPr lang="ru-RU" dirty="0" smtClean="0"/>
              <a:t> </a:t>
            </a:r>
            <a:r>
              <a:rPr lang="ru-RU" dirty="0" err="1" smtClean="0"/>
              <a:t>статистичних</a:t>
            </a:r>
            <a:r>
              <a:rPr lang="ru-RU" dirty="0" smtClean="0"/>
              <a:t> </a:t>
            </a:r>
            <a:r>
              <a:rPr lang="ru-RU" dirty="0" err="1" smtClean="0"/>
              <a:t>досліджень</a:t>
            </a:r>
            <a:r>
              <a:rPr lang="ru-RU" dirty="0" smtClean="0"/>
              <a:t> способами </a:t>
            </a:r>
            <a:r>
              <a:rPr lang="ru-RU" dirty="0" err="1" smtClean="0"/>
              <a:t>подання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</a:t>
            </a:r>
            <a:r>
              <a:rPr lang="ru-RU" dirty="0" err="1" smtClean="0"/>
              <a:t>виступають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1) </a:t>
            </a:r>
            <a:r>
              <a:rPr lang="ru-RU" dirty="0" err="1" smtClean="0">
                <a:solidFill>
                  <a:schemeClr val="tx1"/>
                </a:solidFill>
              </a:rPr>
              <a:t>схеми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2) </a:t>
            </a:r>
            <a:r>
              <a:rPr lang="ru-RU" dirty="0" err="1" smtClean="0">
                <a:solidFill>
                  <a:schemeClr val="tx1"/>
                </a:solidFill>
              </a:rPr>
              <a:t>малюнки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3) описи;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4) </a:t>
            </a:r>
            <a:r>
              <a:rPr lang="ru-RU" dirty="0" err="1" smtClean="0">
                <a:solidFill>
                  <a:schemeClr val="tx1"/>
                </a:solidFill>
              </a:rPr>
              <a:t>графіки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таблиці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діаграми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571472" y="500042"/>
            <a:ext cx="771530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</a:t>
            </a:r>
            <a:r>
              <a:rPr kumimoji="0" lang="uk-UA" sz="44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Засвоення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знань 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способів діяльності шляхом розв'язання пізнавальних завдань.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Робота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підручником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Усно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619,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620.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 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обота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біля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дошки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№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626,</a:t>
            </a:r>
            <a:r>
              <a:rPr kumimoji="0" lang="ru-RU" sz="4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628, 629.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49663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10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. Домашнє завдання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>
                <a:solidFill>
                  <a:srgbClr val="FF0000"/>
                </a:solidFill>
              </a:rPr>
              <a:t>Опрацювати § 19, вивчити  правила.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Р</a:t>
            </a:r>
            <a:r>
              <a:rPr lang="ru-RU" dirty="0" err="1" smtClean="0"/>
              <a:t>івень</a:t>
            </a:r>
            <a:r>
              <a:rPr lang="ru-RU" dirty="0" smtClean="0"/>
              <a:t> А (</a:t>
            </a:r>
            <a:r>
              <a:rPr lang="ru-RU" dirty="0" err="1" smtClean="0"/>
              <a:t>початковий</a:t>
            </a:r>
            <a:r>
              <a:rPr lang="ru-RU" dirty="0" smtClean="0"/>
              <a:t> , </a:t>
            </a:r>
            <a:r>
              <a:rPr lang="ru-RU" dirty="0" err="1" smtClean="0"/>
              <a:t>середній</a:t>
            </a:r>
            <a:r>
              <a:rPr lang="ru-RU" dirty="0" smtClean="0"/>
              <a:t>) </a:t>
            </a:r>
            <a:r>
              <a:rPr lang="ru-RU" dirty="0" smtClean="0">
                <a:solidFill>
                  <a:srgbClr val="FF0000"/>
                </a:solidFill>
              </a:rPr>
              <a:t>№ 621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Рівень</a:t>
            </a:r>
            <a:r>
              <a:rPr lang="ru-RU" dirty="0" smtClean="0"/>
              <a:t> Б (</a:t>
            </a:r>
            <a:r>
              <a:rPr lang="ru-RU" dirty="0" err="1" smtClean="0"/>
              <a:t>достатній</a:t>
            </a:r>
            <a:r>
              <a:rPr lang="ru-RU" dirty="0" smtClean="0"/>
              <a:t> , </a:t>
            </a:r>
            <a:r>
              <a:rPr lang="ru-RU" dirty="0" err="1" smtClean="0"/>
              <a:t>високий</a:t>
            </a:r>
            <a:r>
              <a:rPr lang="ru-RU" dirty="0" smtClean="0"/>
              <a:t>) </a:t>
            </a:r>
            <a:r>
              <a:rPr lang="ru-RU" dirty="0" smtClean="0">
                <a:solidFill>
                  <a:srgbClr val="FF0000"/>
                </a:solidFill>
              </a:rPr>
              <a:t>№ 630.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972452" cy="482347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11. Підсумок уроку.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Вправа «</a:t>
            </a:r>
            <a:r>
              <a:rPr lang="uk-UA" dirty="0" err="1" smtClean="0"/>
              <a:t>Зак</a:t>
            </a:r>
            <a:r>
              <a:rPr lang="ru-RU" dirty="0" err="1" smtClean="0"/>
              <a:t>і</a:t>
            </a:r>
            <a:r>
              <a:rPr lang="uk-UA" dirty="0" err="1" smtClean="0"/>
              <a:t>нч</a:t>
            </a:r>
            <a:r>
              <a:rPr lang="ru-RU" dirty="0" err="1" smtClean="0"/>
              <a:t>і</a:t>
            </a:r>
            <a:r>
              <a:rPr lang="uk-UA" dirty="0" err="1" smtClean="0"/>
              <a:t>ть</a:t>
            </a:r>
            <a:r>
              <a:rPr lang="uk-UA" dirty="0" smtClean="0"/>
              <a:t> речення».</a:t>
            </a:r>
            <a:br>
              <a:rPr lang="uk-UA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err="1" smtClean="0">
                <a:solidFill>
                  <a:srgbClr val="FF0000"/>
                </a:solidFill>
              </a:rPr>
              <a:t>Сьогодн</a:t>
            </a:r>
            <a:r>
              <a:rPr lang="ru-RU" dirty="0" err="1" smtClean="0">
                <a:solidFill>
                  <a:srgbClr val="FF0000"/>
                </a:solidFill>
              </a:rPr>
              <a:t>і</a:t>
            </a:r>
            <a:r>
              <a:rPr lang="uk-UA" dirty="0" smtClean="0">
                <a:solidFill>
                  <a:srgbClr val="FF0000"/>
                </a:solidFill>
              </a:rPr>
              <a:t> на </a:t>
            </a:r>
            <a:r>
              <a:rPr lang="uk-UA" dirty="0" err="1" smtClean="0">
                <a:solidFill>
                  <a:srgbClr val="FF0000"/>
                </a:solidFill>
              </a:rPr>
              <a:t>уроц</a:t>
            </a:r>
            <a:r>
              <a:rPr lang="ru-RU" dirty="0" err="1" smtClean="0">
                <a:solidFill>
                  <a:srgbClr val="FF0000"/>
                </a:solidFill>
              </a:rPr>
              <a:t>і</a:t>
            </a:r>
            <a:r>
              <a:rPr lang="uk-UA" dirty="0" smtClean="0">
                <a:solidFill>
                  <a:srgbClr val="FF0000"/>
                </a:solidFill>
              </a:rPr>
              <a:t> ми вивчили…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0" y="0"/>
            <a:ext cx="8786842" cy="849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Організаційна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частина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перевірка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готовності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учнів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уроку)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Повідомлення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теми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завдань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уроку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сьогоднішньому уроці ми ознайомимося із начальними відомостями про статистику, бо тема нашого уроку: «Статистика та статистичні дані».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 уроку: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набути знань про статистику, сформулювати поняття вибірки, середнього значення, моди, медіани;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ознайомити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способами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подання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;  навчитися знаходити міри центральної тенденції.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5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892971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Актуалізація опорних знань.</a:t>
            </a:r>
            <a:endParaRPr lang="ru-RU" sz="4000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3600" dirty="0" smtClean="0"/>
              <a:t>    Але перед тим,  як перейти до вивчення нової теми, давайте згадаємо, що ви вже вивчили із елементів прикладної математики?</a:t>
            </a:r>
            <a:endParaRPr lang="ru-RU" sz="3600" dirty="0" smtClean="0"/>
          </a:p>
          <a:p>
            <a:pPr lvl="0" algn="just"/>
            <a:r>
              <a:rPr lang="uk-UA" sz="3600" dirty="0" err="1" smtClean="0"/>
              <a:t>-Математичне</a:t>
            </a:r>
            <a:r>
              <a:rPr lang="uk-UA" sz="3600" dirty="0" smtClean="0"/>
              <a:t> моделювання та прикладні задачі.</a:t>
            </a:r>
            <a:endParaRPr lang="ru-RU" sz="3600" dirty="0" smtClean="0"/>
          </a:p>
          <a:p>
            <a:pPr lvl="0" algn="just"/>
            <a:r>
              <a:rPr lang="uk-UA" sz="3600" dirty="0" err="1" smtClean="0"/>
              <a:t>-Відсоткові</a:t>
            </a:r>
            <a:r>
              <a:rPr lang="uk-UA" sz="3600" dirty="0" smtClean="0"/>
              <a:t> розрахунки. </a:t>
            </a:r>
            <a:endParaRPr lang="ru-RU" sz="3600" dirty="0" smtClean="0"/>
          </a:p>
          <a:p>
            <a:pPr lvl="0" algn="just"/>
            <a:r>
              <a:rPr lang="uk-UA" sz="3600" dirty="0" err="1" smtClean="0"/>
              <a:t>-Формулу</a:t>
            </a:r>
            <a:r>
              <a:rPr lang="uk-UA" sz="3600" dirty="0" smtClean="0"/>
              <a:t>  складних відсотків.</a:t>
            </a:r>
            <a:endParaRPr lang="ru-RU" sz="3600" dirty="0" smtClean="0"/>
          </a:p>
          <a:p>
            <a:pPr lvl="0" algn="just"/>
            <a:r>
              <a:rPr lang="uk-UA" sz="3600" dirty="0" err="1" smtClean="0"/>
              <a:t>-Імовірність</a:t>
            </a:r>
            <a:r>
              <a:rPr lang="uk-UA" sz="3600" dirty="0" smtClean="0"/>
              <a:t> випадкової події. </a:t>
            </a:r>
            <a:endParaRPr lang="ru-RU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0" y="0"/>
            <a:ext cx="81439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Перевірка домашнього завдання.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№1</a:t>
            </a:r>
            <a:r>
              <a:rPr kumimoji="0" lang="uk-UA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 зошити і ручка коштують 5,4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грн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зошит і три ручки—6,6 грн. Чи вистачить  вам 6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грн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щоб купити дві ручки і два олівці? Відповідь: так, вистачить.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№2.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Ціна товару зросла з 20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грн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25 грн. На скільки відсотків зросла ціна товару ? Відповідь: на 25%.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№3.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визначити суму, яку отримає вкладник через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якщо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покл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банк 5000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12%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річних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Відповідь: 5417 гривень.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№4.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Визначити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імовірність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того,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навмання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урок у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тижневому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розкладі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виявиться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алгеброю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Відповідь: 0,07.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0" y="0"/>
            <a:ext cx="8715404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Мотивація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навчальної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діяльності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(через постановку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проблемних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запитань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Діти, а ви ніколи не замислювалися над тим, скільки років в середньому живуть люди на Землі, чи кого більше: жінок або чоловіків? А чи хотіли би Ви дізнатися, скільки вмирає або народжується людей за 1 день у усьому світі?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Знайти відповідь на всі ці запитання ви зможете, якщо відкриєте статистику.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-10000"/>
          </a:blip>
          <a:srcRect/>
          <a:stretch>
            <a:fillRect/>
          </a:stretch>
        </p:blipFill>
        <p:spPr bwMode="auto">
          <a:xfrm>
            <a:off x="6667500" y="4143375"/>
            <a:ext cx="2476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23850" y="428604"/>
            <a:ext cx="78914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ctr"/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Вивчення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нового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матеріалу</a:t>
            </a:r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(р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озповідь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вчителя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аналіз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таблиці</a:t>
            </a:r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 algn="just"/>
            <a:r>
              <a:rPr lang="uk-UA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Статистика </a:t>
            </a:r>
            <a:r>
              <a:rPr lang="uk-UA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наука про отримання, оброблення й аналіз кількісних даних, які характеризують </a:t>
            </a:r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масові явища.</a:t>
            </a:r>
          </a:p>
          <a:p>
            <a:pPr indent="361950"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643042" y="1285860"/>
            <a:ext cx="5857916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1 етап: </a:t>
            </a:r>
            <a:r>
              <a:rPr kumimoji="0" lang="uk-UA" sz="32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</a:rPr>
              <a:t>Збір даних</a:t>
            </a:r>
            <a:endParaRPr kumimoji="0" lang="ru-RU" sz="3200" b="0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643042" y="2571744"/>
            <a:ext cx="5857916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2 етап: Обробка даних</a:t>
            </a:r>
            <a:endParaRPr kumimoji="0" lang="ru-RU" sz="3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714480" y="3929066"/>
            <a:ext cx="5786478" cy="7715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3 етап: Аналіз даних</a:t>
            </a:r>
            <a:endParaRPr kumimoji="0" lang="ru-RU" sz="32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500166" y="5429264"/>
            <a:ext cx="6286544" cy="57150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4 етап: </a:t>
            </a:r>
            <a:r>
              <a:rPr kumimoji="0" lang="uk-UA" sz="32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</a:rPr>
              <a:t>Висновки і рекомендації</a:t>
            </a:r>
            <a:endParaRPr kumimoji="0" lang="ru-RU" sz="3200" b="0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286248" y="1928802"/>
            <a:ext cx="21431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357686" y="3286124"/>
            <a:ext cx="21431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429124" y="4714884"/>
            <a:ext cx="21431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285852" y="428604"/>
            <a:ext cx="6143668" cy="4286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Статистичне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sz="28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дослідження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ru-RU" sz="28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складається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: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22944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1 етап: збір даних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428596" y="1214422"/>
          <a:ext cx="7929618" cy="5241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447</TotalTime>
  <Words>698</Words>
  <PresentationFormat>Экран (4:3)</PresentationFormat>
  <Paragraphs>98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Изящная</vt:lpstr>
      <vt:lpstr>Диаграмма</vt:lpstr>
      <vt:lpstr>                     Урок № 48.           ДАТА:              клас: 9. «СТАТИСТИЧНІ ДАНІ.  СПОСОБИ ПОДАННЯ ДАНИХ»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1 етап: збір даних</vt:lpstr>
      <vt:lpstr> СереднЄ значення – середнє арифметичне усіх чисел.  Мода – те значення, яке трапляється найчастіше.  Медіана – це число, яке «поділяє» навпіл упорядковану сукупність усіх значень вибірки.  </vt:lpstr>
      <vt:lpstr>2 етап:  оброблення та подання даних  у зручній формі</vt:lpstr>
      <vt:lpstr>ТАБЛИЦЯ</vt:lpstr>
      <vt:lpstr>ГРАФІК</vt:lpstr>
      <vt:lpstr>Стовпчаста діаграма - гістограма</vt:lpstr>
      <vt:lpstr>КРУГОВА ДІАГРАМА</vt:lpstr>
      <vt:lpstr>3 етап</vt:lpstr>
      <vt:lpstr>Слайд 17</vt:lpstr>
      <vt:lpstr>       8. Сприйняття та осмислення набутих знань. 1.Статистика – це наука про: 1. отримання й оброблення кількісних даних; 2. оброблення й аналіз кількісних даних; 3. отримання й аналіз кількісних даних; 4. збір, оброблення й аналіз кількісних даних. </vt:lpstr>
      <vt:lpstr>2.Статистика характеризує:  1) явища певної групи;  2) деякі явища;  3) поодинокі явища;  4) масові явища.   </vt:lpstr>
      <vt:lpstr>3. На 1 етапі проводять збір даних, що називають:  1) графіком;  2) таблицею;  3) частотою;  4) вибіркою. </vt:lpstr>
      <vt:lpstr>4. Центральні тенденції вибірки – це: 1) частота;  2) таблиці;  3) графіки;  4) середнє значення, мода та медіана. </vt:lpstr>
      <vt:lpstr>5.Стовпчаста діаграма – це:  1) голограма;  2) сектограма;  3) мамограма;  4) гістограма. </vt:lpstr>
      <vt:lpstr>6. На 2 етапі статистичних досліджень способами подання даних виступають; 1) схеми;  2) малюнки;  3) описи;  4) графіки, таблиці, діаграми. </vt:lpstr>
      <vt:lpstr>Слайд 24</vt:lpstr>
      <vt:lpstr>10. Домашнє завдання  Опрацювати § 19, вивчити  правила. Рівень А (початковий , середній) № 621 Рівень Б (достатній , високий) № 630. </vt:lpstr>
      <vt:lpstr>11. Підсумок уроку.  Вправа «Закінчіть речення».  Сьогодні на уроці ми вивчили…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«Використання інформаційних технологій на уроках  математики як засіб формування розвинутої особистості» </dc:title>
  <cp:lastModifiedBy>Customer</cp:lastModifiedBy>
  <cp:revision>60</cp:revision>
  <dcterms:modified xsi:type="dcterms:W3CDTF">2015-09-26T02:56:27Z</dcterms:modified>
</cp:coreProperties>
</file>