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8" r:id="rId7"/>
    <p:sldId id="261" r:id="rId8"/>
    <p:sldId id="262" r:id="rId9"/>
    <p:sldId id="264" r:id="rId10"/>
    <p:sldId id="263" r:id="rId11"/>
    <p:sldId id="265" r:id="rId12"/>
    <p:sldId id="271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t>27.11.2015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7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1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jpe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4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5.png" Type="http://schemas.openxmlformats.org/officeDocument/2006/relationships/image"/><Relationship Id="rId7" Target="../media/image19.jpeg" Type="http://schemas.openxmlformats.org/officeDocument/2006/relationships/image"/><Relationship Id="rId2" Target="../media/image9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8.jpeg" Type="http://schemas.openxmlformats.org/officeDocument/2006/relationships/image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15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3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76636"/>
            <a:ext cx="2971651" cy="222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2915815" y="5052545"/>
            <a:ext cx="3672543" cy="12567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dirty="0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Презентацію підготувала вчитель математики </a:t>
            </a:r>
            <a:r>
              <a:rPr dirty="0" err="1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Новоіванівської</a:t>
            </a:r>
            <a:r>
              <a:rPr dirty="0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 ЗОШ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dirty="0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І-ІІІ ступенів Нікопольської </a:t>
            </a:r>
            <a:r>
              <a:rPr dirty="0" err="1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районої</a:t>
            </a:r>
            <a:r>
              <a:rPr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 ради Дніпропетровської </a:t>
            </a:r>
            <a:r>
              <a:rPr dirty="0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області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dirty="0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Сивко Світлана </a:t>
            </a:r>
            <a:r>
              <a:rPr dirty="0" err="1" lang="uk-UA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Милославівна</a:t>
            </a:r>
            <a:endParaRPr dirty="0" lang="ru-RU" sz="1600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0212" y="908720"/>
            <a:ext cx="7175351" cy="1793167"/>
          </a:xfrm>
        </p:spPr>
        <p:txBody>
          <a:bodyPr/>
          <a:lstStyle/>
          <a:p>
            <a:pPr algn="ctr" indent="0" marL="182880">
              <a:buNone/>
            </a:pPr>
            <a:r>
              <a:rPr dirty="0" err="1" lang="ru-RU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Сім</a:t>
            </a:r>
            <a:r>
              <a:rPr dirty="0" lang="ru-RU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 чудес</a:t>
            </a:r>
            <a:br>
              <a:rPr dirty="0" lang="ru-RU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</a:br>
            <a:r>
              <a:rPr dirty="0" lang="ru-RU" smtClean="0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dirty="0" lang="ru-RU" smtClean="0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</a:br>
            <a:r>
              <a:rPr dirty="0" lang="ru-RU" smtClean="0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 </a:t>
            </a:r>
            <a:br>
              <a:rPr dirty="0" lang="ru-RU" smtClean="0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</a:br>
            <a:r>
              <a:rPr dirty="0" lang="ru-RU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dirty="0" lang="ru-RU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</a:br>
            <a:r>
              <a:rPr dirty="0" err="1" lang="ru-RU" smtClean="0" sz="4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Дніпропетровщини</a:t>
            </a:r>
            <a:endParaRPr dirty="0" lang="ru-RU" sz="44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31259" y="0"/>
            <a:ext cx="1722939" cy="6830624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26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4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5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Группа 26"/>
          <p:cNvGrpSpPr/>
          <p:nvPr/>
        </p:nvGrpSpPr>
        <p:grpSpPr>
          <a:xfrm>
            <a:off x="7421061" y="27376"/>
            <a:ext cx="1722939" cy="6830624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28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9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30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358" y="300236"/>
            <a:ext cx="22256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671" y="4797152"/>
            <a:ext cx="1781538" cy="1795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www.shukach.com/sites/default/files/imagecache/node-gallery-display/post_images/35/chasovnya-45760.jpg" id="18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1226934" y="311303"/>
            <a:ext cx="1554313" cy="207167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60" y="4797152"/>
            <a:ext cx="1951037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432881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2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6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0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24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izslovo.org/content/images/stories/torop/istoriya_nikopolya/skifski_kurgany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3527" y="1214977"/>
            <a:ext cx="7990125" cy="5284585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0" y="28143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5220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29065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Товста</a:t>
            </a:r>
            <a:r>
              <a:rPr lang="uk-UA" dirty="0" smtClean="0"/>
              <a:t> </a:t>
            </a: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могила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199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7056784" cy="666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23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1" r="87"/>
          <a:stretch/>
        </p:blipFill>
        <p:spPr bwMode="auto">
          <a:xfrm>
            <a:off x="35737" y="0"/>
            <a:ext cx="47579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608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6475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827"/>
            <a:ext cx="9266238" cy="6882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5443" y="56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Дякую</a:t>
            </a:r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за </a:t>
            </a:r>
            <a:r>
              <a:rPr lang="ru-RU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увагу</a:t>
            </a:r>
            <a:endParaRPr lang="ru-RU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12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36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8423920" y="1738"/>
            <a:ext cx="720080" cy="349927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5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920" y="3379932"/>
            <a:ext cx="719137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rrowheads="1" noChangeAspect="1" noGrp="1"/>
          </p:cNvPicPr>
          <p:nvPr>
            <p:ph idx="13" sz="quarter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6786"/>
            <a:ext cx="3528392" cy="393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927" y="2313896"/>
            <a:ext cx="3210265" cy="427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2" y="980728"/>
            <a:ext cx="7459533" cy="524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093400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2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7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20079" y="-46038"/>
            <a:ext cx="8316417" cy="6950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5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6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7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9" name="Picture 2"/>
            <p:cNvPicPr>
              <a:picLocks noChangeArrowheads="1" noChangeAspect="1"/>
            </p:cNvPicPr>
            <p:nvPr/>
          </p:nvPicPr>
          <p:blipFill rotWithShape="1"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0" name="Picture 2"/>
            <p:cNvPicPr>
              <a:picLocks noChangeArrowheads="1" noChangeAspect="1"/>
            </p:cNvPicPr>
            <p:nvPr/>
          </p:nvPicPr>
          <p:blipFill rotWithShape="1"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8" name="Picture 2"/>
            <p:cNvPicPr>
              <a:picLocks noChangeArrowheads="1" noChangeAspect="1"/>
            </p:cNvPicPr>
            <p:nvPr/>
          </p:nvPicPr>
          <p:blipFill rotWithShape="1">
            <a:blip cstate="print"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53851" y="3163922"/>
            <a:ext cx="7848872" cy="1793167"/>
          </a:xfrm>
        </p:spPr>
        <p:txBody>
          <a:bodyPr/>
          <a:lstStyle/>
          <a:p>
            <a:pPr indent="0" marL="182880">
              <a:buNone/>
            </a:pPr>
            <a:r>
              <a:rPr dirty="0" lang="uk-UA" spc="300" sz="100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dirty="0" err="1" lang="uk-UA" smtClean="0" spc="300" sz="100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Капулівка</a:t>
            </a:r>
            <a:endParaRPr dirty="0" lang="ru-RU" spc="300" sz="10000">
              <a:ln cmpd="sng" w="11430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" y="0"/>
            <a:ext cx="714380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5004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84" y="3279788"/>
            <a:ext cx="4145129" cy="354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227"/>
            <a:ext cx="4164595" cy="312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219" y="3363044"/>
            <a:ext cx="4622155" cy="346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419" y="158227"/>
            <a:ext cx="4432300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98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91680" y="260648"/>
            <a:ext cx="6400800" cy="14013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</a:rPr>
              <a:t>Петро </a:t>
            </a:r>
            <a:r>
              <a:rPr lang="uk-UA" sz="4000" b="1" dirty="0" smtClean="0">
                <a:solidFill>
                  <a:srgbClr val="FF0000"/>
                </a:solidFill>
                <a:latin typeface="Times New Roman"/>
                <a:ea typeface="Calibri"/>
              </a:rPr>
              <a:t>Калнишевський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34135"/>
            <a:ext cx="4104456" cy="526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9" y="1134135"/>
            <a:ext cx="4433695" cy="526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33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0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2" y="3475037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3157537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76872"/>
            <a:ext cx="4861287" cy="363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986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36912"/>
            <a:ext cx="7304599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Яким Погребняк</a:t>
            </a:r>
            <a:endParaRPr lang="uk-UA" sz="6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0"/>
            <a:ext cx="1331640" cy="649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286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487" y="32970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927" y="3519870"/>
            <a:ext cx="71278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804" y="2806442"/>
            <a:ext cx="5862604" cy="3918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57"/>
            <a:ext cx="6100216" cy="614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56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Презентация-укр-9</Template>
  <TotalTime>117</TotalTime>
  <Words>30</Words>
  <Application>Microsoft Office PowerPoint</Application>
  <PresentationFormat>Экран (4:3)</PresentationFormat>
  <Paragraphs>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Georgia</vt:lpstr>
      <vt:lpstr>Times New Roman</vt:lpstr>
      <vt:lpstr>Trebuchet MS</vt:lpstr>
      <vt:lpstr>Презентация-укр-9</vt:lpstr>
      <vt:lpstr>Сім чудес     Дніпропетровщини</vt:lpstr>
      <vt:lpstr>Презентация PowerPoint</vt:lpstr>
      <vt:lpstr>Презентация PowerPoint</vt:lpstr>
      <vt:lpstr> Капулівка</vt:lpstr>
      <vt:lpstr>Презентация PowerPoint</vt:lpstr>
      <vt:lpstr>Презентация PowerPoint</vt:lpstr>
      <vt:lpstr>Презентация PowerPoint</vt:lpstr>
      <vt:lpstr>Яким Погребняк</vt:lpstr>
      <vt:lpstr>Презентация PowerPoint</vt:lpstr>
      <vt:lpstr>Товста могила</vt:lpstr>
      <vt:lpstr>Презентация PowerPoint</vt:lpstr>
      <vt:lpstr>Презентация PowerPoint</vt:lpstr>
      <vt:lpstr> Дякую за увагу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Сім чудес  Дніпропетровщини</dc:title>
  <dc:creator>User</dc:creator>
  <cp:lastModifiedBy>Komp01</cp:lastModifiedBy>
  <cp:revision>20</cp:revision>
  <dcterms:created xsi:type="dcterms:W3CDTF">2015-11-23T17:54:55Z</dcterms:created>
  <dcterms:modified xsi:type="dcterms:W3CDTF">2015-11-27T13:58:45Z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1444096</vt:lpwstr>
  </property>
  <property fmtid="{D5CDD505-2E9C-101B-9397-08002B2CF9AE}" name="NXPowerLiteVersion" pid="3">
    <vt:lpwstr>D4.1.4</vt:lpwstr>
  </property>
</Properties>
</file>