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74" r:id="rId2"/>
    <p:sldId id="263" r:id="rId3"/>
    <p:sldId id="262" r:id="rId4"/>
    <p:sldId id="261" r:id="rId5"/>
    <p:sldId id="271" r:id="rId6"/>
    <p:sldId id="264" r:id="rId7"/>
    <p:sldId id="268" r:id="rId8"/>
    <p:sldId id="256" r:id="rId9"/>
    <p:sldId id="257" r:id="rId10"/>
    <p:sldId id="258" r:id="rId11"/>
    <p:sldId id="259" r:id="rId12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49E0DF-7B84-468D-B479-54E83B1EA799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2F80F36-868F-4033-8F3D-BBACECC267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F80F36-868F-4033-8F3D-BBACECC267AC}" type="slidenum">
              <a:rPr lang="uk-UA" smtClean="0"/>
              <a:pPr>
                <a:defRPr/>
              </a:pPr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50</a:t>
            </a:r>
            <a:r>
              <a:rPr lang="uk-UA" dirty="0" smtClean="0">
                <a:cs typeface="Aharoni"/>
              </a:rPr>
              <a:t>°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F80F36-868F-4033-8F3D-BBACECC267AC}" type="slidenum">
              <a:rPr lang="uk-UA" smtClean="0"/>
              <a:pPr>
                <a:defRPr/>
              </a:pPr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40</a:t>
            </a:r>
            <a:r>
              <a:rPr lang="uk-UA" dirty="0" smtClean="0">
                <a:cs typeface="Aharoni"/>
              </a:rPr>
              <a:t>°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F80F36-868F-4033-8F3D-BBACECC267AC}" type="slidenum">
              <a:rPr lang="uk-UA" smtClean="0"/>
              <a:pPr>
                <a:defRPr/>
              </a:pPr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60</a:t>
            </a:r>
            <a:r>
              <a:rPr lang="uk-UA" sz="3200" dirty="0" smtClean="0">
                <a:cs typeface="Aharoni"/>
              </a:rPr>
              <a:t>°</a:t>
            </a:r>
            <a:endParaRPr lang="uk-UA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F80F36-868F-4033-8F3D-BBACECC267AC}" type="slidenum">
              <a:rPr lang="uk-UA" smtClean="0"/>
              <a:pPr>
                <a:defRPr/>
              </a:pPr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smtClean="0"/>
              <a:t>Левко Ревуцький</a:t>
            </a:r>
          </a:p>
          <a:p>
            <a:pPr>
              <a:spcBef>
                <a:spcPct val="0"/>
              </a:spcBef>
            </a:pPr>
            <a:r>
              <a:rPr lang="uk-UA" smtClean="0"/>
              <a:t>Народився 20лютого 1889р. в с.Іржавці Чернігівської області в сім”ї піклувальника сільської школи</a:t>
            </a:r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6341C7-3335-4564-95B6-2DD3C5FCA7A4}" type="slidenum">
              <a:rPr lang="uk-UA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uk-UA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426BE7-34D5-431F-B1DA-4BFEF51A5D0D}" type="slidenum">
              <a:rPr lang="uk-UA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uk-UA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5EBF-654B-475F-99BB-9F2C66A7C0CE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81337-BAE9-4384-9073-405415A3F58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E7B5D-D98C-471C-98C1-892FFB683DEF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0D04-DED8-4E89-852E-A4E98E3A450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CCCB1-959A-47AC-9A30-A7F3CA236863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FDB07-FB94-4F65-A883-F1E1F5BAD7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5FF7E-1A49-49D3-90A7-6967CD33399F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F483C-FB94-4D2D-8B20-6B2D389635B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0E9C3-563E-4AE3-96F5-EC1C91DE99EE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A4E09-9477-45BD-857A-544F7517D99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C5370-DB55-4DCB-ABAC-D9EF13DB8A4F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4B3CF-FDBB-4230-9921-8279FF24E33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26823-2D45-4F1D-B9AF-FC31BF0B8FAC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DD1E5-6CDB-4163-AA4E-64DD0805E5B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C2046-BA33-4D43-8F2E-1233001CC55F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4E749-FE6D-4D22-B963-C09A872E272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672A0-251F-4281-959A-9E2409C26A3E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21AAE-EE8B-4B01-8EB8-10A8F3B890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EC31F-885E-40E1-8561-7A137A0941E6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9546B-6A0B-46C4-AC57-1C3E6532A30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CBECA-21C0-49C9-8632-A1700AB2CFED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D02D8-4319-4075-BA05-9B3D3BABBDA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90E0C-5B3B-4C15-B51C-41606B23A7F2}" type="datetimeFigureOut">
              <a:rPr lang="uk-UA"/>
              <a:pPr>
                <a:defRPr/>
              </a:pPr>
              <a:t>15.01.2016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E29AA8-9883-4789-BEFA-3481885AEB2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1961" TargetMode="External"/><Relationship Id="rId2" Type="http://schemas.openxmlformats.org/officeDocument/2006/relationships/hyperlink" Target="https://uk.wikipedia.org/wiki/16_%D1%87%D0%B5%D1%80%D0%B2%D0%BD%D1%8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 flipV="1">
            <a:off x="1571604" y="2000240"/>
            <a:ext cx="3857652" cy="2000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1857356" y="2786058"/>
            <a:ext cx="4500594" cy="26432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43042" y="2000240"/>
            <a:ext cx="5357850" cy="2500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42976" y="364331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550070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58016" y="4000504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488" y="271462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1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00430" y="242886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2</a:t>
            </a:r>
            <a:endParaRPr lang="uk-UA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71934" y="278605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300037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</a:t>
            </a:r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29124" y="335756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5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314324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6</a:t>
            </a:r>
            <a:endParaRPr lang="uk-UA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335756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7</a:t>
            </a:r>
            <a:endParaRPr lang="uk-UA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364331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8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85750" y="142875"/>
            <a:ext cx="65008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Franklin Gothic Book" pitchFamily="34" charset="0"/>
              </a:rPr>
              <a:t>В дитинстві його називали Камертон-за природний абсолютний слух.Любов до музики,що була притаманна батькам, вплинула на обдарування сина</a:t>
            </a:r>
          </a:p>
          <a:p>
            <a:endParaRPr lang="uk-UA" sz="2400">
              <a:latin typeface="Franklin Gothic Book" pitchFamily="34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357438" y="1714500"/>
            <a:ext cx="63579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Franklin Gothic Book" pitchFamily="34" charset="0"/>
              </a:rPr>
              <a:t>Л.Ревуцький-новатор в музичному мистецтві (у створенні симфоній, контат, хорових тем)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57188" y="2714625"/>
            <a:ext cx="6429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Franklin Gothic Book" pitchFamily="34" charset="0"/>
              </a:rPr>
              <a:t>Особливо яскраво виявилося новаторство композитора  в жанрі обробки народних пісень</a:t>
            </a:r>
          </a:p>
        </p:txBody>
      </p:sp>
      <p:pic>
        <p:nvPicPr>
          <p:cNvPr id="19460" name="Picture 4" descr="http://gitara.by/Common/Images/Lessons/0000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3714750"/>
            <a:ext cx="63627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929313" y="3429000"/>
          <a:ext cx="2857500" cy="3028950"/>
        </p:xfrm>
        <a:graphic>
          <a:graphicData uri="http://schemas.openxmlformats.org/drawingml/2006/table">
            <a:tbl>
              <a:tblPr/>
              <a:tblGrid>
                <a:gridCol w="1428750"/>
                <a:gridCol w="1428750"/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ru-RU" b="1"/>
                        <a:t>Чернігівське музичне училище імені Льва Ревуцького</a:t>
                      </a:r>
                      <a:endParaRPr lang="ru-RU"/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/>
                      <a:endParaRPr lang="ru-RU"/>
                    </a:p>
                    <a:p>
                      <a:pPr algn="ctr"/>
                      <a:r>
                        <a:rPr lang="ru-RU"/>
                        <a:t>Чернігівське музичне училище імені Л. М. Ревуцького</a:t>
                      </a:r>
                    </a:p>
                  </a:txBody>
                  <a:tcPr marL="47625" marR="47625" marT="47625" marB="47625" anchor="ctr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uk-UA" b="1"/>
                        <a:t>Засновано</a:t>
                      </a:r>
                      <a:endParaRPr lang="uk-UA"/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u="none" strike="noStrike" dirty="0">
                          <a:solidFill>
                            <a:srgbClr val="0B0080"/>
                          </a:solidFill>
                          <a:hlinkClick r:id="rId2" tooltip="16 червня"/>
                        </a:rPr>
                        <a:t>16 </a:t>
                      </a:r>
                      <a:r>
                        <a:rPr lang="ru-RU" u="none" strike="noStrike" dirty="0" err="1">
                          <a:solidFill>
                            <a:srgbClr val="0B0080"/>
                          </a:solidFill>
                          <a:hlinkClick r:id="rId2" tooltip="16 червня"/>
                        </a:rPr>
                        <a:t>червня</a:t>
                      </a:r>
                      <a:r>
                        <a:rPr lang="ru-RU" dirty="0"/>
                        <a:t> </a:t>
                      </a:r>
                      <a:r>
                        <a:rPr lang="ru-RU" u="none" strike="noStrike" dirty="0">
                          <a:solidFill>
                            <a:srgbClr val="0B0080"/>
                          </a:solidFill>
                          <a:hlinkClick r:id="rId3" tooltip="1961"/>
                        </a:rPr>
                        <a:t>1961</a:t>
                      </a:r>
                      <a:r>
                        <a:rPr lang="ru-RU" dirty="0"/>
                        <a:t> року </a:t>
                      </a:r>
                      <a:r>
                        <a:rPr lang="ru-RU" u="none" strike="noStrike" dirty="0">
                          <a:solidFill>
                            <a:srgbClr val="0B0080"/>
                          </a:solidFill>
                          <a:hlinkClick r:id="rId3" tooltip="1961"/>
                        </a:rPr>
                        <a:t>1961</a:t>
                      </a:r>
                      <a:endParaRPr lang="ru-RU" dirty="0"/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DFD"/>
                    </a:solidFill>
                  </a:tcPr>
                </a:tc>
              </a:tr>
            </a:tbl>
          </a:graphicData>
        </a:graphic>
      </p:graphicFrame>
      <p:pic>
        <p:nvPicPr>
          <p:cNvPr id="27662" name="Picture 2" descr="Чернігівське музичне училище імені Л. М. Ревуцьког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8" y="1643063"/>
            <a:ext cx="56991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Мамуля и Папуля\Downloads\IMG_0002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6357938" cy="656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388" y="214290"/>
            <a:ext cx="1914532" cy="6429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5929330"/>
            <a:ext cx="10310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dirty="0" smtClean="0"/>
              <a:t>50</a:t>
            </a:r>
            <a:r>
              <a:rPr lang="uk-UA" sz="4400" dirty="0" smtClean="0">
                <a:cs typeface="Aharoni"/>
              </a:rPr>
              <a:t>°</a:t>
            </a:r>
            <a:endParaRPr lang="uk-UA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Мамуля и Папуля\Downloads\IMG_0001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5145088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71802" y="4929198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smtClean="0"/>
              <a:t>1</a:t>
            </a:r>
            <a:endParaRPr lang="uk-UA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357166"/>
            <a:ext cx="1843094" cy="59293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643578"/>
            <a:ext cx="9541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/>
              <a:t>40</a:t>
            </a:r>
            <a:r>
              <a:rPr lang="uk-UA" sz="4000" dirty="0" smtClean="0">
                <a:cs typeface="Aharoni"/>
              </a:rPr>
              <a:t>°</a:t>
            </a:r>
            <a:endParaRPr lang="uk-U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Мамуля и Папуля\Downloads\IMG_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6357937" cy="658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357950" y="0"/>
            <a:ext cx="1485904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2786058"/>
            <a:ext cx="6565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/>
              <a:t>5</a:t>
            </a:r>
            <a:endParaRPr lang="uk-UA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5786454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dirty="0" smtClean="0"/>
              <a:t>60</a:t>
            </a:r>
            <a:r>
              <a:rPr lang="uk-UA" sz="4000" dirty="0" smtClean="0">
                <a:cs typeface="Aharoni"/>
              </a:rPr>
              <a:t>°</a:t>
            </a:r>
            <a:endParaRPr lang="uk-UA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86800" cy="841248"/>
          </a:xfrm>
        </p:spPr>
        <p:txBody>
          <a:bodyPr>
            <a:normAutofit/>
          </a:bodyPr>
          <a:lstStyle/>
          <a:p>
            <a:r>
              <a:rPr lang="uk-UA" sz="4800" dirty="0" smtClean="0"/>
              <a:t>кросворд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uk-UA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88" y="642938"/>
          <a:ext cx="5643603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229"/>
                <a:gridCol w="806229"/>
                <a:gridCol w="806229"/>
                <a:gridCol w="806229"/>
                <a:gridCol w="806229"/>
                <a:gridCol w="806229"/>
                <a:gridCol w="806229"/>
              </a:tblGrid>
              <a:tr h="857256">
                <a:tc>
                  <a:txBody>
                    <a:bodyPr/>
                    <a:lstStyle/>
                    <a:p>
                      <a:r>
                        <a:rPr lang="uk-UA" dirty="0" smtClean="0"/>
                        <a:t>п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м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ь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143250" y="1500188"/>
          <a:ext cx="2357453" cy="785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090"/>
                <a:gridCol w="805090"/>
                <a:gridCol w="747273"/>
              </a:tblGrid>
              <a:tr h="785817">
                <a:tc>
                  <a:txBody>
                    <a:bodyPr/>
                    <a:lstStyle/>
                    <a:p>
                      <a:r>
                        <a:rPr lang="uk-UA" dirty="0" smtClean="0"/>
                        <a:t>к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у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т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3" y="2286000"/>
          <a:ext cx="6000792" cy="71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  <a:gridCol w="750099"/>
              </a:tblGrid>
              <a:tr h="714380">
                <a:tc>
                  <a:txBody>
                    <a:bodyPr/>
                    <a:lstStyle/>
                    <a:p>
                      <a:r>
                        <a:rPr lang="uk-UA" dirty="0" smtClean="0"/>
                        <a:t>в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з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50" y="3000375"/>
          <a:ext cx="5929352" cy="78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169"/>
                <a:gridCol w="741169"/>
                <a:gridCol w="741169"/>
                <a:gridCol w="741169"/>
                <a:gridCol w="741169"/>
                <a:gridCol w="741169"/>
                <a:gridCol w="741169"/>
                <a:gridCol w="741169"/>
              </a:tblGrid>
              <a:tr h="785820">
                <a:tc>
                  <a:txBody>
                    <a:bodyPr/>
                    <a:lstStyle/>
                    <a:p>
                      <a:r>
                        <a:rPr lang="uk-UA" dirty="0" smtClean="0"/>
                        <a:t>с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е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и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428875" y="3786188"/>
          <a:ext cx="4643470" cy="71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14380"/>
              </a:tblGrid>
              <a:tr h="714380">
                <a:tc>
                  <a:txBody>
                    <a:bodyPr/>
                    <a:lstStyle/>
                    <a:p>
                      <a:r>
                        <a:rPr lang="uk-UA" dirty="0" smtClean="0"/>
                        <a:t>е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к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428875" y="4500563"/>
          <a:ext cx="4643472" cy="785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912"/>
                <a:gridCol w="773912"/>
                <a:gridCol w="773912"/>
                <a:gridCol w="773912"/>
                <a:gridCol w="773912"/>
                <a:gridCol w="773912"/>
              </a:tblGrid>
              <a:tr h="785819">
                <a:tc>
                  <a:txBody>
                    <a:bodyPr/>
                    <a:lstStyle/>
                    <a:p>
                      <a:r>
                        <a:rPr lang="uk-UA" dirty="0" smtClean="0"/>
                        <a:t>г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FFFF00"/>
                          </a:solidFill>
                        </a:rPr>
                        <a:t>а</a:t>
                      </a:r>
                      <a:endParaRPr lang="uk-UA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д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с</a:t>
                      </a:r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Паралельність в архітектурі</a:t>
            </a:r>
            <a:endParaRPr lang="uk-UA" dirty="0"/>
          </a:p>
        </p:txBody>
      </p:sp>
      <p:pic>
        <p:nvPicPr>
          <p:cNvPr id="1026" name="Picture 2" descr="D:\Фотографии\італія2014\Italia-1\Pisa\100_84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557338"/>
            <a:ext cx="3857625" cy="4525962"/>
          </a:xfrm>
        </p:spPr>
      </p:pic>
      <p:pic>
        <p:nvPicPr>
          <p:cNvPr id="1027" name="Picture 3" descr="D:\Фотографии\італія2.франція\Italia-2\Venezia\100_88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412875"/>
            <a:ext cx="728027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Фотографии\італія2.франція\Italia-2\Firenze\100_86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852988"/>
            <a:ext cx="8458200" cy="12223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uk-UA"/>
          </a:p>
        </p:txBody>
      </p:sp>
      <p:pic>
        <p:nvPicPr>
          <p:cNvPr id="22531" name="Picture 2" descr="http://umnitsa-miass.ru/data/titul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477500" cy="740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Левко Ревуцький</a:t>
            </a:r>
            <a:endParaRPr lang="uk-UA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2" descr="https://upload.wikimedia.org/wikipedia/commons/thumb/9/90/%D0%A0%D0%B5%D0%B2%D1%83%D1%86%D1%8C%D0%BA%D0%B8%D0%B9_%D0%9B%D0%B5%D0%B2.jpg/250px-%D0%A0%D0%B5%D0%B2%D1%83%D1%86%D1%8C%D0%BA%D0%B8%D0%B9_%D0%9B%D0%B5%D0%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1643063"/>
            <a:ext cx="23812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Прямоугольник 5"/>
          <p:cNvSpPr>
            <a:spLocks noChangeArrowheads="1"/>
          </p:cNvSpPr>
          <p:nvPr/>
        </p:nvSpPr>
        <p:spPr bwMode="auto">
          <a:xfrm rot="10800000" flipV="1">
            <a:off x="3214688" y="1824038"/>
            <a:ext cx="5500687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Franklin Gothic Book" pitchFamily="34" charset="0"/>
              </a:rPr>
              <a:t>Народився 20лютого 1889р. в с.Іржавці Чернігівської області в сім”ї піклувальника сільської школи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342</TotalTime>
  <Words>163</Words>
  <Application>Microsoft Office PowerPoint</Application>
  <PresentationFormat>Экран (4:3)</PresentationFormat>
  <Paragraphs>77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Слайд 2</vt:lpstr>
      <vt:lpstr>Слайд 3</vt:lpstr>
      <vt:lpstr>Слайд 4</vt:lpstr>
      <vt:lpstr>кросворд</vt:lpstr>
      <vt:lpstr>Слайд 6</vt:lpstr>
      <vt:lpstr>Паралельність в архітектурі</vt:lpstr>
      <vt:lpstr>Слайд 8</vt:lpstr>
      <vt:lpstr>Левко Ревуцький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Мамуля и Папуля</dc:creator>
  <cp:lastModifiedBy>Мамуля и Папуля</cp:lastModifiedBy>
  <cp:revision>40</cp:revision>
  <dcterms:created xsi:type="dcterms:W3CDTF">2015-11-09T15:58:09Z</dcterms:created>
  <dcterms:modified xsi:type="dcterms:W3CDTF">2016-01-15T20:50:27Z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546357</vt:lpwstr>
  </property>
  <property fmtid="{D5CDD505-2E9C-101B-9397-08002B2CF9AE}" name="NXPowerLiteVersion" pid="3">
    <vt:lpwstr>D4.1.4</vt:lpwstr>
  </property>
</Properties>
</file>