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udio/x-ms-wma" Extension="wma"/>
  <Default ContentType="application/vnd.openxmlformats-package.relationships+xml" Extension="rels"/>
  <Default ContentType="application/xml" Extension="xml"/>
  <Default ContentType="video/unknown" Extension="mp4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slide+xml" PartName="/ppt/slides/slide63.xml"/>
  <Override ContentType="application/vnd.openxmlformats-officedocument.presentationml.slide+xml" PartName="/ppt/slides/slide64.xml"/>
  <Override ContentType="application/vnd.openxmlformats-officedocument.presentationml.slide+xml" PartName="/ppt/slides/slide65.xml"/>
  <Override ContentType="application/vnd.openxmlformats-officedocument.presentationml.slide+xml" PartName="/ppt/slides/slide66.xml"/>
  <Override ContentType="application/vnd.openxmlformats-officedocument.presentationml.slide+xml" PartName="/ppt/slides/slide67.xml"/>
  <Override ContentType="application/vnd.openxmlformats-officedocument.presentationml.slide+xml" PartName="/ppt/slides/slide68.xml"/>
  <Override ContentType="application/vnd.openxmlformats-officedocument.presentationml.slide+xml" PartName="/ppt/slides/slide69.xml"/>
  <Override ContentType="application/vnd.openxmlformats-officedocument.presentationml.slide+xml" PartName="/ppt/slides/slide70.xml"/>
  <Override ContentType="application/vnd.openxmlformats-officedocument.presentationml.slide+xml" PartName="/ppt/slides/slide71.xml"/>
  <Override ContentType="application/vnd.openxmlformats-officedocument.presentationml.slide+xml" PartName="/ppt/slides/slide72.xml"/>
  <Override ContentType="application/vnd.openxmlformats-officedocument.presentationml.slide+xml" PartName="/ppt/slides/slide73.xml"/>
  <Override ContentType="application/vnd.openxmlformats-officedocument.presentationml.slide+xml" PartName="/ppt/slides/slide74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theme+xml" PartName="/ppt/theme/theme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officedocument.drawingml.diagramData+xml" PartName="/ppt/diagrams/data3.xml"/>
  <Override ContentType="application/vnd.openxmlformats-officedocument.drawingml.diagramLayout+xml" PartName="/ppt/diagrams/layout3.xml"/>
  <Override ContentType="application/vnd.openxmlformats-officedocument.drawingml.diagramStyle+xml" PartName="/ppt/diagrams/quickStyle3.xml"/>
  <Override ContentType="application/vnd.openxmlformats-officedocument.drawingml.diagramColors+xml" PartName="/ppt/diagrams/colors3.xml"/>
  <Override ContentType="application/vnd.ms-office.drawingml.diagramDrawing+xml" PartName="/ppt/diagrams/drawing3.xml"/>
  <Override ContentType="application/vnd.openxmlformats-officedocument.drawingml.diagramData+xml" PartName="/ppt/diagrams/data4.xml"/>
  <Override ContentType="application/vnd.openxmlformats-officedocument.drawingml.diagramLayout+xml" PartName="/ppt/diagrams/layout4.xml"/>
  <Override ContentType="application/vnd.openxmlformats-officedocument.drawingml.diagramStyle+xml" PartName="/ppt/diagrams/quickStyle4.xml"/>
  <Override ContentType="application/vnd.openxmlformats-officedocument.drawingml.diagramColors+xml" PartName="/ppt/diagrams/colors4.xml"/>
  <Override ContentType="application/vnd.ms-office.drawingml.diagramDrawing+xml" PartName="/ppt/diagrams/drawing4.xml"/>
  <Override ContentType="application/vnd.openxmlformats-officedocument.presentationml.notesSlide+xml" PartName="/ppt/notesSlides/notesSlide1.xml"/>
  <Override ContentType="application/vnd.openxmlformats-officedocument.drawingml.diagramData+xml" PartName="/ppt/diagrams/data5.xml"/>
  <Override ContentType="application/vnd.openxmlformats-officedocument.drawingml.diagramLayout+xml" PartName="/ppt/diagrams/layout5.xml"/>
  <Override ContentType="application/vnd.openxmlformats-officedocument.drawingml.diagramStyle+xml" PartName="/ppt/diagrams/quickStyle5.xml"/>
  <Override ContentType="application/vnd.openxmlformats-officedocument.drawingml.diagramColors+xml" PartName="/ppt/diagrams/colors5.xml"/>
  <Override ContentType="application/vnd.ms-office.drawingml.diagramDrawing+xml" PartName="/ppt/diagrams/drawing5.xml"/>
  <Override ContentType="application/vnd.openxmlformats-officedocument.drawingml.diagramData+xml" PartName="/ppt/diagrams/data6.xml"/>
  <Override ContentType="application/vnd.openxmlformats-officedocument.drawingml.diagramLayout+xml" PartName="/ppt/diagrams/layout6.xml"/>
  <Override ContentType="application/vnd.openxmlformats-officedocument.drawingml.diagramStyle+xml" PartName="/ppt/diagrams/quickStyle6.xml"/>
  <Override ContentType="application/vnd.openxmlformats-officedocument.drawingml.diagramColors+xml" PartName="/ppt/diagrams/colors6.xml"/>
  <Override ContentType="application/vnd.ms-office.drawingml.diagramDrawing+xml" PartName="/ppt/diagrams/drawing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sldIdLst>
    <p:sldId id="256" r:id="rId2"/>
    <p:sldId id="395" r:id="rId3"/>
    <p:sldId id="322" r:id="rId4"/>
    <p:sldId id="323" r:id="rId5"/>
    <p:sldId id="387" r:id="rId6"/>
    <p:sldId id="257" r:id="rId7"/>
    <p:sldId id="324" r:id="rId8"/>
    <p:sldId id="368" r:id="rId9"/>
    <p:sldId id="369" r:id="rId10"/>
    <p:sldId id="394" r:id="rId11"/>
    <p:sldId id="386" r:id="rId12"/>
    <p:sldId id="320" r:id="rId13"/>
    <p:sldId id="304" r:id="rId14"/>
    <p:sldId id="296" r:id="rId15"/>
    <p:sldId id="298" r:id="rId16"/>
    <p:sldId id="299" r:id="rId17"/>
    <p:sldId id="301" r:id="rId18"/>
    <p:sldId id="300" r:id="rId19"/>
    <p:sldId id="302" r:id="rId20"/>
    <p:sldId id="364" r:id="rId21"/>
    <p:sldId id="365" r:id="rId22"/>
    <p:sldId id="303" r:id="rId23"/>
    <p:sldId id="295" r:id="rId24"/>
    <p:sldId id="388" r:id="rId25"/>
    <p:sldId id="325" r:id="rId26"/>
    <p:sldId id="373" r:id="rId27"/>
    <p:sldId id="366" r:id="rId28"/>
    <p:sldId id="367" r:id="rId29"/>
    <p:sldId id="371" r:id="rId30"/>
    <p:sldId id="396" r:id="rId31"/>
    <p:sldId id="372" r:id="rId32"/>
    <p:sldId id="315" r:id="rId33"/>
    <p:sldId id="277" r:id="rId34"/>
    <p:sldId id="279" r:id="rId35"/>
    <p:sldId id="280" r:id="rId36"/>
    <p:sldId id="377" r:id="rId37"/>
    <p:sldId id="353" r:id="rId38"/>
    <p:sldId id="354" r:id="rId39"/>
    <p:sldId id="355" r:id="rId40"/>
    <p:sldId id="346" r:id="rId41"/>
    <p:sldId id="333" r:id="rId42"/>
    <p:sldId id="345" r:id="rId43"/>
    <p:sldId id="374" r:id="rId44"/>
    <p:sldId id="351" r:id="rId45"/>
    <p:sldId id="326" r:id="rId46"/>
    <p:sldId id="376" r:id="rId47"/>
    <p:sldId id="389" r:id="rId48"/>
    <p:sldId id="314" r:id="rId49"/>
    <p:sldId id="319" r:id="rId50"/>
    <p:sldId id="327" r:id="rId51"/>
    <p:sldId id="305" r:id="rId52"/>
    <p:sldId id="306" r:id="rId53"/>
    <p:sldId id="385" r:id="rId54"/>
    <p:sldId id="384" r:id="rId55"/>
    <p:sldId id="378" r:id="rId56"/>
    <p:sldId id="379" r:id="rId57"/>
    <p:sldId id="380" r:id="rId58"/>
    <p:sldId id="382" r:id="rId59"/>
    <p:sldId id="383" r:id="rId60"/>
    <p:sldId id="390" r:id="rId61"/>
    <p:sldId id="329" r:id="rId62"/>
    <p:sldId id="292" r:id="rId63"/>
    <p:sldId id="359" r:id="rId64"/>
    <p:sldId id="392" r:id="rId65"/>
    <p:sldId id="391" r:id="rId66"/>
    <p:sldId id="393" r:id="rId67"/>
    <p:sldId id="334" r:id="rId68"/>
    <p:sldId id="293" r:id="rId69"/>
    <p:sldId id="335" r:id="rId70"/>
    <p:sldId id="347" r:id="rId71"/>
    <p:sldId id="348" r:id="rId72"/>
    <p:sldId id="350" r:id="rId73"/>
    <p:sldId id="337" r:id="rId74"/>
    <p:sldId id="338" r:id="rId75"/>
    <p:sldId id="339" r:id="rId76"/>
    <p:sldId id="340" r:id="rId77"/>
  </p:sldIdLst>
  <p:sldSz cx="9144000" cy="6858000" type="screen4x3"/>
  <p:notesSz cx="6881813" cy="96615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62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410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39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3D53C5-E407-4E23-B44F-D6443CAD7BD2}" type="doc">
      <dgm:prSet loTypeId="urn:microsoft.com/office/officeart/2005/8/layout/cycle5" loCatId="cycle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F211F470-9FAA-4379-BA57-493952D5C47B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РАДІСТЬ</a:t>
          </a:r>
          <a:endParaRPr lang="ru-RU" dirty="0">
            <a:solidFill>
              <a:srgbClr val="002060"/>
            </a:solidFill>
          </a:endParaRPr>
        </a:p>
      </dgm:t>
    </dgm:pt>
    <dgm:pt modelId="{14FBA93B-8328-42D5-83CE-A96E2DA57FF6}" type="parTrans" cxnId="{1E45F2C0-F802-4500-B24A-DDA52E13BFD8}">
      <dgm:prSet/>
      <dgm:spPr/>
      <dgm:t>
        <a:bodyPr/>
        <a:lstStyle/>
        <a:p>
          <a:endParaRPr lang="ru-RU"/>
        </a:p>
      </dgm:t>
    </dgm:pt>
    <dgm:pt modelId="{AAAECFDF-86C1-4F1C-A6F7-712FB34741D1}" type="sibTrans" cxnId="{1E45F2C0-F802-4500-B24A-DDA52E13BFD8}">
      <dgm:prSet/>
      <dgm:spPr/>
      <dgm:t>
        <a:bodyPr/>
        <a:lstStyle/>
        <a:p>
          <a:endParaRPr lang="ru-RU"/>
        </a:p>
      </dgm:t>
    </dgm:pt>
    <dgm:pt modelId="{6739FDB0-B679-49BD-BC01-3761007490A4}">
      <dgm:prSet phldrT="[Текст]"/>
      <dgm:spPr/>
      <dgm:t>
        <a:bodyPr/>
        <a:lstStyle/>
        <a:p>
          <a:r>
            <a:rPr lang="uk-UA" dirty="0" smtClean="0">
              <a:solidFill>
                <a:srgbClr val="FFFF00"/>
              </a:solidFill>
            </a:rPr>
            <a:t>АЗАРТ</a:t>
          </a:r>
          <a:endParaRPr lang="ru-RU" dirty="0">
            <a:solidFill>
              <a:srgbClr val="FFFF00"/>
            </a:solidFill>
          </a:endParaRPr>
        </a:p>
      </dgm:t>
    </dgm:pt>
    <dgm:pt modelId="{CBD57D85-1723-48A1-943C-CF7BB3B3CCAF}" type="parTrans" cxnId="{C0F1A22E-82F7-452E-9C84-C1D72C176E4A}">
      <dgm:prSet/>
      <dgm:spPr/>
      <dgm:t>
        <a:bodyPr/>
        <a:lstStyle/>
        <a:p>
          <a:endParaRPr lang="ru-RU"/>
        </a:p>
      </dgm:t>
    </dgm:pt>
    <dgm:pt modelId="{2DCFBFC9-F371-4DA9-A9EB-606CA4A60D92}" type="sibTrans" cxnId="{C0F1A22E-82F7-452E-9C84-C1D72C176E4A}">
      <dgm:prSet/>
      <dgm:spPr/>
      <dgm:t>
        <a:bodyPr/>
        <a:lstStyle/>
        <a:p>
          <a:endParaRPr lang="ru-RU"/>
        </a:p>
      </dgm:t>
    </dgm:pt>
    <dgm:pt modelId="{0FA1D29C-E4D0-4773-AD2C-20A520FCE937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НАПОЛЕГЛИВІСТ</a:t>
          </a:r>
          <a:r>
            <a:rPr lang="uk-UA" dirty="0" smtClean="0"/>
            <a:t>Ь</a:t>
          </a:r>
          <a:endParaRPr lang="ru-RU" dirty="0"/>
        </a:p>
      </dgm:t>
    </dgm:pt>
    <dgm:pt modelId="{D2203549-9D6D-4D24-BC3E-544951A199AE}" type="parTrans" cxnId="{1C90FFC8-A285-4C53-86A6-7587CA895386}">
      <dgm:prSet/>
      <dgm:spPr/>
      <dgm:t>
        <a:bodyPr/>
        <a:lstStyle/>
        <a:p>
          <a:endParaRPr lang="ru-RU"/>
        </a:p>
      </dgm:t>
    </dgm:pt>
    <dgm:pt modelId="{1DE23561-66B2-4D37-BF9F-F20CCD062448}" type="sibTrans" cxnId="{1C90FFC8-A285-4C53-86A6-7587CA895386}">
      <dgm:prSet/>
      <dgm:spPr/>
      <dgm:t>
        <a:bodyPr/>
        <a:lstStyle/>
        <a:p>
          <a:endParaRPr lang="ru-RU"/>
        </a:p>
      </dgm:t>
    </dgm:pt>
    <dgm:pt modelId="{EBF6E2B8-3B1F-41E4-A7F1-62CA1F12D8E2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КМІТЛИВІСТЬ</a:t>
          </a:r>
          <a:endParaRPr lang="ru-RU" dirty="0">
            <a:solidFill>
              <a:srgbClr val="002060"/>
            </a:solidFill>
          </a:endParaRPr>
        </a:p>
      </dgm:t>
    </dgm:pt>
    <dgm:pt modelId="{1C6A3219-D950-431F-8793-2F38B02000F3}" type="parTrans" cxnId="{9F110B2B-E910-417F-BE2A-C0F89CC67400}">
      <dgm:prSet/>
      <dgm:spPr/>
      <dgm:t>
        <a:bodyPr/>
        <a:lstStyle/>
        <a:p>
          <a:endParaRPr lang="ru-RU"/>
        </a:p>
      </dgm:t>
    </dgm:pt>
    <dgm:pt modelId="{DFD7615E-DC91-4393-9D88-073602974965}" type="sibTrans" cxnId="{9F110B2B-E910-417F-BE2A-C0F89CC67400}">
      <dgm:prSet/>
      <dgm:spPr/>
      <dgm:t>
        <a:bodyPr/>
        <a:lstStyle/>
        <a:p>
          <a:endParaRPr lang="ru-RU"/>
        </a:p>
      </dgm:t>
    </dgm:pt>
    <dgm:pt modelId="{F2B31378-B2C3-4297-8FEB-6ADC1553F692}">
      <dgm:prSet phldrT="[Текст]"/>
      <dgm:spPr>
        <a:solidFill>
          <a:schemeClr val="accent1"/>
        </a:solidFill>
      </dgm:spPr>
      <dgm:t>
        <a:bodyPr/>
        <a:lstStyle/>
        <a:p>
          <a:r>
            <a:rPr lang="uk-UA" dirty="0" smtClean="0">
              <a:solidFill>
                <a:srgbClr val="FFFF00"/>
              </a:solidFill>
            </a:rPr>
            <a:t>УСПІХ</a:t>
          </a:r>
          <a:endParaRPr lang="ru-RU" dirty="0">
            <a:solidFill>
              <a:srgbClr val="FFFF00"/>
            </a:solidFill>
          </a:endParaRPr>
        </a:p>
      </dgm:t>
    </dgm:pt>
    <dgm:pt modelId="{B15BC52D-02AD-4EEB-8160-8BD8D8C5618E}" type="parTrans" cxnId="{CD9659C1-885D-4B65-8C55-C176B0FAE8A8}">
      <dgm:prSet/>
      <dgm:spPr/>
      <dgm:t>
        <a:bodyPr/>
        <a:lstStyle/>
        <a:p>
          <a:endParaRPr lang="ru-RU"/>
        </a:p>
      </dgm:t>
    </dgm:pt>
    <dgm:pt modelId="{09137D10-B104-4C94-B4C9-6C8FD8EB53AC}" type="sibTrans" cxnId="{CD9659C1-885D-4B65-8C55-C176B0FAE8A8}">
      <dgm:prSet/>
      <dgm:spPr/>
      <dgm:t>
        <a:bodyPr/>
        <a:lstStyle/>
        <a:p>
          <a:endParaRPr lang="ru-RU"/>
        </a:p>
      </dgm:t>
    </dgm:pt>
    <dgm:pt modelId="{1EE1E089-45A2-4B38-8828-4252648B1819}" type="pres">
      <dgm:prSet presAssocID="{AC3D53C5-E407-4E23-B44F-D6443CAD7BD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50DFB2-24FD-45EF-A9CB-30601245994F}" type="pres">
      <dgm:prSet presAssocID="{F211F470-9FAA-4379-BA57-493952D5C47B}" presName="node" presStyleLbl="node1" presStyleIdx="0" presStyleCnt="5" custScaleX="201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80B1A-7763-4571-9E52-652F632C9B69}" type="pres">
      <dgm:prSet presAssocID="{F211F470-9FAA-4379-BA57-493952D5C47B}" presName="spNode" presStyleCnt="0"/>
      <dgm:spPr/>
    </dgm:pt>
    <dgm:pt modelId="{4E8406CF-06B5-45A3-841E-B8B43FC6F1F9}" type="pres">
      <dgm:prSet presAssocID="{AAAECFDF-86C1-4F1C-A6F7-712FB34741D1}" presName="sibTrans" presStyleLbl="sibTrans1D1" presStyleIdx="0" presStyleCnt="5"/>
      <dgm:spPr/>
      <dgm:t>
        <a:bodyPr/>
        <a:lstStyle/>
        <a:p>
          <a:endParaRPr lang="ru-RU"/>
        </a:p>
      </dgm:t>
    </dgm:pt>
    <dgm:pt modelId="{0A9CBA20-48FE-4DDD-B7A1-3B8890821AA5}" type="pres">
      <dgm:prSet presAssocID="{6739FDB0-B679-49BD-BC01-3761007490A4}" presName="node" presStyleLbl="node1" presStyleIdx="1" presStyleCnt="5" custScaleX="2040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166BB-2635-4F9C-B1E6-3185240A3510}" type="pres">
      <dgm:prSet presAssocID="{6739FDB0-B679-49BD-BC01-3761007490A4}" presName="spNode" presStyleCnt="0"/>
      <dgm:spPr/>
    </dgm:pt>
    <dgm:pt modelId="{62BE85A7-EA9E-487F-A6E2-6147E3544E30}" type="pres">
      <dgm:prSet presAssocID="{2DCFBFC9-F371-4DA9-A9EB-606CA4A60D92}" presName="sibTrans" presStyleLbl="sibTrans1D1" presStyleIdx="1" presStyleCnt="5"/>
      <dgm:spPr/>
      <dgm:t>
        <a:bodyPr/>
        <a:lstStyle/>
        <a:p>
          <a:endParaRPr lang="ru-RU"/>
        </a:p>
      </dgm:t>
    </dgm:pt>
    <dgm:pt modelId="{8307195F-9135-431E-B111-1656E766E297}" type="pres">
      <dgm:prSet presAssocID="{0FA1D29C-E4D0-4773-AD2C-20A520FCE937}" presName="node" presStyleLbl="node1" presStyleIdx="2" presStyleCnt="5" custScaleX="134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93B46-8F3D-45ED-B5E4-37B1CBE9B780}" type="pres">
      <dgm:prSet presAssocID="{0FA1D29C-E4D0-4773-AD2C-20A520FCE937}" presName="spNode" presStyleCnt="0"/>
      <dgm:spPr/>
    </dgm:pt>
    <dgm:pt modelId="{FD5CC2C4-1133-4F35-A473-06A94F38B217}" type="pres">
      <dgm:prSet presAssocID="{1DE23561-66B2-4D37-BF9F-F20CCD062448}" presName="sibTrans" presStyleLbl="sibTrans1D1" presStyleIdx="2" presStyleCnt="5"/>
      <dgm:spPr/>
      <dgm:t>
        <a:bodyPr/>
        <a:lstStyle/>
        <a:p>
          <a:endParaRPr lang="ru-RU"/>
        </a:p>
      </dgm:t>
    </dgm:pt>
    <dgm:pt modelId="{C62184E9-ECB4-4DDA-B56D-DAB119AB101C}" type="pres">
      <dgm:prSet presAssocID="{EBF6E2B8-3B1F-41E4-A7F1-62CA1F12D8E2}" presName="node" presStyleLbl="node1" presStyleIdx="3" presStyleCnt="5" custScaleX="1592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9B84D6-D029-46C6-8F57-46DB2B727F2A}" type="pres">
      <dgm:prSet presAssocID="{EBF6E2B8-3B1F-41E4-A7F1-62CA1F12D8E2}" presName="spNode" presStyleCnt="0"/>
      <dgm:spPr/>
    </dgm:pt>
    <dgm:pt modelId="{8217E2F0-9EE8-41B2-A8E5-DED55EA6BEC5}" type="pres">
      <dgm:prSet presAssocID="{DFD7615E-DC91-4393-9D88-07360297496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C0C1E8D6-C8DE-4AA0-903F-9ED362C43E60}" type="pres">
      <dgm:prSet presAssocID="{F2B31378-B2C3-4297-8FEB-6ADC1553F692}" presName="node" presStyleLbl="node1" presStyleIdx="4" presStyleCnt="5" custScaleX="185619" custRadScaleRad="102759" custRadScaleInc="1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62868-3216-4A7C-8F72-6DD6ED324527}" type="pres">
      <dgm:prSet presAssocID="{F2B31378-B2C3-4297-8FEB-6ADC1553F692}" presName="spNode" presStyleCnt="0"/>
      <dgm:spPr/>
    </dgm:pt>
    <dgm:pt modelId="{6B29E7B6-B32E-4F38-8B87-426AEC1AA682}" type="pres">
      <dgm:prSet presAssocID="{09137D10-B104-4C94-B4C9-6C8FD8EB53AC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89FEA1E6-1056-4F0E-9C58-EE0E3F4BFD71}" type="presOf" srcId="{2DCFBFC9-F371-4DA9-A9EB-606CA4A60D92}" destId="{62BE85A7-EA9E-487F-A6E2-6147E3544E30}" srcOrd="0" destOrd="0" presId="urn:microsoft.com/office/officeart/2005/8/layout/cycle5"/>
    <dgm:cxn modelId="{1E45F2C0-F802-4500-B24A-DDA52E13BFD8}" srcId="{AC3D53C5-E407-4E23-B44F-D6443CAD7BD2}" destId="{F211F470-9FAA-4379-BA57-493952D5C47B}" srcOrd="0" destOrd="0" parTransId="{14FBA93B-8328-42D5-83CE-A96E2DA57FF6}" sibTransId="{AAAECFDF-86C1-4F1C-A6F7-712FB34741D1}"/>
    <dgm:cxn modelId="{44003B6A-A04A-4519-837C-5A8851FE5875}" type="presOf" srcId="{DFD7615E-DC91-4393-9D88-073602974965}" destId="{8217E2F0-9EE8-41B2-A8E5-DED55EA6BEC5}" srcOrd="0" destOrd="0" presId="urn:microsoft.com/office/officeart/2005/8/layout/cycle5"/>
    <dgm:cxn modelId="{CD9659C1-885D-4B65-8C55-C176B0FAE8A8}" srcId="{AC3D53C5-E407-4E23-B44F-D6443CAD7BD2}" destId="{F2B31378-B2C3-4297-8FEB-6ADC1553F692}" srcOrd="4" destOrd="0" parTransId="{B15BC52D-02AD-4EEB-8160-8BD8D8C5618E}" sibTransId="{09137D10-B104-4C94-B4C9-6C8FD8EB53AC}"/>
    <dgm:cxn modelId="{C0F1A22E-82F7-452E-9C84-C1D72C176E4A}" srcId="{AC3D53C5-E407-4E23-B44F-D6443CAD7BD2}" destId="{6739FDB0-B679-49BD-BC01-3761007490A4}" srcOrd="1" destOrd="0" parTransId="{CBD57D85-1723-48A1-943C-CF7BB3B3CCAF}" sibTransId="{2DCFBFC9-F371-4DA9-A9EB-606CA4A60D92}"/>
    <dgm:cxn modelId="{81DC725C-5226-473C-A9B2-69AC07D171F0}" type="presOf" srcId="{EBF6E2B8-3B1F-41E4-A7F1-62CA1F12D8E2}" destId="{C62184E9-ECB4-4DDA-B56D-DAB119AB101C}" srcOrd="0" destOrd="0" presId="urn:microsoft.com/office/officeart/2005/8/layout/cycle5"/>
    <dgm:cxn modelId="{9F110B2B-E910-417F-BE2A-C0F89CC67400}" srcId="{AC3D53C5-E407-4E23-B44F-D6443CAD7BD2}" destId="{EBF6E2B8-3B1F-41E4-A7F1-62CA1F12D8E2}" srcOrd="3" destOrd="0" parTransId="{1C6A3219-D950-431F-8793-2F38B02000F3}" sibTransId="{DFD7615E-DC91-4393-9D88-073602974965}"/>
    <dgm:cxn modelId="{039BF458-A663-4D16-A807-007B034C15F5}" type="presOf" srcId="{09137D10-B104-4C94-B4C9-6C8FD8EB53AC}" destId="{6B29E7B6-B32E-4F38-8B87-426AEC1AA682}" srcOrd="0" destOrd="0" presId="urn:microsoft.com/office/officeart/2005/8/layout/cycle5"/>
    <dgm:cxn modelId="{74533EE4-2799-4750-99EE-88F3C00F92A5}" type="presOf" srcId="{F2B31378-B2C3-4297-8FEB-6ADC1553F692}" destId="{C0C1E8D6-C8DE-4AA0-903F-9ED362C43E60}" srcOrd="0" destOrd="0" presId="urn:microsoft.com/office/officeart/2005/8/layout/cycle5"/>
    <dgm:cxn modelId="{01790EE0-FF57-4D3B-ACDA-D5254FF5047B}" type="presOf" srcId="{AC3D53C5-E407-4E23-B44F-D6443CAD7BD2}" destId="{1EE1E089-45A2-4B38-8828-4252648B1819}" srcOrd="0" destOrd="0" presId="urn:microsoft.com/office/officeart/2005/8/layout/cycle5"/>
    <dgm:cxn modelId="{B09E4500-5527-46DD-8AA8-1391801AAB75}" type="presOf" srcId="{1DE23561-66B2-4D37-BF9F-F20CCD062448}" destId="{FD5CC2C4-1133-4F35-A473-06A94F38B217}" srcOrd="0" destOrd="0" presId="urn:microsoft.com/office/officeart/2005/8/layout/cycle5"/>
    <dgm:cxn modelId="{6F25FD78-93F0-4853-9067-F21985C9CBC9}" type="presOf" srcId="{0FA1D29C-E4D0-4773-AD2C-20A520FCE937}" destId="{8307195F-9135-431E-B111-1656E766E297}" srcOrd="0" destOrd="0" presId="urn:microsoft.com/office/officeart/2005/8/layout/cycle5"/>
    <dgm:cxn modelId="{D410E89B-AF5C-4E27-B90E-514A5F54ACF7}" type="presOf" srcId="{F211F470-9FAA-4379-BA57-493952D5C47B}" destId="{6550DFB2-24FD-45EF-A9CB-30601245994F}" srcOrd="0" destOrd="0" presId="urn:microsoft.com/office/officeart/2005/8/layout/cycle5"/>
    <dgm:cxn modelId="{71818385-C414-48AD-8405-A30CE80293BE}" type="presOf" srcId="{AAAECFDF-86C1-4F1C-A6F7-712FB34741D1}" destId="{4E8406CF-06B5-45A3-841E-B8B43FC6F1F9}" srcOrd="0" destOrd="0" presId="urn:microsoft.com/office/officeart/2005/8/layout/cycle5"/>
    <dgm:cxn modelId="{7528A39B-B9EE-45BE-927D-ED1DB6AC38E3}" type="presOf" srcId="{6739FDB0-B679-49BD-BC01-3761007490A4}" destId="{0A9CBA20-48FE-4DDD-B7A1-3B8890821AA5}" srcOrd="0" destOrd="0" presId="urn:microsoft.com/office/officeart/2005/8/layout/cycle5"/>
    <dgm:cxn modelId="{1C90FFC8-A285-4C53-86A6-7587CA895386}" srcId="{AC3D53C5-E407-4E23-B44F-D6443CAD7BD2}" destId="{0FA1D29C-E4D0-4773-AD2C-20A520FCE937}" srcOrd="2" destOrd="0" parTransId="{D2203549-9D6D-4D24-BC3E-544951A199AE}" sibTransId="{1DE23561-66B2-4D37-BF9F-F20CCD062448}"/>
    <dgm:cxn modelId="{5CDE1FA6-D95F-4228-B414-1B3CDAB90E72}" type="presParOf" srcId="{1EE1E089-45A2-4B38-8828-4252648B1819}" destId="{6550DFB2-24FD-45EF-A9CB-30601245994F}" srcOrd="0" destOrd="0" presId="urn:microsoft.com/office/officeart/2005/8/layout/cycle5"/>
    <dgm:cxn modelId="{FD5A5A25-C1D4-48BC-ACD7-1B7F066E060D}" type="presParOf" srcId="{1EE1E089-45A2-4B38-8828-4252648B1819}" destId="{71880B1A-7763-4571-9E52-652F632C9B69}" srcOrd="1" destOrd="0" presId="urn:microsoft.com/office/officeart/2005/8/layout/cycle5"/>
    <dgm:cxn modelId="{6A8BAAD3-1679-4D55-8923-B647B13BD98D}" type="presParOf" srcId="{1EE1E089-45A2-4B38-8828-4252648B1819}" destId="{4E8406CF-06B5-45A3-841E-B8B43FC6F1F9}" srcOrd="2" destOrd="0" presId="urn:microsoft.com/office/officeart/2005/8/layout/cycle5"/>
    <dgm:cxn modelId="{F1975C17-21E1-418F-9A63-DCBFEE263A2C}" type="presParOf" srcId="{1EE1E089-45A2-4B38-8828-4252648B1819}" destId="{0A9CBA20-48FE-4DDD-B7A1-3B8890821AA5}" srcOrd="3" destOrd="0" presId="urn:microsoft.com/office/officeart/2005/8/layout/cycle5"/>
    <dgm:cxn modelId="{D5A174A6-1205-42A0-9294-9F0B4AA64727}" type="presParOf" srcId="{1EE1E089-45A2-4B38-8828-4252648B1819}" destId="{208166BB-2635-4F9C-B1E6-3185240A3510}" srcOrd="4" destOrd="0" presId="urn:microsoft.com/office/officeart/2005/8/layout/cycle5"/>
    <dgm:cxn modelId="{224F92A2-C7DB-4F44-B595-D521F579DB39}" type="presParOf" srcId="{1EE1E089-45A2-4B38-8828-4252648B1819}" destId="{62BE85A7-EA9E-487F-A6E2-6147E3544E30}" srcOrd="5" destOrd="0" presId="urn:microsoft.com/office/officeart/2005/8/layout/cycle5"/>
    <dgm:cxn modelId="{8C10AB8F-715D-491E-8406-E18725076B97}" type="presParOf" srcId="{1EE1E089-45A2-4B38-8828-4252648B1819}" destId="{8307195F-9135-431E-B111-1656E766E297}" srcOrd="6" destOrd="0" presId="urn:microsoft.com/office/officeart/2005/8/layout/cycle5"/>
    <dgm:cxn modelId="{5A2FEB7F-7FCE-4942-AC32-DE01D505D50C}" type="presParOf" srcId="{1EE1E089-45A2-4B38-8828-4252648B1819}" destId="{BA393B46-8F3D-45ED-B5E4-37B1CBE9B780}" srcOrd="7" destOrd="0" presId="urn:microsoft.com/office/officeart/2005/8/layout/cycle5"/>
    <dgm:cxn modelId="{568E0603-E6F2-4238-A3D7-6F65CFB58302}" type="presParOf" srcId="{1EE1E089-45A2-4B38-8828-4252648B1819}" destId="{FD5CC2C4-1133-4F35-A473-06A94F38B217}" srcOrd="8" destOrd="0" presId="urn:microsoft.com/office/officeart/2005/8/layout/cycle5"/>
    <dgm:cxn modelId="{3C551834-EB2A-4FD6-8006-FFD599DDF9A9}" type="presParOf" srcId="{1EE1E089-45A2-4B38-8828-4252648B1819}" destId="{C62184E9-ECB4-4DDA-B56D-DAB119AB101C}" srcOrd="9" destOrd="0" presId="urn:microsoft.com/office/officeart/2005/8/layout/cycle5"/>
    <dgm:cxn modelId="{CA691DFF-4DE9-4442-B020-38AEE44552B5}" type="presParOf" srcId="{1EE1E089-45A2-4B38-8828-4252648B1819}" destId="{699B84D6-D029-46C6-8F57-46DB2B727F2A}" srcOrd="10" destOrd="0" presId="urn:microsoft.com/office/officeart/2005/8/layout/cycle5"/>
    <dgm:cxn modelId="{86E89129-C380-4DCB-A748-DA78278CF1F1}" type="presParOf" srcId="{1EE1E089-45A2-4B38-8828-4252648B1819}" destId="{8217E2F0-9EE8-41B2-A8E5-DED55EA6BEC5}" srcOrd="11" destOrd="0" presId="urn:microsoft.com/office/officeart/2005/8/layout/cycle5"/>
    <dgm:cxn modelId="{88D25461-C6FE-4EBF-A545-CA6D13D2A3F1}" type="presParOf" srcId="{1EE1E089-45A2-4B38-8828-4252648B1819}" destId="{C0C1E8D6-C8DE-4AA0-903F-9ED362C43E60}" srcOrd="12" destOrd="0" presId="urn:microsoft.com/office/officeart/2005/8/layout/cycle5"/>
    <dgm:cxn modelId="{63F18A08-CC18-437F-924E-28C2EE944B90}" type="presParOf" srcId="{1EE1E089-45A2-4B38-8828-4252648B1819}" destId="{DB462868-3216-4A7C-8F72-6DD6ED324527}" srcOrd="13" destOrd="0" presId="urn:microsoft.com/office/officeart/2005/8/layout/cycle5"/>
    <dgm:cxn modelId="{4E7ECBE2-56BC-422D-B336-DC70DBC69C93}" type="presParOf" srcId="{1EE1E089-45A2-4B38-8828-4252648B1819}" destId="{6B29E7B6-B32E-4F38-8B87-426AEC1AA682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3D53C5-E407-4E23-B44F-D6443CAD7BD2}" type="doc">
      <dgm:prSet loTypeId="urn:microsoft.com/office/officeart/2005/8/layout/cycle5" loCatId="cycle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F211F470-9FAA-4379-BA57-493952D5C47B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РАДІСТЬ</a:t>
          </a:r>
          <a:endParaRPr lang="ru-RU" dirty="0">
            <a:solidFill>
              <a:srgbClr val="002060"/>
            </a:solidFill>
          </a:endParaRPr>
        </a:p>
      </dgm:t>
    </dgm:pt>
    <dgm:pt modelId="{14FBA93B-8328-42D5-83CE-A96E2DA57FF6}" type="parTrans" cxnId="{1E45F2C0-F802-4500-B24A-DDA52E13BFD8}">
      <dgm:prSet/>
      <dgm:spPr/>
      <dgm:t>
        <a:bodyPr/>
        <a:lstStyle/>
        <a:p>
          <a:endParaRPr lang="ru-RU"/>
        </a:p>
      </dgm:t>
    </dgm:pt>
    <dgm:pt modelId="{AAAECFDF-86C1-4F1C-A6F7-712FB34741D1}" type="sibTrans" cxnId="{1E45F2C0-F802-4500-B24A-DDA52E13BFD8}">
      <dgm:prSet/>
      <dgm:spPr/>
      <dgm:t>
        <a:bodyPr/>
        <a:lstStyle/>
        <a:p>
          <a:endParaRPr lang="ru-RU"/>
        </a:p>
      </dgm:t>
    </dgm:pt>
    <dgm:pt modelId="{6739FDB0-B679-49BD-BC01-3761007490A4}">
      <dgm:prSet phldrT="[Текст]"/>
      <dgm:spPr/>
      <dgm:t>
        <a:bodyPr/>
        <a:lstStyle/>
        <a:p>
          <a:r>
            <a:rPr lang="uk-UA" dirty="0" smtClean="0">
              <a:solidFill>
                <a:srgbClr val="FFFF00"/>
              </a:solidFill>
            </a:rPr>
            <a:t>АЗАРТ</a:t>
          </a:r>
          <a:endParaRPr lang="ru-RU" dirty="0">
            <a:solidFill>
              <a:srgbClr val="FFFF00"/>
            </a:solidFill>
          </a:endParaRPr>
        </a:p>
      </dgm:t>
    </dgm:pt>
    <dgm:pt modelId="{CBD57D85-1723-48A1-943C-CF7BB3B3CCAF}" type="parTrans" cxnId="{C0F1A22E-82F7-452E-9C84-C1D72C176E4A}">
      <dgm:prSet/>
      <dgm:spPr/>
      <dgm:t>
        <a:bodyPr/>
        <a:lstStyle/>
        <a:p>
          <a:endParaRPr lang="ru-RU"/>
        </a:p>
      </dgm:t>
    </dgm:pt>
    <dgm:pt modelId="{2DCFBFC9-F371-4DA9-A9EB-606CA4A60D92}" type="sibTrans" cxnId="{C0F1A22E-82F7-452E-9C84-C1D72C176E4A}">
      <dgm:prSet/>
      <dgm:spPr/>
      <dgm:t>
        <a:bodyPr/>
        <a:lstStyle/>
        <a:p>
          <a:endParaRPr lang="ru-RU"/>
        </a:p>
      </dgm:t>
    </dgm:pt>
    <dgm:pt modelId="{0FA1D29C-E4D0-4773-AD2C-20A520FCE937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НАПОЛЕГЛИВІСТ</a:t>
          </a:r>
          <a:r>
            <a:rPr lang="uk-UA" dirty="0" smtClean="0">
              <a:solidFill>
                <a:schemeClr val="tx1"/>
              </a:solidFill>
            </a:rPr>
            <a:t>Ь</a:t>
          </a:r>
          <a:endParaRPr lang="ru-RU" dirty="0">
            <a:solidFill>
              <a:schemeClr val="tx1"/>
            </a:solidFill>
          </a:endParaRPr>
        </a:p>
      </dgm:t>
    </dgm:pt>
    <dgm:pt modelId="{D2203549-9D6D-4D24-BC3E-544951A199AE}" type="parTrans" cxnId="{1C90FFC8-A285-4C53-86A6-7587CA895386}">
      <dgm:prSet/>
      <dgm:spPr/>
      <dgm:t>
        <a:bodyPr/>
        <a:lstStyle/>
        <a:p>
          <a:endParaRPr lang="ru-RU"/>
        </a:p>
      </dgm:t>
    </dgm:pt>
    <dgm:pt modelId="{1DE23561-66B2-4D37-BF9F-F20CCD062448}" type="sibTrans" cxnId="{1C90FFC8-A285-4C53-86A6-7587CA895386}">
      <dgm:prSet/>
      <dgm:spPr/>
      <dgm:t>
        <a:bodyPr/>
        <a:lstStyle/>
        <a:p>
          <a:endParaRPr lang="ru-RU"/>
        </a:p>
      </dgm:t>
    </dgm:pt>
    <dgm:pt modelId="{EBF6E2B8-3B1F-41E4-A7F1-62CA1F12D8E2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КМІТЛИВІСТЬ</a:t>
          </a:r>
          <a:endParaRPr lang="ru-RU" dirty="0">
            <a:solidFill>
              <a:srgbClr val="002060"/>
            </a:solidFill>
          </a:endParaRPr>
        </a:p>
      </dgm:t>
    </dgm:pt>
    <dgm:pt modelId="{1C6A3219-D950-431F-8793-2F38B02000F3}" type="parTrans" cxnId="{9F110B2B-E910-417F-BE2A-C0F89CC67400}">
      <dgm:prSet/>
      <dgm:spPr/>
      <dgm:t>
        <a:bodyPr/>
        <a:lstStyle/>
        <a:p>
          <a:endParaRPr lang="ru-RU"/>
        </a:p>
      </dgm:t>
    </dgm:pt>
    <dgm:pt modelId="{DFD7615E-DC91-4393-9D88-073602974965}" type="sibTrans" cxnId="{9F110B2B-E910-417F-BE2A-C0F89CC67400}">
      <dgm:prSet/>
      <dgm:spPr/>
      <dgm:t>
        <a:bodyPr/>
        <a:lstStyle/>
        <a:p>
          <a:endParaRPr lang="ru-RU"/>
        </a:p>
      </dgm:t>
    </dgm:pt>
    <dgm:pt modelId="{F2B31378-B2C3-4297-8FEB-6ADC1553F692}">
      <dgm:prSet phldrT="[Текст]"/>
      <dgm:spPr>
        <a:solidFill>
          <a:schemeClr val="accent1"/>
        </a:solidFill>
      </dgm:spPr>
      <dgm:t>
        <a:bodyPr/>
        <a:lstStyle/>
        <a:p>
          <a:r>
            <a:rPr lang="uk-UA" dirty="0" smtClean="0">
              <a:solidFill>
                <a:srgbClr val="FFFF00"/>
              </a:solidFill>
            </a:rPr>
            <a:t>УСПІХ</a:t>
          </a:r>
          <a:endParaRPr lang="ru-RU" dirty="0">
            <a:solidFill>
              <a:srgbClr val="FFFF00"/>
            </a:solidFill>
          </a:endParaRPr>
        </a:p>
      </dgm:t>
    </dgm:pt>
    <dgm:pt modelId="{B15BC52D-02AD-4EEB-8160-8BD8D8C5618E}" type="parTrans" cxnId="{CD9659C1-885D-4B65-8C55-C176B0FAE8A8}">
      <dgm:prSet/>
      <dgm:spPr/>
      <dgm:t>
        <a:bodyPr/>
        <a:lstStyle/>
        <a:p>
          <a:endParaRPr lang="ru-RU"/>
        </a:p>
      </dgm:t>
    </dgm:pt>
    <dgm:pt modelId="{09137D10-B104-4C94-B4C9-6C8FD8EB53AC}" type="sibTrans" cxnId="{CD9659C1-885D-4B65-8C55-C176B0FAE8A8}">
      <dgm:prSet/>
      <dgm:spPr/>
      <dgm:t>
        <a:bodyPr/>
        <a:lstStyle/>
        <a:p>
          <a:endParaRPr lang="ru-RU"/>
        </a:p>
      </dgm:t>
    </dgm:pt>
    <dgm:pt modelId="{1EE1E089-45A2-4B38-8828-4252648B1819}" type="pres">
      <dgm:prSet presAssocID="{AC3D53C5-E407-4E23-B44F-D6443CAD7BD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50DFB2-24FD-45EF-A9CB-30601245994F}" type="pres">
      <dgm:prSet presAssocID="{F211F470-9FAA-4379-BA57-493952D5C47B}" presName="node" presStyleLbl="node1" presStyleIdx="0" presStyleCnt="5" custScaleX="201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80B1A-7763-4571-9E52-652F632C9B69}" type="pres">
      <dgm:prSet presAssocID="{F211F470-9FAA-4379-BA57-493952D5C47B}" presName="spNode" presStyleCnt="0"/>
      <dgm:spPr/>
    </dgm:pt>
    <dgm:pt modelId="{4E8406CF-06B5-45A3-841E-B8B43FC6F1F9}" type="pres">
      <dgm:prSet presAssocID="{AAAECFDF-86C1-4F1C-A6F7-712FB34741D1}" presName="sibTrans" presStyleLbl="sibTrans1D1" presStyleIdx="0" presStyleCnt="5"/>
      <dgm:spPr/>
      <dgm:t>
        <a:bodyPr/>
        <a:lstStyle/>
        <a:p>
          <a:endParaRPr lang="ru-RU"/>
        </a:p>
      </dgm:t>
    </dgm:pt>
    <dgm:pt modelId="{0A9CBA20-48FE-4DDD-B7A1-3B8890821AA5}" type="pres">
      <dgm:prSet presAssocID="{6739FDB0-B679-49BD-BC01-3761007490A4}" presName="node" presStyleLbl="node1" presStyleIdx="1" presStyleCnt="5" custScaleX="2040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166BB-2635-4F9C-B1E6-3185240A3510}" type="pres">
      <dgm:prSet presAssocID="{6739FDB0-B679-49BD-BC01-3761007490A4}" presName="spNode" presStyleCnt="0"/>
      <dgm:spPr/>
    </dgm:pt>
    <dgm:pt modelId="{62BE85A7-EA9E-487F-A6E2-6147E3544E30}" type="pres">
      <dgm:prSet presAssocID="{2DCFBFC9-F371-4DA9-A9EB-606CA4A60D92}" presName="sibTrans" presStyleLbl="sibTrans1D1" presStyleIdx="1" presStyleCnt="5"/>
      <dgm:spPr/>
      <dgm:t>
        <a:bodyPr/>
        <a:lstStyle/>
        <a:p>
          <a:endParaRPr lang="ru-RU"/>
        </a:p>
      </dgm:t>
    </dgm:pt>
    <dgm:pt modelId="{8307195F-9135-431E-B111-1656E766E297}" type="pres">
      <dgm:prSet presAssocID="{0FA1D29C-E4D0-4773-AD2C-20A520FCE937}" presName="node" presStyleLbl="node1" presStyleIdx="2" presStyleCnt="5" custScaleX="134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93B46-8F3D-45ED-B5E4-37B1CBE9B780}" type="pres">
      <dgm:prSet presAssocID="{0FA1D29C-E4D0-4773-AD2C-20A520FCE937}" presName="spNode" presStyleCnt="0"/>
      <dgm:spPr/>
    </dgm:pt>
    <dgm:pt modelId="{FD5CC2C4-1133-4F35-A473-06A94F38B217}" type="pres">
      <dgm:prSet presAssocID="{1DE23561-66B2-4D37-BF9F-F20CCD062448}" presName="sibTrans" presStyleLbl="sibTrans1D1" presStyleIdx="2" presStyleCnt="5"/>
      <dgm:spPr/>
      <dgm:t>
        <a:bodyPr/>
        <a:lstStyle/>
        <a:p>
          <a:endParaRPr lang="ru-RU"/>
        </a:p>
      </dgm:t>
    </dgm:pt>
    <dgm:pt modelId="{C62184E9-ECB4-4DDA-B56D-DAB119AB101C}" type="pres">
      <dgm:prSet presAssocID="{EBF6E2B8-3B1F-41E4-A7F1-62CA1F12D8E2}" presName="node" presStyleLbl="node1" presStyleIdx="3" presStyleCnt="5" custScaleX="1592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9B84D6-D029-46C6-8F57-46DB2B727F2A}" type="pres">
      <dgm:prSet presAssocID="{EBF6E2B8-3B1F-41E4-A7F1-62CA1F12D8E2}" presName="spNode" presStyleCnt="0"/>
      <dgm:spPr/>
    </dgm:pt>
    <dgm:pt modelId="{8217E2F0-9EE8-41B2-A8E5-DED55EA6BEC5}" type="pres">
      <dgm:prSet presAssocID="{DFD7615E-DC91-4393-9D88-07360297496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C0C1E8D6-C8DE-4AA0-903F-9ED362C43E60}" type="pres">
      <dgm:prSet presAssocID="{F2B31378-B2C3-4297-8FEB-6ADC1553F692}" presName="node" presStyleLbl="node1" presStyleIdx="4" presStyleCnt="5" custScaleX="185619" custRadScaleRad="102759" custRadScaleInc="1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62868-3216-4A7C-8F72-6DD6ED324527}" type="pres">
      <dgm:prSet presAssocID="{F2B31378-B2C3-4297-8FEB-6ADC1553F692}" presName="spNode" presStyleCnt="0"/>
      <dgm:spPr/>
    </dgm:pt>
    <dgm:pt modelId="{6B29E7B6-B32E-4F38-8B87-426AEC1AA682}" type="pres">
      <dgm:prSet presAssocID="{09137D10-B104-4C94-B4C9-6C8FD8EB53AC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1E45F2C0-F802-4500-B24A-DDA52E13BFD8}" srcId="{AC3D53C5-E407-4E23-B44F-D6443CAD7BD2}" destId="{F211F470-9FAA-4379-BA57-493952D5C47B}" srcOrd="0" destOrd="0" parTransId="{14FBA93B-8328-42D5-83CE-A96E2DA57FF6}" sibTransId="{AAAECFDF-86C1-4F1C-A6F7-712FB34741D1}"/>
    <dgm:cxn modelId="{C109D2AA-FC6B-438F-9366-FF89AA8EF015}" type="presOf" srcId="{AC3D53C5-E407-4E23-B44F-D6443CAD7BD2}" destId="{1EE1E089-45A2-4B38-8828-4252648B1819}" srcOrd="0" destOrd="0" presId="urn:microsoft.com/office/officeart/2005/8/layout/cycle5"/>
    <dgm:cxn modelId="{D8C788DD-27D9-42B7-A065-5F75AB9798B0}" type="presOf" srcId="{F2B31378-B2C3-4297-8FEB-6ADC1553F692}" destId="{C0C1E8D6-C8DE-4AA0-903F-9ED362C43E60}" srcOrd="0" destOrd="0" presId="urn:microsoft.com/office/officeart/2005/8/layout/cycle5"/>
    <dgm:cxn modelId="{CD9659C1-885D-4B65-8C55-C176B0FAE8A8}" srcId="{AC3D53C5-E407-4E23-B44F-D6443CAD7BD2}" destId="{F2B31378-B2C3-4297-8FEB-6ADC1553F692}" srcOrd="4" destOrd="0" parTransId="{B15BC52D-02AD-4EEB-8160-8BD8D8C5618E}" sibTransId="{09137D10-B104-4C94-B4C9-6C8FD8EB53AC}"/>
    <dgm:cxn modelId="{99592358-D279-4028-9BD9-7B8AC2E555B5}" type="presOf" srcId="{1DE23561-66B2-4D37-BF9F-F20CCD062448}" destId="{FD5CC2C4-1133-4F35-A473-06A94F38B217}" srcOrd="0" destOrd="0" presId="urn:microsoft.com/office/officeart/2005/8/layout/cycle5"/>
    <dgm:cxn modelId="{C0F1A22E-82F7-452E-9C84-C1D72C176E4A}" srcId="{AC3D53C5-E407-4E23-B44F-D6443CAD7BD2}" destId="{6739FDB0-B679-49BD-BC01-3761007490A4}" srcOrd="1" destOrd="0" parTransId="{CBD57D85-1723-48A1-943C-CF7BB3B3CCAF}" sibTransId="{2DCFBFC9-F371-4DA9-A9EB-606CA4A60D92}"/>
    <dgm:cxn modelId="{15B62353-5ABB-4991-A67D-40F3A20E0AB2}" type="presOf" srcId="{6739FDB0-B679-49BD-BC01-3761007490A4}" destId="{0A9CBA20-48FE-4DDD-B7A1-3B8890821AA5}" srcOrd="0" destOrd="0" presId="urn:microsoft.com/office/officeart/2005/8/layout/cycle5"/>
    <dgm:cxn modelId="{16DA830C-CD41-402F-946C-E2E15DDA08EF}" type="presOf" srcId="{AAAECFDF-86C1-4F1C-A6F7-712FB34741D1}" destId="{4E8406CF-06B5-45A3-841E-B8B43FC6F1F9}" srcOrd="0" destOrd="0" presId="urn:microsoft.com/office/officeart/2005/8/layout/cycle5"/>
    <dgm:cxn modelId="{9F110B2B-E910-417F-BE2A-C0F89CC67400}" srcId="{AC3D53C5-E407-4E23-B44F-D6443CAD7BD2}" destId="{EBF6E2B8-3B1F-41E4-A7F1-62CA1F12D8E2}" srcOrd="3" destOrd="0" parTransId="{1C6A3219-D950-431F-8793-2F38B02000F3}" sibTransId="{DFD7615E-DC91-4393-9D88-073602974965}"/>
    <dgm:cxn modelId="{7BAD5A96-BAD4-4188-B29D-1E1141A71982}" type="presOf" srcId="{0FA1D29C-E4D0-4773-AD2C-20A520FCE937}" destId="{8307195F-9135-431E-B111-1656E766E297}" srcOrd="0" destOrd="0" presId="urn:microsoft.com/office/officeart/2005/8/layout/cycle5"/>
    <dgm:cxn modelId="{455855DF-6E37-4261-83D7-D40C1F99F64F}" type="presOf" srcId="{F211F470-9FAA-4379-BA57-493952D5C47B}" destId="{6550DFB2-24FD-45EF-A9CB-30601245994F}" srcOrd="0" destOrd="0" presId="urn:microsoft.com/office/officeart/2005/8/layout/cycle5"/>
    <dgm:cxn modelId="{68470E33-642E-4460-A705-DCB122A509E0}" type="presOf" srcId="{09137D10-B104-4C94-B4C9-6C8FD8EB53AC}" destId="{6B29E7B6-B32E-4F38-8B87-426AEC1AA682}" srcOrd="0" destOrd="0" presId="urn:microsoft.com/office/officeart/2005/8/layout/cycle5"/>
    <dgm:cxn modelId="{88F1539A-FD8B-442F-9148-623D6D2A549F}" type="presOf" srcId="{DFD7615E-DC91-4393-9D88-073602974965}" destId="{8217E2F0-9EE8-41B2-A8E5-DED55EA6BEC5}" srcOrd="0" destOrd="0" presId="urn:microsoft.com/office/officeart/2005/8/layout/cycle5"/>
    <dgm:cxn modelId="{A29D1593-C98D-46B1-BE4F-296D06E0B138}" type="presOf" srcId="{EBF6E2B8-3B1F-41E4-A7F1-62CA1F12D8E2}" destId="{C62184E9-ECB4-4DDA-B56D-DAB119AB101C}" srcOrd="0" destOrd="0" presId="urn:microsoft.com/office/officeart/2005/8/layout/cycle5"/>
    <dgm:cxn modelId="{5357774F-20B6-4C18-8A7A-809917C336C7}" type="presOf" srcId="{2DCFBFC9-F371-4DA9-A9EB-606CA4A60D92}" destId="{62BE85A7-EA9E-487F-A6E2-6147E3544E30}" srcOrd="0" destOrd="0" presId="urn:microsoft.com/office/officeart/2005/8/layout/cycle5"/>
    <dgm:cxn modelId="{1C90FFC8-A285-4C53-86A6-7587CA895386}" srcId="{AC3D53C5-E407-4E23-B44F-D6443CAD7BD2}" destId="{0FA1D29C-E4D0-4773-AD2C-20A520FCE937}" srcOrd="2" destOrd="0" parTransId="{D2203549-9D6D-4D24-BC3E-544951A199AE}" sibTransId="{1DE23561-66B2-4D37-BF9F-F20CCD062448}"/>
    <dgm:cxn modelId="{3C82196D-8EDE-4DBE-AF26-EA25A2A39470}" type="presParOf" srcId="{1EE1E089-45A2-4B38-8828-4252648B1819}" destId="{6550DFB2-24FD-45EF-A9CB-30601245994F}" srcOrd="0" destOrd="0" presId="urn:microsoft.com/office/officeart/2005/8/layout/cycle5"/>
    <dgm:cxn modelId="{7D39764F-A8FC-4ECC-A17D-46D1E540BB17}" type="presParOf" srcId="{1EE1E089-45A2-4B38-8828-4252648B1819}" destId="{71880B1A-7763-4571-9E52-652F632C9B69}" srcOrd="1" destOrd="0" presId="urn:microsoft.com/office/officeart/2005/8/layout/cycle5"/>
    <dgm:cxn modelId="{D714D4C8-4A04-4BD6-BBF4-231B9FCD8C64}" type="presParOf" srcId="{1EE1E089-45A2-4B38-8828-4252648B1819}" destId="{4E8406CF-06B5-45A3-841E-B8B43FC6F1F9}" srcOrd="2" destOrd="0" presId="urn:microsoft.com/office/officeart/2005/8/layout/cycle5"/>
    <dgm:cxn modelId="{EE46FF4E-D507-4ACE-9A23-139139016740}" type="presParOf" srcId="{1EE1E089-45A2-4B38-8828-4252648B1819}" destId="{0A9CBA20-48FE-4DDD-B7A1-3B8890821AA5}" srcOrd="3" destOrd="0" presId="urn:microsoft.com/office/officeart/2005/8/layout/cycle5"/>
    <dgm:cxn modelId="{721FB613-1E31-49EC-8963-8C78831E26DB}" type="presParOf" srcId="{1EE1E089-45A2-4B38-8828-4252648B1819}" destId="{208166BB-2635-4F9C-B1E6-3185240A3510}" srcOrd="4" destOrd="0" presId="urn:microsoft.com/office/officeart/2005/8/layout/cycle5"/>
    <dgm:cxn modelId="{C2EE000C-589F-4F82-ACB7-99E7F689BAB5}" type="presParOf" srcId="{1EE1E089-45A2-4B38-8828-4252648B1819}" destId="{62BE85A7-EA9E-487F-A6E2-6147E3544E30}" srcOrd="5" destOrd="0" presId="urn:microsoft.com/office/officeart/2005/8/layout/cycle5"/>
    <dgm:cxn modelId="{56778288-9963-43F1-8D67-18778DC436B8}" type="presParOf" srcId="{1EE1E089-45A2-4B38-8828-4252648B1819}" destId="{8307195F-9135-431E-B111-1656E766E297}" srcOrd="6" destOrd="0" presId="urn:microsoft.com/office/officeart/2005/8/layout/cycle5"/>
    <dgm:cxn modelId="{7BA5DB18-D184-4CFE-8306-69C7595A8387}" type="presParOf" srcId="{1EE1E089-45A2-4B38-8828-4252648B1819}" destId="{BA393B46-8F3D-45ED-B5E4-37B1CBE9B780}" srcOrd="7" destOrd="0" presId="urn:microsoft.com/office/officeart/2005/8/layout/cycle5"/>
    <dgm:cxn modelId="{61AEC812-7479-43F2-89B8-25A8B7E3EAA8}" type="presParOf" srcId="{1EE1E089-45A2-4B38-8828-4252648B1819}" destId="{FD5CC2C4-1133-4F35-A473-06A94F38B217}" srcOrd="8" destOrd="0" presId="urn:microsoft.com/office/officeart/2005/8/layout/cycle5"/>
    <dgm:cxn modelId="{0685E5FB-4934-4227-B385-B1D798E700DA}" type="presParOf" srcId="{1EE1E089-45A2-4B38-8828-4252648B1819}" destId="{C62184E9-ECB4-4DDA-B56D-DAB119AB101C}" srcOrd="9" destOrd="0" presId="urn:microsoft.com/office/officeart/2005/8/layout/cycle5"/>
    <dgm:cxn modelId="{C7D7C00B-0C75-4D42-A010-EFB5BC47218F}" type="presParOf" srcId="{1EE1E089-45A2-4B38-8828-4252648B1819}" destId="{699B84D6-D029-46C6-8F57-46DB2B727F2A}" srcOrd="10" destOrd="0" presId="urn:microsoft.com/office/officeart/2005/8/layout/cycle5"/>
    <dgm:cxn modelId="{F2B97C0D-5EC6-46B8-ACC4-EE450E6D304C}" type="presParOf" srcId="{1EE1E089-45A2-4B38-8828-4252648B1819}" destId="{8217E2F0-9EE8-41B2-A8E5-DED55EA6BEC5}" srcOrd="11" destOrd="0" presId="urn:microsoft.com/office/officeart/2005/8/layout/cycle5"/>
    <dgm:cxn modelId="{7A488CC2-9F92-446A-90BF-109EEA484237}" type="presParOf" srcId="{1EE1E089-45A2-4B38-8828-4252648B1819}" destId="{C0C1E8D6-C8DE-4AA0-903F-9ED362C43E60}" srcOrd="12" destOrd="0" presId="urn:microsoft.com/office/officeart/2005/8/layout/cycle5"/>
    <dgm:cxn modelId="{2E8B044D-5009-452B-922E-C2E06DBEC930}" type="presParOf" srcId="{1EE1E089-45A2-4B38-8828-4252648B1819}" destId="{DB462868-3216-4A7C-8F72-6DD6ED324527}" srcOrd="13" destOrd="0" presId="urn:microsoft.com/office/officeart/2005/8/layout/cycle5"/>
    <dgm:cxn modelId="{77336685-F5CD-4A46-9D96-FD58764E4ACD}" type="presParOf" srcId="{1EE1E089-45A2-4B38-8828-4252648B1819}" destId="{6B29E7B6-B32E-4F38-8B87-426AEC1AA682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3D53C5-E407-4E23-B44F-D6443CAD7BD2}" type="doc">
      <dgm:prSet loTypeId="urn:microsoft.com/office/officeart/2005/8/layout/cycle5" loCatId="cycle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F211F470-9FAA-4379-BA57-493952D5C47B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РАДІСТЬ</a:t>
          </a:r>
          <a:endParaRPr lang="ru-RU" dirty="0">
            <a:solidFill>
              <a:srgbClr val="002060"/>
            </a:solidFill>
          </a:endParaRPr>
        </a:p>
      </dgm:t>
    </dgm:pt>
    <dgm:pt modelId="{14FBA93B-8328-42D5-83CE-A96E2DA57FF6}" type="parTrans" cxnId="{1E45F2C0-F802-4500-B24A-DDA52E13BFD8}">
      <dgm:prSet/>
      <dgm:spPr/>
      <dgm:t>
        <a:bodyPr/>
        <a:lstStyle/>
        <a:p>
          <a:endParaRPr lang="ru-RU"/>
        </a:p>
      </dgm:t>
    </dgm:pt>
    <dgm:pt modelId="{AAAECFDF-86C1-4F1C-A6F7-712FB34741D1}" type="sibTrans" cxnId="{1E45F2C0-F802-4500-B24A-DDA52E13BFD8}">
      <dgm:prSet/>
      <dgm:spPr/>
      <dgm:t>
        <a:bodyPr/>
        <a:lstStyle/>
        <a:p>
          <a:endParaRPr lang="ru-RU"/>
        </a:p>
      </dgm:t>
    </dgm:pt>
    <dgm:pt modelId="{6739FDB0-B679-49BD-BC01-3761007490A4}">
      <dgm:prSet phldrT="[Текст]"/>
      <dgm:spPr/>
      <dgm:t>
        <a:bodyPr/>
        <a:lstStyle/>
        <a:p>
          <a:r>
            <a:rPr lang="uk-UA" dirty="0" smtClean="0">
              <a:solidFill>
                <a:srgbClr val="FFFF00"/>
              </a:solidFill>
            </a:rPr>
            <a:t>АЗАРТ</a:t>
          </a:r>
          <a:endParaRPr lang="ru-RU" dirty="0">
            <a:solidFill>
              <a:srgbClr val="FFFF00"/>
            </a:solidFill>
          </a:endParaRPr>
        </a:p>
      </dgm:t>
    </dgm:pt>
    <dgm:pt modelId="{CBD57D85-1723-48A1-943C-CF7BB3B3CCAF}" type="parTrans" cxnId="{C0F1A22E-82F7-452E-9C84-C1D72C176E4A}">
      <dgm:prSet/>
      <dgm:spPr/>
      <dgm:t>
        <a:bodyPr/>
        <a:lstStyle/>
        <a:p>
          <a:endParaRPr lang="ru-RU"/>
        </a:p>
      </dgm:t>
    </dgm:pt>
    <dgm:pt modelId="{2DCFBFC9-F371-4DA9-A9EB-606CA4A60D92}" type="sibTrans" cxnId="{C0F1A22E-82F7-452E-9C84-C1D72C176E4A}">
      <dgm:prSet/>
      <dgm:spPr/>
      <dgm:t>
        <a:bodyPr/>
        <a:lstStyle/>
        <a:p>
          <a:endParaRPr lang="ru-RU"/>
        </a:p>
      </dgm:t>
    </dgm:pt>
    <dgm:pt modelId="{0FA1D29C-E4D0-4773-AD2C-20A520FCE937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НАПОЛЕГЛИВІСТ</a:t>
          </a:r>
          <a:r>
            <a:rPr lang="uk-UA" dirty="0" smtClean="0">
              <a:solidFill>
                <a:schemeClr val="tx1"/>
              </a:solidFill>
            </a:rPr>
            <a:t>Ь</a:t>
          </a:r>
          <a:endParaRPr lang="ru-RU" dirty="0">
            <a:solidFill>
              <a:schemeClr val="tx1"/>
            </a:solidFill>
          </a:endParaRPr>
        </a:p>
      </dgm:t>
    </dgm:pt>
    <dgm:pt modelId="{D2203549-9D6D-4D24-BC3E-544951A199AE}" type="parTrans" cxnId="{1C90FFC8-A285-4C53-86A6-7587CA895386}">
      <dgm:prSet/>
      <dgm:spPr/>
      <dgm:t>
        <a:bodyPr/>
        <a:lstStyle/>
        <a:p>
          <a:endParaRPr lang="ru-RU"/>
        </a:p>
      </dgm:t>
    </dgm:pt>
    <dgm:pt modelId="{1DE23561-66B2-4D37-BF9F-F20CCD062448}" type="sibTrans" cxnId="{1C90FFC8-A285-4C53-86A6-7587CA895386}">
      <dgm:prSet/>
      <dgm:spPr/>
      <dgm:t>
        <a:bodyPr/>
        <a:lstStyle/>
        <a:p>
          <a:endParaRPr lang="ru-RU"/>
        </a:p>
      </dgm:t>
    </dgm:pt>
    <dgm:pt modelId="{EBF6E2B8-3B1F-41E4-A7F1-62CA1F12D8E2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КМІТЛИВІСТЬ</a:t>
          </a:r>
          <a:endParaRPr lang="ru-RU" dirty="0">
            <a:solidFill>
              <a:srgbClr val="002060"/>
            </a:solidFill>
          </a:endParaRPr>
        </a:p>
      </dgm:t>
    </dgm:pt>
    <dgm:pt modelId="{1C6A3219-D950-431F-8793-2F38B02000F3}" type="parTrans" cxnId="{9F110B2B-E910-417F-BE2A-C0F89CC67400}">
      <dgm:prSet/>
      <dgm:spPr/>
      <dgm:t>
        <a:bodyPr/>
        <a:lstStyle/>
        <a:p>
          <a:endParaRPr lang="ru-RU"/>
        </a:p>
      </dgm:t>
    </dgm:pt>
    <dgm:pt modelId="{DFD7615E-DC91-4393-9D88-073602974965}" type="sibTrans" cxnId="{9F110B2B-E910-417F-BE2A-C0F89CC67400}">
      <dgm:prSet/>
      <dgm:spPr/>
      <dgm:t>
        <a:bodyPr/>
        <a:lstStyle/>
        <a:p>
          <a:endParaRPr lang="ru-RU"/>
        </a:p>
      </dgm:t>
    </dgm:pt>
    <dgm:pt modelId="{F2B31378-B2C3-4297-8FEB-6ADC1553F692}">
      <dgm:prSet phldrT="[Текст]"/>
      <dgm:spPr>
        <a:solidFill>
          <a:schemeClr val="accent1"/>
        </a:solidFill>
      </dgm:spPr>
      <dgm:t>
        <a:bodyPr/>
        <a:lstStyle/>
        <a:p>
          <a:r>
            <a:rPr lang="uk-UA" dirty="0" smtClean="0">
              <a:solidFill>
                <a:srgbClr val="FFFF00"/>
              </a:solidFill>
            </a:rPr>
            <a:t>УСПІХ</a:t>
          </a:r>
          <a:endParaRPr lang="ru-RU" dirty="0">
            <a:solidFill>
              <a:srgbClr val="FFFF00"/>
            </a:solidFill>
          </a:endParaRPr>
        </a:p>
      </dgm:t>
    </dgm:pt>
    <dgm:pt modelId="{B15BC52D-02AD-4EEB-8160-8BD8D8C5618E}" type="parTrans" cxnId="{CD9659C1-885D-4B65-8C55-C176B0FAE8A8}">
      <dgm:prSet/>
      <dgm:spPr/>
      <dgm:t>
        <a:bodyPr/>
        <a:lstStyle/>
        <a:p>
          <a:endParaRPr lang="ru-RU"/>
        </a:p>
      </dgm:t>
    </dgm:pt>
    <dgm:pt modelId="{09137D10-B104-4C94-B4C9-6C8FD8EB53AC}" type="sibTrans" cxnId="{CD9659C1-885D-4B65-8C55-C176B0FAE8A8}">
      <dgm:prSet/>
      <dgm:spPr/>
      <dgm:t>
        <a:bodyPr/>
        <a:lstStyle/>
        <a:p>
          <a:endParaRPr lang="ru-RU"/>
        </a:p>
      </dgm:t>
    </dgm:pt>
    <dgm:pt modelId="{1EE1E089-45A2-4B38-8828-4252648B1819}" type="pres">
      <dgm:prSet presAssocID="{AC3D53C5-E407-4E23-B44F-D6443CAD7BD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50DFB2-24FD-45EF-A9CB-30601245994F}" type="pres">
      <dgm:prSet presAssocID="{F211F470-9FAA-4379-BA57-493952D5C47B}" presName="node" presStyleLbl="node1" presStyleIdx="0" presStyleCnt="5" custScaleX="201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80B1A-7763-4571-9E52-652F632C9B69}" type="pres">
      <dgm:prSet presAssocID="{F211F470-9FAA-4379-BA57-493952D5C47B}" presName="spNode" presStyleCnt="0"/>
      <dgm:spPr/>
    </dgm:pt>
    <dgm:pt modelId="{4E8406CF-06B5-45A3-841E-B8B43FC6F1F9}" type="pres">
      <dgm:prSet presAssocID="{AAAECFDF-86C1-4F1C-A6F7-712FB34741D1}" presName="sibTrans" presStyleLbl="sibTrans1D1" presStyleIdx="0" presStyleCnt="5"/>
      <dgm:spPr/>
      <dgm:t>
        <a:bodyPr/>
        <a:lstStyle/>
        <a:p>
          <a:endParaRPr lang="ru-RU"/>
        </a:p>
      </dgm:t>
    </dgm:pt>
    <dgm:pt modelId="{0A9CBA20-48FE-4DDD-B7A1-3B8890821AA5}" type="pres">
      <dgm:prSet presAssocID="{6739FDB0-B679-49BD-BC01-3761007490A4}" presName="node" presStyleLbl="node1" presStyleIdx="1" presStyleCnt="5" custScaleX="2040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166BB-2635-4F9C-B1E6-3185240A3510}" type="pres">
      <dgm:prSet presAssocID="{6739FDB0-B679-49BD-BC01-3761007490A4}" presName="spNode" presStyleCnt="0"/>
      <dgm:spPr/>
    </dgm:pt>
    <dgm:pt modelId="{62BE85A7-EA9E-487F-A6E2-6147E3544E30}" type="pres">
      <dgm:prSet presAssocID="{2DCFBFC9-F371-4DA9-A9EB-606CA4A60D92}" presName="sibTrans" presStyleLbl="sibTrans1D1" presStyleIdx="1" presStyleCnt="5"/>
      <dgm:spPr/>
      <dgm:t>
        <a:bodyPr/>
        <a:lstStyle/>
        <a:p>
          <a:endParaRPr lang="ru-RU"/>
        </a:p>
      </dgm:t>
    </dgm:pt>
    <dgm:pt modelId="{8307195F-9135-431E-B111-1656E766E297}" type="pres">
      <dgm:prSet presAssocID="{0FA1D29C-E4D0-4773-AD2C-20A520FCE937}" presName="node" presStyleLbl="node1" presStyleIdx="2" presStyleCnt="5" custScaleX="134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93B46-8F3D-45ED-B5E4-37B1CBE9B780}" type="pres">
      <dgm:prSet presAssocID="{0FA1D29C-E4D0-4773-AD2C-20A520FCE937}" presName="spNode" presStyleCnt="0"/>
      <dgm:spPr/>
    </dgm:pt>
    <dgm:pt modelId="{FD5CC2C4-1133-4F35-A473-06A94F38B217}" type="pres">
      <dgm:prSet presAssocID="{1DE23561-66B2-4D37-BF9F-F20CCD062448}" presName="sibTrans" presStyleLbl="sibTrans1D1" presStyleIdx="2" presStyleCnt="5"/>
      <dgm:spPr/>
      <dgm:t>
        <a:bodyPr/>
        <a:lstStyle/>
        <a:p>
          <a:endParaRPr lang="ru-RU"/>
        </a:p>
      </dgm:t>
    </dgm:pt>
    <dgm:pt modelId="{C62184E9-ECB4-4DDA-B56D-DAB119AB101C}" type="pres">
      <dgm:prSet presAssocID="{EBF6E2B8-3B1F-41E4-A7F1-62CA1F12D8E2}" presName="node" presStyleLbl="node1" presStyleIdx="3" presStyleCnt="5" custScaleX="1592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9B84D6-D029-46C6-8F57-46DB2B727F2A}" type="pres">
      <dgm:prSet presAssocID="{EBF6E2B8-3B1F-41E4-A7F1-62CA1F12D8E2}" presName="spNode" presStyleCnt="0"/>
      <dgm:spPr/>
    </dgm:pt>
    <dgm:pt modelId="{8217E2F0-9EE8-41B2-A8E5-DED55EA6BEC5}" type="pres">
      <dgm:prSet presAssocID="{DFD7615E-DC91-4393-9D88-07360297496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C0C1E8D6-C8DE-4AA0-903F-9ED362C43E60}" type="pres">
      <dgm:prSet presAssocID="{F2B31378-B2C3-4297-8FEB-6ADC1553F692}" presName="node" presStyleLbl="node1" presStyleIdx="4" presStyleCnt="5" custScaleX="185619" custRadScaleRad="102759" custRadScaleInc="1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62868-3216-4A7C-8F72-6DD6ED324527}" type="pres">
      <dgm:prSet presAssocID="{F2B31378-B2C3-4297-8FEB-6ADC1553F692}" presName="spNode" presStyleCnt="0"/>
      <dgm:spPr/>
    </dgm:pt>
    <dgm:pt modelId="{6B29E7B6-B32E-4F38-8B87-426AEC1AA682}" type="pres">
      <dgm:prSet presAssocID="{09137D10-B104-4C94-B4C9-6C8FD8EB53AC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91DED819-C70E-4160-B10B-28EF7DB736C3}" type="presOf" srcId="{0FA1D29C-E4D0-4773-AD2C-20A520FCE937}" destId="{8307195F-9135-431E-B111-1656E766E297}" srcOrd="0" destOrd="0" presId="urn:microsoft.com/office/officeart/2005/8/layout/cycle5"/>
    <dgm:cxn modelId="{AC346985-6E92-4887-AEEA-E8C6AE5DB082}" type="presOf" srcId="{EBF6E2B8-3B1F-41E4-A7F1-62CA1F12D8E2}" destId="{C62184E9-ECB4-4DDA-B56D-DAB119AB101C}" srcOrd="0" destOrd="0" presId="urn:microsoft.com/office/officeart/2005/8/layout/cycle5"/>
    <dgm:cxn modelId="{25BF871F-A2C6-4CA0-8709-B30050B51B67}" type="presOf" srcId="{6739FDB0-B679-49BD-BC01-3761007490A4}" destId="{0A9CBA20-48FE-4DDD-B7A1-3B8890821AA5}" srcOrd="0" destOrd="0" presId="urn:microsoft.com/office/officeart/2005/8/layout/cycle5"/>
    <dgm:cxn modelId="{28293606-A2FC-40DC-87C6-E3E5A5E334B6}" type="presOf" srcId="{09137D10-B104-4C94-B4C9-6C8FD8EB53AC}" destId="{6B29E7B6-B32E-4F38-8B87-426AEC1AA682}" srcOrd="0" destOrd="0" presId="urn:microsoft.com/office/officeart/2005/8/layout/cycle5"/>
    <dgm:cxn modelId="{C5D4B8B1-A34B-4896-A271-9B602949D42F}" type="presOf" srcId="{DFD7615E-DC91-4393-9D88-073602974965}" destId="{8217E2F0-9EE8-41B2-A8E5-DED55EA6BEC5}" srcOrd="0" destOrd="0" presId="urn:microsoft.com/office/officeart/2005/8/layout/cycle5"/>
    <dgm:cxn modelId="{6DA666D0-5243-463A-9E12-389B2E814483}" type="presOf" srcId="{AAAECFDF-86C1-4F1C-A6F7-712FB34741D1}" destId="{4E8406CF-06B5-45A3-841E-B8B43FC6F1F9}" srcOrd="0" destOrd="0" presId="urn:microsoft.com/office/officeart/2005/8/layout/cycle5"/>
    <dgm:cxn modelId="{F52955A1-3489-4B2A-A9C8-F3081E04F8D5}" type="presOf" srcId="{AC3D53C5-E407-4E23-B44F-D6443CAD7BD2}" destId="{1EE1E089-45A2-4B38-8828-4252648B1819}" srcOrd="0" destOrd="0" presId="urn:microsoft.com/office/officeart/2005/8/layout/cycle5"/>
    <dgm:cxn modelId="{4D947BAC-4105-43BF-AEFB-5D5F41B6BD07}" type="presOf" srcId="{1DE23561-66B2-4D37-BF9F-F20CCD062448}" destId="{FD5CC2C4-1133-4F35-A473-06A94F38B217}" srcOrd="0" destOrd="0" presId="urn:microsoft.com/office/officeart/2005/8/layout/cycle5"/>
    <dgm:cxn modelId="{A2C2A328-2CA1-476F-8953-9DDB3DAE5709}" type="presOf" srcId="{F211F470-9FAA-4379-BA57-493952D5C47B}" destId="{6550DFB2-24FD-45EF-A9CB-30601245994F}" srcOrd="0" destOrd="0" presId="urn:microsoft.com/office/officeart/2005/8/layout/cycle5"/>
    <dgm:cxn modelId="{1E45F2C0-F802-4500-B24A-DDA52E13BFD8}" srcId="{AC3D53C5-E407-4E23-B44F-D6443CAD7BD2}" destId="{F211F470-9FAA-4379-BA57-493952D5C47B}" srcOrd="0" destOrd="0" parTransId="{14FBA93B-8328-42D5-83CE-A96E2DA57FF6}" sibTransId="{AAAECFDF-86C1-4F1C-A6F7-712FB34741D1}"/>
    <dgm:cxn modelId="{227DA2C5-EF69-42CB-B92A-AC8EE99A6ED0}" type="presOf" srcId="{2DCFBFC9-F371-4DA9-A9EB-606CA4A60D92}" destId="{62BE85A7-EA9E-487F-A6E2-6147E3544E30}" srcOrd="0" destOrd="0" presId="urn:microsoft.com/office/officeart/2005/8/layout/cycle5"/>
    <dgm:cxn modelId="{9F110B2B-E910-417F-BE2A-C0F89CC67400}" srcId="{AC3D53C5-E407-4E23-B44F-D6443CAD7BD2}" destId="{EBF6E2B8-3B1F-41E4-A7F1-62CA1F12D8E2}" srcOrd="3" destOrd="0" parTransId="{1C6A3219-D950-431F-8793-2F38B02000F3}" sibTransId="{DFD7615E-DC91-4393-9D88-073602974965}"/>
    <dgm:cxn modelId="{C0F1A22E-82F7-452E-9C84-C1D72C176E4A}" srcId="{AC3D53C5-E407-4E23-B44F-D6443CAD7BD2}" destId="{6739FDB0-B679-49BD-BC01-3761007490A4}" srcOrd="1" destOrd="0" parTransId="{CBD57D85-1723-48A1-943C-CF7BB3B3CCAF}" sibTransId="{2DCFBFC9-F371-4DA9-A9EB-606CA4A60D92}"/>
    <dgm:cxn modelId="{4BFE9359-F8A1-4A1E-8ED8-2BF2B7F35597}" type="presOf" srcId="{F2B31378-B2C3-4297-8FEB-6ADC1553F692}" destId="{C0C1E8D6-C8DE-4AA0-903F-9ED362C43E60}" srcOrd="0" destOrd="0" presId="urn:microsoft.com/office/officeart/2005/8/layout/cycle5"/>
    <dgm:cxn modelId="{1C90FFC8-A285-4C53-86A6-7587CA895386}" srcId="{AC3D53C5-E407-4E23-B44F-D6443CAD7BD2}" destId="{0FA1D29C-E4D0-4773-AD2C-20A520FCE937}" srcOrd="2" destOrd="0" parTransId="{D2203549-9D6D-4D24-BC3E-544951A199AE}" sibTransId="{1DE23561-66B2-4D37-BF9F-F20CCD062448}"/>
    <dgm:cxn modelId="{CD9659C1-885D-4B65-8C55-C176B0FAE8A8}" srcId="{AC3D53C5-E407-4E23-B44F-D6443CAD7BD2}" destId="{F2B31378-B2C3-4297-8FEB-6ADC1553F692}" srcOrd="4" destOrd="0" parTransId="{B15BC52D-02AD-4EEB-8160-8BD8D8C5618E}" sibTransId="{09137D10-B104-4C94-B4C9-6C8FD8EB53AC}"/>
    <dgm:cxn modelId="{E898AE47-E657-467F-915D-BFB4A435E19F}" type="presParOf" srcId="{1EE1E089-45A2-4B38-8828-4252648B1819}" destId="{6550DFB2-24FD-45EF-A9CB-30601245994F}" srcOrd="0" destOrd="0" presId="urn:microsoft.com/office/officeart/2005/8/layout/cycle5"/>
    <dgm:cxn modelId="{EEED70A4-1CD3-46E0-A0F6-46E77DDDF73E}" type="presParOf" srcId="{1EE1E089-45A2-4B38-8828-4252648B1819}" destId="{71880B1A-7763-4571-9E52-652F632C9B69}" srcOrd="1" destOrd="0" presId="urn:microsoft.com/office/officeart/2005/8/layout/cycle5"/>
    <dgm:cxn modelId="{A4E469CF-040D-40FB-8197-86C0CB1B29F9}" type="presParOf" srcId="{1EE1E089-45A2-4B38-8828-4252648B1819}" destId="{4E8406CF-06B5-45A3-841E-B8B43FC6F1F9}" srcOrd="2" destOrd="0" presId="urn:microsoft.com/office/officeart/2005/8/layout/cycle5"/>
    <dgm:cxn modelId="{9D8D7308-AC51-4219-BF73-A082BEBC0689}" type="presParOf" srcId="{1EE1E089-45A2-4B38-8828-4252648B1819}" destId="{0A9CBA20-48FE-4DDD-B7A1-3B8890821AA5}" srcOrd="3" destOrd="0" presId="urn:microsoft.com/office/officeart/2005/8/layout/cycle5"/>
    <dgm:cxn modelId="{AC9A8DA0-5B7E-4E02-9E6D-D38490F9886B}" type="presParOf" srcId="{1EE1E089-45A2-4B38-8828-4252648B1819}" destId="{208166BB-2635-4F9C-B1E6-3185240A3510}" srcOrd="4" destOrd="0" presId="urn:microsoft.com/office/officeart/2005/8/layout/cycle5"/>
    <dgm:cxn modelId="{2E45C1D2-E518-4259-91D4-DF4511AB4796}" type="presParOf" srcId="{1EE1E089-45A2-4B38-8828-4252648B1819}" destId="{62BE85A7-EA9E-487F-A6E2-6147E3544E30}" srcOrd="5" destOrd="0" presId="urn:microsoft.com/office/officeart/2005/8/layout/cycle5"/>
    <dgm:cxn modelId="{9DF8B0C4-227C-4627-8B38-91594138A34B}" type="presParOf" srcId="{1EE1E089-45A2-4B38-8828-4252648B1819}" destId="{8307195F-9135-431E-B111-1656E766E297}" srcOrd="6" destOrd="0" presId="urn:microsoft.com/office/officeart/2005/8/layout/cycle5"/>
    <dgm:cxn modelId="{C4E2AAB3-B09B-4F38-AB29-A522098835BE}" type="presParOf" srcId="{1EE1E089-45A2-4B38-8828-4252648B1819}" destId="{BA393B46-8F3D-45ED-B5E4-37B1CBE9B780}" srcOrd="7" destOrd="0" presId="urn:microsoft.com/office/officeart/2005/8/layout/cycle5"/>
    <dgm:cxn modelId="{DECB26BE-B0BE-45CA-ADDC-FA910AB0A7F7}" type="presParOf" srcId="{1EE1E089-45A2-4B38-8828-4252648B1819}" destId="{FD5CC2C4-1133-4F35-A473-06A94F38B217}" srcOrd="8" destOrd="0" presId="urn:microsoft.com/office/officeart/2005/8/layout/cycle5"/>
    <dgm:cxn modelId="{9A8803E4-EBB3-45BF-81A3-388A7AF6C9EE}" type="presParOf" srcId="{1EE1E089-45A2-4B38-8828-4252648B1819}" destId="{C62184E9-ECB4-4DDA-B56D-DAB119AB101C}" srcOrd="9" destOrd="0" presId="urn:microsoft.com/office/officeart/2005/8/layout/cycle5"/>
    <dgm:cxn modelId="{DE2C7228-6102-4D5C-8982-0C174E7C6910}" type="presParOf" srcId="{1EE1E089-45A2-4B38-8828-4252648B1819}" destId="{699B84D6-D029-46C6-8F57-46DB2B727F2A}" srcOrd="10" destOrd="0" presId="urn:microsoft.com/office/officeart/2005/8/layout/cycle5"/>
    <dgm:cxn modelId="{A887C7C8-438E-4AB5-8EE6-B142D8DFFA5C}" type="presParOf" srcId="{1EE1E089-45A2-4B38-8828-4252648B1819}" destId="{8217E2F0-9EE8-41B2-A8E5-DED55EA6BEC5}" srcOrd="11" destOrd="0" presId="urn:microsoft.com/office/officeart/2005/8/layout/cycle5"/>
    <dgm:cxn modelId="{7EE4A631-BE2A-4887-BDFB-4C3E9AD28795}" type="presParOf" srcId="{1EE1E089-45A2-4B38-8828-4252648B1819}" destId="{C0C1E8D6-C8DE-4AA0-903F-9ED362C43E60}" srcOrd="12" destOrd="0" presId="urn:microsoft.com/office/officeart/2005/8/layout/cycle5"/>
    <dgm:cxn modelId="{0313B56B-AF5B-4B20-BB2D-6E849C58C3BE}" type="presParOf" srcId="{1EE1E089-45A2-4B38-8828-4252648B1819}" destId="{DB462868-3216-4A7C-8F72-6DD6ED324527}" srcOrd="13" destOrd="0" presId="urn:microsoft.com/office/officeart/2005/8/layout/cycle5"/>
    <dgm:cxn modelId="{BD01DB03-FECB-415F-95B7-7F204A8D521C}" type="presParOf" srcId="{1EE1E089-45A2-4B38-8828-4252648B1819}" destId="{6B29E7B6-B32E-4F38-8B87-426AEC1AA682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3D53C5-E407-4E23-B44F-D6443CAD7BD2}" type="doc">
      <dgm:prSet loTypeId="urn:microsoft.com/office/officeart/2005/8/layout/cycle5" loCatId="cycle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F211F470-9FAA-4379-BA57-493952D5C47B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РАДІСТЬ</a:t>
          </a:r>
          <a:endParaRPr lang="ru-RU" dirty="0">
            <a:solidFill>
              <a:srgbClr val="002060"/>
            </a:solidFill>
          </a:endParaRPr>
        </a:p>
      </dgm:t>
    </dgm:pt>
    <dgm:pt modelId="{14FBA93B-8328-42D5-83CE-A96E2DA57FF6}" type="parTrans" cxnId="{1E45F2C0-F802-4500-B24A-DDA52E13BFD8}">
      <dgm:prSet/>
      <dgm:spPr/>
      <dgm:t>
        <a:bodyPr/>
        <a:lstStyle/>
        <a:p>
          <a:endParaRPr lang="ru-RU"/>
        </a:p>
      </dgm:t>
    </dgm:pt>
    <dgm:pt modelId="{AAAECFDF-86C1-4F1C-A6F7-712FB34741D1}" type="sibTrans" cxnId="{1E45F2C0-F802-4500-B24A-DDA52E13BFD8}">
      <dgm:prSet/>
      <dgm:spPr/>
      <dgm:t>
        <a:bodyPr/>
        <a:lstStyle/>
        <a:p>
          <a:endParaRPr lang="ru-RU"/>
        </a:p>
      </dgm:t>
    </dgm:pt>
    <dgm:pt modelId="{6739FDB0-B679-49BD-BC01-3761007490A4}">
      <dgm:prSet phldrT="[Текст]"/>
      <dgm:spPr/>
      <dgm:t>
        <a:bodyPr/>
        <a:lstStyle/>
        <a:p>
          <a:r>
            <a:rPr lang="uk-UA" dirty="0" smtClean="0">
              <a:solidFill>
                <a:srgbClr val="FFFF00"/>
              </a:solidFill>
            </a:rPr>
            <a:t>АЗАРТ</a:t>
          </a:r>
          <a:endParaRPr lang="ru-RU" dirty="0">
            <a:solidFill>
              <a:srgbClr val="FFFF00"/>
            </a:solidFill>
          </a:endParaRPr>
        </a:p>
      </dgm:t>
    </dgm:pt>
    <dgm:pt modelId="{CBD57D85-1723-48A1-943C-CF7BB3B3CCAF}" type="parTrans" cxnId="{C0F1A22E-82F7-452E-9C84-C1D72C176E4A}">
      <dgm:prSet/>
      <dgm:spPr/>
      <dgm:t>
        <a:bodyPr/>
        <a:lstStyle/>
        <a:p>
          <a:endParaRPr lang="ru-RU"/>
        </a:p>
      </dgm:t>
    </dgm:pt>
    <dgm:pt modelId="{2DCFBFC9-F371-4DA9-A9EB-606CA4A60D92}" type="sibTrans" cxnId="{C0F1A22E-82F7-452E-9C84-C1D72C176E4A}">
      <dgm:prSet/>
      <dgm:spPr/>
      <dgm:t>
        <a:bodyPr/>
        <a:lstStyle/>
        <a:p>
          <a:endParaRPr lang="ru-RU"/>
        </a:p>
      </dgm:t>
    </dgm:pt>
    <dgm:pt modelId="{0FA1D29C-E4D0-4773-AD2C-20A520FCE937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НАПОЛЕГЛИВІСТ</a:t>
          </a:r>
          <a:r>
            <a:rPr lang="uk-UA" dirty="0" smtClean="0">
              <a:solidFill>
                <a:schemeClr val="tx1"/>
              </a:solidFill>
            </a:rPr>
            <a:t>Ь</a:t>
          </a:r>
          <a:endParaRPr lang="ru-RU" dirty="0">
            <a:solidFill>
              <a:schemeClr val="tx1"/>
            </a:solidFill>
          </a:endParaRPr>
        </a:p>
      </dgm:t>
    </dgm:pt>
    <dgm:pt modelId="{D2203549-9D6D-4D24-BC3E-544951A199AE}" type="parTrans" cxnId="{1C90FFC8-A285-4C53-86A6-7587CA895386}">
      <dgm:prSet/>
      <dgm:spPr/>
      <dgm:t>
        <a:bodyPr/>
        <a:lstStyle/>
        <a:p>
          <a:endParaRPr lang="ru-RU"/>
        </a:p>
      </dgm:t>
    </dgm:pt>
    <dgm:pt modelId="{1DE23561-66B2-4D37-BF9F-F20CCD062448}" type="sibTrans" cxnId="{1C90FFC8-A285-4C53-86A6-7587CA895386}">
      <dgm:prSet/>
      <dgm:spPr/>
      <dgm:t>
        <a:bodyPr/>
        <a:lstStyle/>
        <a:p>
          <a:endParaRPr lang="ru-RU"/>
        </a:p>
      </dgm:t>
    </dgm:pt>
    <dgm:pt modelId="{EBF6E2B8-3B1F-41E4-A7F1-62CA1F12D8E2}">
      <dgm:prSet phldrT="[Текст]"/>
      <dgm:spPr>
        <a:solidFill>
          <a:srgbClr val="FFFF00"/>
        </a:solidFill>
      </dgm:spPr>
      <dgm:t>
        <a:bodyPr/>
        <a:lstStyle/>
        <a:p>
          <a:r>
            <a:rPr lang="uk-UA" dirty="0" smtClean="0">
              <a:solidFill>
                <a:srgbClr val="002060"/>
              </a:solidFill>
            </a:rPr>
            <a:t>КМІТЛИВІСТЬ</a:t>
          </a:r>
          <a:endParaRPr lang="ru-RU" dirty="0">
            <a:solidFill>
              <a:srgbClr val="002060"/>
            </a:solidFill>
          </a:endParaRPr>
        </a:p>
      </dgm:t>
    </dgm:pt>
    <dgm:pt modelId="{1C6A3219-D950-431F-8793-2F38B02000F3}" type="parTrans" cxnId="{9F110B2B-E910-417F-BE2A-C0F89CC67400}">
      <dgm:prSet/>
      <dgm:spPr/>
      <dgm:t>
        <a:bodyPr/>
        <a:lstStyle/>
        <a:p>
          <a:endParaRPr lang="ru-RU"/>
        </a:p>
      </dgm:t>
    </dgm:pt>
    <dgm:pt modelId="{DFD7615E-DC91-4393-9D88-073602974965}" type="sibTrans" cxnId="{9F110B2B-E910-417F-BE2A-C0F89CC67400}">
      <dgm:prSet/>
      <dgm:spPr/>
      <dgm:t>
        <a:bodyPr/>
        <a:lstStyle/>
        <a:p>
          <a:endParaRPr lang="ru-RU"/>
        </a:p>
      </dgm:t>
    </dgm:pt>
    <dgm:pt modelId="{F2B31378-B2C3-4297-8FEB-6ADC1553F692}">
      <dgm:prSet phldrT="[Текст]"/>
      <dgm:spPr>
        <a:solidFill>
          <a:schemeClr val="accent1"/>
        </a:solidFill>
      </dgm:spPr>
      <dgm:t>
        <a:bodyPr/>
        <a:lstStyle/>
        <a:p>
          <a:r>
            <a:rPr lang="uk-UA" dirty="0" smtClean="0">
              <a:solidFill>
                <a:srgbClr val="FFFF00"/>
              </a:solidFill>
            </a:rPr>
            <a:t>УСПІХ</a:t>
          </a:r>
          <a:endParaRPr lang="ru-RU" dirty="0">
            <a:solidFill>
              <a:srgbClr val="FFFF00"/>
            </a:solidFill>
          </a:endParaRPr>
        </a:p>
      </dgm:t>
    </dgm:pt>
    <dgm:pt modelId="{B15BC52D-02AD-4EEB-8160-8BD8D8C5618E}" type="parTrans" cxnId="{CD9659C1-885D-4B65-8C55-C176B0FAE8A8}">
      <dgm:prSet/>
      <dgm:spPr/>
      <dgm:t>
        <a:bodyPr/>
        <a:lstStyle/>
        <a:p>
          <a:endParaRPr lang="ru-RU"/>
        </a:p>
      </dgm:t>
    </dgm:pt>
    <dgm:pt modelId="{09137D10-B104-4C94-B4C9-6C8FD8EB53AC}" type="sibTrans" cxnId="{CD9659C1-885D-4B65-8C55-C176B0FAE8A8}">
      <dgm:prSet/>
      <dgm:spPr/>
      <dgm:t>
        <a:bodyPr/>
        <a:lstStyle/>
        <a:p>
          <a:endParaRPr lang="ru-RU"/>
        </a:p>
      </dgm:t>
    </dgm:pt>
    <dgm:pt modelId="{1EE1E089-45A2-4B38-8828-4252648B1819}" type="pres">
      <dgm:prSet presAssocID="{AC3D53C5-E407-4E23-B44F-D6443CAD7BD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550DFB2-24FD-45EF-A9CB-30601245994F}" type="pres">
      <dgm:prSet presAssocID="{F211F470-9FAA-4379-BA57-493952D5C47B}" presName="node" presStyleLbl="node1" presStyleIdx="0" presStyleCnt="5" custScaleX="2018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80B1A-7763-4571-9E52-652F632C9B69}" type="pres">
      <dgm:prSet presAssocID="{F211F470-9FAA-4379-BA57-493952D5C47B}" presName="spNode" presStyleCnt="0"/>
      <dgm:spPr/>
    </dgm:pt>
    <dgm:pt modelId="{4E8406CF-06B5-45A3-841E-B8B43FC6F1F9}" type="pres">
      <dgm:prSet presAssocID="{AAAECFDF-86C1-4F1C-A6F7-712FB34741D1}" presName="sibTrans" presStyleLbl="sibTrans1D1" presStyleIdx="0" presStyleCnt="5"/>
      <dgm:spPr/>
      <dgm:t>
        <a:bodyPr/>
        <a:lstStyle/>
        <a:p>
          <a:endParaRPr lang="ru-RU"/>
        </a:p>
      </dgm:t>
    </dgm:pt>
    <dgm:pt modelId="{0A9CBA20-48FE-4DDD-B7A1-3B8890821AA5}" type="pres">
      <dgm:prSet presAssocID="{6739FDB0-B679-49BD-BC01-3761007490A4}" presName="node" presStyleLbl="node1" presStyleIdx="1" presStyleCnt="5" custScaleX="2040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8166BB-2635-4F9C-B1E6-3185240A3510}" type="pres">
      <dgm:prSet presAssocID="{6739FDB0-B679-49BD-BC01-3761007490A4}" presName="spNode" presStyleCnt="0"/>
      <dgm:spPr/>
    </dgm:pt>
    <dgm:pt modelId="{62BE85A7-EA9E-487F-A6E2-6147E3544E30}" type="pres">
      <dgm:prSet presAssocID="{2DCFBFC9-F371-4DA9-A9EB-606CA4A60D92}" presName="sibTrans" presStyleLbl="sibTrans1D1" presStyleIdx="1" presStyleCnt="5"/>
      <dgm:spPr/>
      <dgm:t>
        <a:bodyPr/>
        <a:lstStyle/>
        <a:p>
          <a:endParaRPr lang="ru-RU"/>
        </a:p>
      </dgm:t>
    </dgm:pt>
    <dgm:pt modelId="{8307195F-9135-431E-B111-1656E766E297}" type="pres">
      <dgm:prSet presAssocID="{0FA1D29C-E4D0-4773-AD2C-20A520FCE937}" presName="node" presStyleLbl="node1" presStyleIdx="2" presStyleCnt="5" custScaleX="1349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93B46-8F3D-45ED-B5E4-37B1CBE9B780}" type="pres">
      <dgm:prSet presAssocID="{0FA1D29C-E4D0-4773-AD2C-20A520FCE937}" presName="spNode" presStyleCnt="0"/>
      <dgm:spPr/>
    </dgm:pt>
    <dgm:pt modelId="{FD5CC2C4-1133-4F35-A473-06A94F38B217}" type="pres">
      <dgm:prSet presAssocID="{1DE23561-66B2-4D37-BF9F-F20CCD062448}" presName="sibTrans" presStyleLbl="sibTrans1D1" presStyleIdx="2" presStyleCnt="5"/>
      <dgm:spPr/>
      <dgm:t>
        <a:bodyPr/>
        <a:lstStyle/>
        <a:p>
          <a:endParaRPr lang="ru-RU"/>
        </a:p>
      </dgm:t>
    </dgm:pt>
    <dgm:pt modelId="{C62184E9-ECB4-4DDA-B56D-DAB119AB101C}" type="pres">
      <dgm:prSet presAssocID="{EBF6E2B8-3B1F-41E4-A7F1-62CA1F12D8E2}" presName="node" presStyleLbl="node1" presStyleIdx="3" presStyleCnt="5" custScaleX="1592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9B84D6-D029-46C6-8F57-46DB2B727F2A}" type="pres">
      <dgm:prSet presAssocID="{EBF6E2B8-3B1F-41E4-A7F1-62CA1F12D8E2}" presName="spNode" presStyleCnt="0"/>
      <dgm:spPr/>
    </dgm:pt>
    <dgm:pt modelId="{8217E2F0-9EE8-41B2-A8E5-DED55EA6BEC5}" type="pres">
      <dgm:prSet presAssocID="{DFD7615E-DC91-4393-9D88-07360297496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C0C1E8D6-C8DE-4AA0-903F-9ED362C43E60}" type="pres">
      <dgm:prSet presAssocID="{F2B31378-B2C3-4297-8FEB-6ADC1553F692}" presName="node" presStyleLbl="node1" presStyleIdx="4" presStyleCnt="5" custScaleX="185619" custRadScaleRad="102759" custRadScaleInc="14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462868-3216-4A7C-8F72-6DD6ED324527}" type="pres">
      <dgm:prSet presAssocID="{F2B31378-B2C3-4297-8FEB-6ADC1553F692}" presName="spNode" presStyleCnt="0"/>
      <dgm:spPr/>
    </dgm:pt>
    <dgm:pt modelId="{6B29E7B6-B32E-4F38-8B87-426AEC1AA682}" type="pres">
      <dgm:prSet presAssocID="{09137D10-B104-4C94-B4C9-6C8FD8EB53AC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CD9659C1-885D-4B65-8C55-C176B0FAE8A8}" srcId="{AC3D53C5-E407-4E23-B44F-D6443CAD7BD2}" destId="{F2B31378-B2C3-4297-8FEB-6ADC1553F692}" srcOrd="4" destOrd="0" parTransId="{B15BC52D-02AD-4EEB-8160-8BD8D8C5618E}" sibTransId="{09137D10-B104-4C94-B4C9-6C8FD8EB53AC}"/>
    <dgm:cxn modelId="{DE36788F-C0B8-4D6E-8E99-C64A35EABBA7}" type="presOf" srcId="{09137D10-B104-4C94-B4C9-6C8FD8EB53AC}" destId="{6B29E7B6-B32E-4F38-8B87-426AEC1AA682}" srcOrd="0" destOrd="0" presId="urn:microsoft.com/office/officeart/2005/8/layout/cycle5"/>
    <dgm:cxn modelId="{1E45F2C0-F802-4500-B24A-DDA52E13BFD8}" srcId="{AC3D53C5-E407-4E23-B44F-D6443CAD7BD2}" destId="{F211F470-9FAA-4379-BA57-493952D5C47B}" srcOrd="0" destOrd="0" parTransId="{14FBA93B-8328-42D5-83CE-A96E2DA57FF6}" sibTransId="{AAAECFDF-86C1-4F1C-A6F7-712FB34741D1}"/>
    <dgm:cxn modelId="{6A8FC4D9-85B3-4D03-867D-7363941574A2}" type="presOf" srcId="{AC3D53C5-E407-4E23-B44F-D6443CAD7BD2}" destId="{1EE1E089-45A2-4B38-8828-4252648B1819}" srcOrd="0" destOrd="0" presId="urn:microsoft.com/office/officeart/2005/8/layout/cycle5"/>
    <dgm:cxn modelId="{709A02CF-F89E-4249-BCDE-B15B14D356D6}" type="presOf" srcId="{AAAECFDF-86C1-4F1C-A6F7-712FB34741D1}" destId="{4E8406CF-06B5-45A3-841E-B8B43FC6F1F9}" srcOrd="0" destOrd="0" presId="urn:microsoft.com/office/officeart/2005/8/layout/cycle5"/>
    <dgm:cxn modelId="{1C90FFC8-A285-4C53-86A6-7587CA895386}" srcId="{AC3D53C5-E407-4E23-B44F-D6443CAD7BD2}" destId="{0FA1D29C-E4D0-4773-AD2C-20A520FCE937}" srcOrd="2" destOrd="0" parTransId="{D2203549-9D6D-4D24-BC3E-544951A199AE}" sibTransId="{1DE23561-66B2-4D37-BF9F-F20CCD062448}"/>
    <dgm:cxn modelId="{8436167A-53A4-4E8C-9428-A0CD6F769D4E}" type="presOf" srcId="{EBF6E2B8-3B1F-41E4-A7F1-62CA1F12D8E2}" destId="{C62184E9-ECB4-4DDA-B56D-DAB119AB101C}" srcOrd="0" destOrd="0" presId="urn:microsoft.com/office/officeart/2005/8/layout/cycle5"/>
    <dgm:cxn modelId="{FB3FA3E5-52E0-4AF9-BDC5-EC37CB8D5010}" type="presOf" srcId="{0FA1D29C-E4D0-4773-AD2C-20A520FCE937}" destId="{8307195F-9135-431E-B111-1656E766E297}" srcOrd="0" destOrd="0" presId="urn:microsoft.com/office/officeart/2005/8/layout/cycle5"/>
    <dgm:cxn modelId="{4DE0F4F9-CC2D-48FF-B64F-648DD4D27C54}" type="presOf" srcId="{6739FDB0-B679-49BD-BC01-3761007490A4}" destId="{0A9CBA20-48FE-4DDD-B7A1-3B8890821AA5}" srcOrd="0" destOrd="0" presId="urn:microsoft.com/office/officeart/2005/8/layout/cycle5"/>
    <dgm:cxn modelId="{2CBA6BF5-F859-4384-B246-5E25E5C2986B}" type="presOf" srcId="{DFD7615E-DC91-4393-9D88-073602974965}" destId="{8217E2F0-9EE8-41B2-A8E5-DED55EA6BEC5}" srcOrd="0" destOrd="0" presId="urn:microsoft.com/office/officeart/2005/8/layout/cycle5"/>
    <dgm:cxn modelId="{D52DE792-2F40-4514-A4AE-6A47111E95B7}" type="presOf" srcId="{F2B31378-B2C3-4297-8FEB-6ADC1553F692}" destId="{C0C1E8D6-C8DE-4AA0-903F-9ED362C43E60}" srcOrd="0" destOrd="0" presId="urn:microsoft.com/office/officeart/2005/8/layout/cycle5"/>
    <dgm:cxn modelId="{642A4554-7869-4DAB-AB83-045372A19459}" type="presOf" srcId="{F211F470-9FAA-4379-BA57-493952D5C47B}" destId="{6550DFB2-24FD-45EF-A9CB-30601245994F}" srcOrd="0" destOrd="0" presId="urn:microsoft.com/office/officeart/2005/8/layout/cycle5"/>
    <dgm:cxn modelId="{C0F1A22E-82F7-452E-9C84-C1D72C176E4A}" srcId="{AC3D53C5-E407-4E23-B44F-D6443CAD7BD2}" destId="{6739FDB0-B679-49BD-BC01-3761007490A4}" srcOrd="1" destOrd="0" parTransId="{CBD57D85-1723-48A1-943C-CF7BB3B3CCAF}" sibTransId="{2DCFBFC9-F371-4DA9-A9EB-606CA4A60D92}"/>
    <dgm:cxn modelId="{27941ABB-B6FE-475E-AB50-A97286F9B04B}" type="presOf" srcId="{2DCFBFC9-F371-4DA9-A9EB-606CA4A60D92}" destId="{62BE85A7-EA9E-487F-A6E2-6147E3544E30}" srcOrd="0" destOrd="0" presId="urn:microsoft.com/office/officeart/2005/8/layout/cycle5"/>
    <dgm:cxn modelId="{9F110B2B-E910-417F-BE2A-C0F89CC67400}" srcId="{AC3D53C5-E407-4E23-B44F-D6443CAD7BD2}" destId="{EBF6E2B8-3B1F-41E4-A7F1-62CA1F12D8E2}" srcOrd="3" destOrd="0" parTransId="{1C6A3219-D950-431F-8793-2F38B02000F3}" sibTransId="{DFD7615E-DC91-4393-9D88-073602974965}"/>
    <dgm:cxn modelId="{2EE6AF65-AAB8-40FC-8B64-2F4B1C4F07BB}" type="presOf" srcId="{1DE23561-66B2-4D37-BF9F-F20CCD062448}" destId="{FD5CC2C4-1133-4F35-A473-06A94F38B217}" srcOrd="0" destOrd="0" presId="urn:microsoft.com/office/officeart/2005/8/layout/cycle5"/>
    <dgm:cxn modelId="{A4CF7F75-B52F-4671-A562-7EAF08CF0260}" type="presParOf" srcId="{1EE1E089-45A2-4B38-8828-4252648B1819}" destId="{6550DFB2-24FD-45EF-A9CB-30601245994F}" srcOrd="0" destOrd="0" presId="urn:microsoft.com/office/officeart/2005/8/layout/cycle5"/>
    <dgm:cxn modelId="{7895858C-A1D1-4A3D-84B3-5D4F662ED3D4}" type="presParOf" srcId="{1EE1E089-45A2-4B38-8828-4252648B1819}" destId="{71880B1A-7763-4571-9E52-652F632C9B69}" srcOrd="1" destOrd="0" presId="urn:microsoft.com/office/officeart/2005/8/layout/cycle5"/>
    <dgm:cxn modelId="{B0DDB5E6-31DE-49F1-8F27-F75F1215DEA6}" type="presParOf" srcId="{1EE1E089-45A2-4B38-8828-4252648B1819}" destId="{4E8406CF-06B5-45A3-841E-B8B43FC6F1F9}" srcOrd="2" destOrd="0" presId="urn:microsoft.com/office/officeart/2005/8/layout/cycle5"/>
    <dgm:cxn modelId="{EE2086FF-D086-489C-B1F2-DEAFC433C874}" type="presParOf" srcId="{1EE1E089-45A2-4B38-8828-4252648B1819}" destId="{0A9CBA20-48FE-4DDD-B7A1-3B8890821AA5}" srcOrd="3" destOrd="0" presId="urn:microsoft.com/office/officeart/2005/8/layout/cycle5"/>
    <dgm:cxn modelId="{A7E982A7-F432-4E19-9E99-CA976FFFA432}" type="presParOf" srcId="{1EE1E089-45A2-4B38-8828-4252648B1819}" destId="{208166BB-2635-4F9C-B1E6-3185240A3510}" srcOrd="4" destOrd="0" presId="urn:microsoft.com/office/officeart/2005/8/layout/cycle5"/>
    <dgm:cxn modelId="{2DB8927F-EB07-4F86-A45B-E5F1AAC8392C}" type="presParOf" srcId="{1EE1E089-45A2-4B38-8828-4252648B1819}" destId="{62BE85A7-EA9E-487F-A6E2-6147E3544E30}" srcOrd="5" destOrd="0" presId="urn:microsoft.com/office/officeart/2005/8/layout/cycle5"/>
    <dgm:cxn modelId="{9352F223-7EEB-4FEF-9316-7C2C933EFEE1}" type="presParOf" srcId="{1EE1E089-45A2-4B38-8828-4252648B1819}" destId="{8307195F-9135-431E-B111-1656E766E297}" srcOrd="6" destOrd="0" presId="urn:microsoft.com/office/officeart/2005/8/layout/cycle5"/>
    <dgm:cxn modelId="{65B53BE0-FFDC-466A-85B3-FA84CE04E6E7}" type="presParOf" srcId="{1EE1E089-45A2-4B38-8828-4252648B1819}" destId="{BA393B46-8F3D-45ED-B5E4-37B1CBE9B780}" srcOrd="7" destOrd="0" presId="urn:microsoft.com/office/officeart/2005/8/layout/cycle5"/>
    <dgm:cxn modelId="{D9F6333A-0FCF-440B-BE37-BB8773B46046}" type="presParOf" srcId="{1EE1E089-45A2-4B38-8828-4252648B1819}" destId="{FD5CC2C4-1133-4F35-A473-06A94F38B217}" srcOrd="8" destOrd="0" presId="urn:microsoft.com/office/officeart/2005/8/layout/cycle5"/>
    <dgm:cxn modelId="{7B289D30-BE7E-4280-A245-B1BF3910AA4E}" type="presParOf" srcId="{1EE1E089-45A2-4B38-8828-4252648B1819}" destId="{C62184E9-ECB4-4DDA-B56D-DAB119AB101C}" srcOrd="9" destOrd="0" presId="urn:microsoft.com/office/officeart/2005/8/layout/cycle5"/>
    <dgm:cxn modelId="{7D541D4F-999B-4F3B-96EC-D429CC31FE63}" type="presParOf" srcId="{1EE1E089-45A2-4B38-8828-4252648B1819}" destId="{699B84D6-D029-46C6-8F57-46DB2B727F2A}" srcOrd="10" destOrd="0" presId="urn:microsoft.com/office/officeart/2005/8/layout/cycle5"/>
    <dgm:cxn modelId="{7B8EC42C-BBD6-4DDC-917A-F1D80A1BA2E4}" type="presParOf" srcId="{1EE1E089-45A2-4B38-8828-4252648B1819}" destId="{8217E2F0-9EE8-41B2-A8E5-DED55EA6BEC5}" srcOrd="11" destOrd="0" presId="urn:microsoft.com/office/officeart/2005/8/layout/cycle5"/>
    <dgm:cxn modelId="{CE92D3B1-8AEC-4CBC-8A88-FA406F48A3A4}" type="presParOf" srcId="{1EE1E089-45A2-4B38-8828-4252648B1819}" destId="{C0C1E8D6-C8DE-4AA0-903F-9ED362C43E60}" srcOrd="12" destOrd="0" presId="urn:microsoft.com/office/officeart/2005/8/layout/cycle5"/>
    <dgm:cxn modelId="{649511BB-651C-40F5-8564-174152DCECD2}" type="presParOf" srcId="{1EE1E089-45A2-4B38-8828-4252648B1819}" destId="{DB462868-3216-4A7C-8F72-6DD6ED324527}" srcOrd="13" destOrd="0" presId="urn:microsoft.com/office/officeart/2005/8/layout/cycle5"/>
    <dgm:cxn modelId="{6B8CF320-EF4E-4B6D-82AD-EC5EFFE31A9C}" type="presParOf" srcId="{1EE1E089-45A2-4B38-8828-4252648B1819}" destId="{6B29E7B6-B32E-4F38-8B87-426AEC1AA682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9CC7FD2-C9B9-42FF-A36E-AA1DB0B2F362}" type="doc">
      <dgm:prSet loTypeId="urn:microsoft.com/office/officeart/2008/layout/HorizontalMultiLevelHierarchy" loCatId="hierarchy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C8753F-ED76-4893-935B-E16AEE5F4D41}">
      <dgm:prSet phldrT="[Текст]"/>
      <dgm:spPr/>
      <dgm:t>
        <a:bodyPr/>
        <a:lstStyle/>
        <a:p>
          <a:r>
            <a:rPr lang="uk-UA" smtClean="0"/>
            <a:t>ДІЗНАЄМОСЯ</a:t>
          </a:r>
          <a:endParaRPr lang="ru-RU" dirty="0"/>
        </a:p>
      </dgm:t>
    </dgm:pt>
    <dgm:pt modelId="{3AD13DD1-D298-438E-B6C4-58A9DC2E2F13}" type="parTrans" cxnId="{D45D719B-56E9-4C90-8491-32FB6F369196}">
      <dgm:prSet/>
      <dgm:spPr/>
      <dgm:t>
        <a:bodyPr/>
        <a:lstStyle/>
        <a:p>
          <a:endParaRPr lang="ru-RU"/>
        </a:p>
      </dgm:t>
    </dgm:pt>
    <dgm:pt modelId="{BDEEE32E-B340-4DD0-8FC4-D8FF77956CEF}" type="sibTrans" cxnId="{D45D719B-56E9-4C90-8491-32FB6F369196}">
      <dgm:prSet/>
      <dgm:spPr/>
      <dgm:t>
        <a:bodyPr/>
        <a:lstStyle/>
        <a:p>
          <a:endParaRPr lang="ru-RU"/>
        </a:p>
      </dgm:t>
    </dgm:pt>
    <dgm:pt modelId="{9CD73D8E-DBEC-471B-817C-7697B76B484F}">
      <dgm:prSet phldrT="[Текст]" custT="1"/>
      <dgm:spPr/>
      <dgm:t>
        <a:bodyPr/>
        <a:lstStyle/>
        <a:p>
          <a:r>
            <a:rPr lang="uk-UA" sz="3200" dirty="0" smtClean="0"/>
            <a:t>Як </a:t>
          </a:r>
          <a:r>
            <a:rPr lang="uk-UA" sz="3200" dirty="0" err="1" smtClean="0"/>
            <a:t>розв</a:t>
          </a:r>
          <a:r>
            <a:rPr lang="en-US" sz="3200" dirty="0" smtClean="0"/>
            <a:t>’</a:t>
          </a:r>
          <a:r>
            <a:rPr lang="uk-UA" sz="3200" dirty="0" err="1" smtClean="0"/>
            <a:t>язувати</a:t>
          </a:r>
          <a:r>
            <a:rPr lang="uk-UA" sz="3200" dirty="0" smtClean="0"/>
            <a:t> ускладнені рівняння</a:t>
          </a:r>
          <a:endParaRPr lang="ru-RU" sz="3200" dirty="0"/>
        </a:p>
      </dgm:t>
    </dgm:pt>
    <dgm:pt modelId="{ECB55788-EDB0-42FB-8DC5-B508FD4D304D}" type="parTrans" cxnId="{D554BC39-E8EC-42EE-B668-EBD8717B3AAA}">
      <dgm:prSet/>
      <dgm:spPr/>
      <dgm:t>
        <a:bodyPr/>
        <a:lstStyle/>
        <a:p>
          <a:endParaRPr lang="ru-RU"/>
        </a:p>
      </dgm:t>
    </dgm:pt>
    <dgm:pt modelId="{DBCDD4F8-602A-4A61-9B49-0BB4B9A20EAE}" type="sibTrans" cxnId="{D554BC39-E8EC-42EE-B668-EBD8717B3AAA}">
      <dgm:prSet/>
      <dgm:spPr/>
      <dgm:t>
        <a:bodyPr/>
        <a:lstStyle/>
        <a:p>
          <a:endParaRPr lang="ru-RU"/>
        </a:p>
      </dgm:t>
    </dgm:pt>
    <dgm:pt modelId="{8EBB3F0E-C6DF-4111-905B-6C3752479633}">
      <dgm:prSet phldrT="[Текст]" custT="1"/>
      <dgm:spPr/>
      <dgm:t>
        <a:bodyPr/>
        <a:lstStyle/>
        <a:p>
          <a:r>
            <a:rPr lang="uk-UA" sz="3200" dirty="0" smtClean="0"/>
            <a:t>Для чого  потрібні рівняння</a:t>
          </a:r>
          <a:endParaRPr lang="ru-RU" sz="3200" dirty="0"/>
        </a:p>
      </dgm:t>
    </dgm:pt>
    <dgm:pt modelId="{4C375F93-9D7A-4643-89C5-54BB366B0E5B}" type="parTrans" cxnId="{23F1F45B-C5C6-4D80-A2CE-D67A4B484EFD}">
      <dgm:prSet/>
      <dgm:spPr/>
      <dgm:t>
        <a:bodyPr/>
        <a:lstStyle/>
        <a:p>
          <a:endParaRPr lang="ru-RU"/>
        </a:p>
      </dgm:t>
    </dgm:pt>
    <dgm:pt modelId="{4BC66514-0FC1-4537-ACB8-6464A5F6CDFE}" type="sibTrans" cxnId="{23F1F45B-C5C6-4D80-A2CE-D67A4B484EFD}">
      <dgm:prSet/>
      <dgm:spPr/>
      <dgm:t>
        <a:bodyPr/>
        <a:lstStyle/>
        <a:p>
          <a:endParaRPr lang="ru-RU"/>
        </a:p>
      </dgm:t>
    </dgm:pt>
    <dgm:pt modelId="{2A3BF102-0DA0-49C1-8E1B-318E8F04A4A6}">
      <dgm:prSet phldrT="[Текст]" custT="1"/>
      <dgm:spPr/>
      <dgm:t>
        <a:bodyPr/>
        <a:lstStyle/>
        <a:p>
          <a:r>
            <a:rPr lang="uk-UA" sz="3200" dirty="0" smtClean="0"/>
            <a:t>Як правильно харчуватися</a:t>
          </a:r>
          <a:endParaRPr lang="ru-RU" sz="3200" dirty="0"/>
        </a:p>
      </dgm:t>
    </dgm:pt>
    <dgm:pt modelId="{9E16CC3F-EAFD-476E-B927-B242999E1C35}" type="parTrans" cxnId="{A7CD88C1-A1DF-47CC-B387-81F0210537D6}">
      <dgm:prSet/>
      <dgm:spPr/>
      <dgm:t>
        <a:bodyPr/>
        <a:lstStyle/>
        <a:p>
          <a:endParaRPr lang="ru-RU"/>
        </a:p>
      </dgm:t>
    </dgm:pt>
    <dgm:pt modelId="{C57D24C3-E2DB-4549-B3BB-B13448123347}" type="sibTrans" cxnId="{A7CD88C1-A1DF-47CC-B387-81F0210537D6}">
      <dgm:prSet/>
      <dgm:spPr/>
      <dgm:t>
        <a:bodyPr/>
        <a:lstStyle/>
        <a:p>
          <a:endParaRPr lang="ru-RU"/>
        </a:p>
      </dgm:t>
    </dgm:pt>
    <dgm:pt modelId="{7E37C726-6FE9-4AD7-B2F1-527006E614D1}" type="pres">
      <dgm:prSet presAssocID="{39CC7FD2-C9B9-42FF-A36E-AA1DB0B2F362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67860C-A128-4287-9E58-BF2A276009F8}" type="pres">
      <dgm:prSet presAssocID="{FEC8753F-ED76-4893-935B-E16AEE5F4D41}" presName="root1" presStyleCnt="0"/>
      <dgm:spPr/>
    </dgm:pt>
    <dgm:pt modelId="{BB49B80C-23FB-4B85-BC99-22DA50076D92}" type="pres">
      <dgm:prSet presAssocID="{FEC8753F-ED76-4893-935B-E16AEE5F4D4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FD1CD5-1D0F-4938-A72A-71E65310D8D6}" type="pres">
      <dgm:prSet presAssocID="{FEC8753F-ED76-4893-935B-E16AEE5F4D41}" presName="level2hierChild" presStyleCnt="0"/>
      <dgm:spPr/>
    </dgm:pt>
    <dgm:pt modelId="{4A8941C3-7900-4D50-BAC4-B4844AB9C8BA}" type="pres">
      <dgm:prSet presAssocID="{ECB55788-EDB0-42FB-8DC5-B508FD4D304D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C0E8C69C-BDAC-49E1-A672-EAA804EB8B34}" type="pres">
      <dgm:prSet presAssocID="{ECB55788-EDB0-42FB-8DC5-B508FD4D304D}" presName="connTx" presStyleLbl="parChTrans1D2" presStyleIdx="0" presStyleCnt="3"/>
      <dgm:spPr/>
      <dgm:t>
        <a:bodyPr/>
        <a:lstStyle/>
        <a:p>
          <a:endParaRPr lang="ru-RU"/>
        </a:p>
      </dgm:t>
    </dgm:pt>
    <dgm:pt modelId="{FCEE0185-268F-47F5-B810-8F46B8154314}" type="pres">
      <dgm:prSet presAssocID="{9CD73D8E-DBEC-471B-817C-7697B76B484F}" presName="root2" presStyleCnt="0"/>
      <dgm:spPr/>
    </dgm:pt>
    <dgm:pt modelId="{A34E214E-F9CB-4DD2-961C-6FBBE1A3B7BE}" type="pres">
      <dgm:prSet presAssocID="{9CD73D8E-DBEC-471B-817C-7697B76B484F}" presName="LevelTwoTextNode" presStyleLbl="node2" presStyleIdx="0" presStyleCnt="3" custLinFactNeighborX="5812" custLinFactNeighborY="-334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5DA03FA-5FDB-4C87-82EA-CCB580EDF2F2}" type="pres">
      <dgm:prSet presAssocID="{9CD73D8E-DBEC-471B-817C-7697B76B484F}" presName="level3hierChild" presStyleCnt="0"/>
      <dgm:spPr/>
    </dgm:pt>
    <dgm:pt modelId="{6079A65C-2FAD-49FC-92AB-F3CAD738B6E6}" type="pres">
      <dgm:prSet presAssocID="{4C375F93-9D7A-4643-89C5-54BB366B0E5B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BE0D9F27-0314-44E8-BAFF-A1D445762948}" type="pres">
      <dgm:prSet presAssocID="{4C375F93-9D7A-4643-89C5-54BB366B0E5B}" presName="connTx" presStyleLbl="parChTrans1D2" presStyleIdx="1" presStyleCnt="3"/>
      <dgm:spPr/>
      <dgm:t>
        <a:bodyPr/>
        <a:lstStyle/>
        <a:p>
          <a:endParaRPr lang="ru-RU"/>
        </a:p>
      </dgm:t>
    </dgm:pt>
    <dgm:pt modelId="{63A0E794-B3BF-4432-B5E4-D916C3DB6570}" type="pres">
      <dgm:prSet presAssocID="{8EBB3F0E-C6DF-4111-905B-6C3752479633}" presName="root2" presStyleCnt="0"/>
      <dgm:spPr/>
    </dgm:pt>
    <dgm:pt modelId="{702C46E0-7210-4D9D-9E48-016D21D11431}" type="pres">
      <dgm:prSet presAssocID="{8EBB3F0E-C6DF-4111-905B-6C3752479633}" presName="LevelTwoTextNode" presStyleLbl="node2" presStyleIdx="1" presStyleCnt="3" custLinFactNeighborX="10107" custLinFactNeighborY="-1513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F08E94-09C4-48E2-93BA-79301FBC22E8}" type="pres">
      <dgm:prSet presAssocID="{8EBB3F0E-C6DF-4111-905B-6C3752479633}" presName="level3hierChild" presStyleCnt="0"/>
      <dgm:spPr/>
    </dgm:pt>
    <dgm:pt modelId="{ED7A6AF1-D77D-48FF-AEAB-E45E5365ED90}" type="pres">
      <dgm:prSet presAssocID="{9E16CC3F-EAFD-476E-B927-B242999E1C35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8087861C-35C0-4830-AE98-FE507411CF4D}" type="pres">
      <dgm:prSet presAssocID="{9E16CC3F-EAFD-476E-B927-B242999E1C35}" presName="connTx" presStyleLbl="parChTrans1D2" presStyleIdx="2" presStyleCnt="3"/>
      <dgm:spPr/>
      <dgm:t>
        <a:bodyPr/>
        <a:lstStyle/>
        <a:p>
          <a:endParaRPr lang="ru-RU"/>
        </a:p>
      </dgm:t>
    </dgm:pt>
    <dgm:pt modelId="{0EF98BC6-FC2E-4C20-8A7A-560E8D771245}" type="pres">
      <dgm:prSet presAssocID="{2A3BF102-0DA0-49C1-8E1B-318E8F04A4A6}" presName="root2" presStyleCnt="0"/>
      <dgm:spPr/>
    </dgm:pt>
    <dgm:pt modelId="{E4C08035-A365-4DD4-9C50-AC9E144BFDEB}" type="pres">
      <dgm:prSet presAssocID="{2A3BF102-0DA0-49C1-8E1B-318E8F04A4A6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C71787-4B07-4536-B4A6-8C7AD3650A21}" type="pres">
      <dgm:prSet presAssocID="{2A3BF102-0DA0-49C1-8E1B-318E8F04A4A6}" presName="level3hierChild" presStyleCnt="0"/>
      <dgm:spPr/>
    </dgm:pt>
  </dgm:ptLst>
  <dgm:cxnLst>
    <dgm:cxn modelId="{D88EDE3D-19C4-41A6-82EA-6CDE3FABF5E6}" type="presOf" srcId="{FEC8753F-ED76-4893-935B-E16AEE5F4D41}" destId="{BB49B80C-23FB-4B85-BC99-22DA50076D92}" srcOrd="0" destOrd="0" presId="urn:microsoft.com/office/officeart/2008/layout/HorizontalMultiLevelHierarchy"/>
    <dgm:cxn modelId="{A7CD88C1-A1DF-47CC-B387-81F0210537D6}" srcId="{FEC8753F-ED76-4893-935B-E16AEE5F4D41}" destId="{2A3BF102-0DA0-49C1-8E1B-318E8F04A4A6}" srcOrd="2" destOrd="0" parTransId="{9E16CC3F-EAFD-476E-B927-B242999E1C35}" sibTransId="{C57D24C3-E2DB-4549-B3BB-B13448123347}"/>
    <dgm:cxn modelId="{08D68222-9147-4280-9DE1-99179BF20833}" type="presOf" srcId="{ECB55788-EDB0-42FB-8DC5-B508FD4D304D}" destId="{4A8941C3-7900-4D50-BAC4-B4844AB9C8BA}" srcOrd="0" destOrd="0" presId="urn:microsoft.com/office/officeart/2008/layout/HorizontalMultiLevelHierarchy"/>
    <dgm:cxn modelId="{A37DBB18-8A9C-4FCD-8C24-D0BF20CF5C9C}" type="presOf" srcId="{9E16CC3F-EAFD-476E-B927-B242999E1C35}" destId="{8087861C-35C0-4830-AE98-FE507411CF4D}" srcOrd="1" destOrd="0" presId="urn:microsoft.com/office/officeart/2008/layout/HorizontalMultiLevelHierarchy"/>
    <dgm:cxn modelId="{40A9C653-1107-4A96-B206-161572EFBC70}" type="presOf" srcId="{2A3BF102-0DA0-49C1-8E1B-318E8F04A4A6}" destId="{E4C08035-A365-4DD4-9C50-AC9E144BFDEB}" srcOrd="0" destOrd="0" presId="urn:microsoft.com/office/officeart/2008/layout/HorizontalMultiLevelHierarchy"/>
    <dgm:cxn modelId="{D45D719B-56E9-4C90-8491-32FB6F369196}" srcId="{39CC7FD2-C9B9-42FF-A36E-AA1DB0B2F362}" destId="{FEC8753F-ED76-4893-935B-E16AEE5F4D41}" srcOrd="0" destOrd="0" parTransId="{3AD13DD1-D298-438E-B6C4-58A9DC2E2F13}" sibTransId="{BDEEE32E-B340-4DD0-8FC4-D8FF77956CEF}"/>
    <dgm:cxn modelId="{AF3FBEDC-223F-4556-BFCB-3049C8FD8EB5}" type="presOf" srcId="{8EBB3F0E-C6DF-4111-905B-6C3752479633}" destId="{702C46E0-7210-4D9D-9E48-016D21D11431}" srcOrd="0" destOrd="0" presId="urn:microsoft.com/office/officeart/2008/layout/HorizontalMultiLevelHierarchy"/>
    <dgm:cxn modelId="{23F1F45B-C5C6-4D80-A2CE-D67A4B484EFD}" srcId="{FEC8753F-ED76-4893-935B-E16AEE5F4D41}" destId="{8EBB3F0E-C6DF-4111-905B-6C3752479633}" srcOrd="1" destOrd="0" parTransId="{4C375F93-9D7A-4643-89C5-54BB366B0E5B}" sibTransId="{4BC66514-0FC1-4537-ACB8-6464A5F6CDFE}"/>
    <dgm:cxn modelId="{D554BC39-E8EC-42EE-B668-EBD8717B3AAA}" srcId="{FEC8753F-ED76-4893-935B-E16AEE5F4D41}" destId="{9CD73D8E-DBEC-471B-817C-7697B76B484F}" srcOrd="0" destOrd="0" parTransId="{ECB55788-EDB0-42FB-8DC5-B508FD4D304D}" sibTransId="{DBCDD4F8-602A-4A61-9B49-0BB4B9A20EAE}"/>
    <dgm:cxn modelId="{54860409-A8CE-446F-8E9C-AA0C1CEBE668}" type="presOf" srcId="{4C375F93-9D7A-4643-89C5-54BB366B0E5B}" destId="{BE0D9F27-0314-44E8-BAFF-A1D445762948}" srcOrd="1" destOrd="0" presId="urn:microsoft.com/office/officeart/2008/layout/HorizontalMultiLevelHierarchy"/>
    <dgm:cxn modelId="{8E7DB8B6-4E80-4DD7-B1CD-7913B1C18268}" type="presOf" srcId="{9E16CC3F-EAFD-476E-B927-B242999E1C35}" destId="{ED7A6AF1-D77D-48FF-AEAB-E45E5365ED90}" srcOrd="0" destOrd="0" presId="urn:microsoft.com/office/officeart/2008/layout/HorizontalMultiLevelHierarchy"/>
    <dgm:cxn modelId="{13340B85-5DCF-459E-BB7E-B1925D4E604A}" type="presOf" srcId="{39CC7FD2-C9B9-42FF-A36E-AA1DB0B2F362}" destId="{7E37C726-6FE9-4AD7-B2F1-527006E614D1}" srcOrd="0" destOrd="0" presId="urn:microsoft.com/office/officeart/2008/layout/HorizontalMultiLevelHierarchy"/>
    <dgm:cxn modelId="{0E77311F-28B7-465E-A13C-A2164C38A5E1}" type="presOf" srcId="{9CD73D8E-DBEC-471B-817C-7697B76B484F}" destId="{A34E214E-F9CB-4DD2-961C-6FBBE1A3B7BE}" srcOrd="0" destOrd="0" presId="urn:microsoft.com/office/officeart/2008/layout/HorizontalMultiLevelHierarchy"/>
    <dgm:cxn modelId="{07DE650D-C202-445D-B8EC-FC16D5ED3510}" type="presOf" srcId="{4C375F93-9D7A-4643-89C5-54BB366B0E5B}" destId="{6079A65C-2FAD-49FC-92AB-F3CAD738B6E6}" srcOrd="0" destOrd="0" presId="urn:microsoft.com/office/officeart/2008/layout/HorizontalMultiLevelHierarchy"/>
    <dgm:cxn modelId="{3495345F-32FD-44CF-8A87-100661978C91}" type="presOf" srcId="{ECB55788-EDB0-42FB-8DC5-B508FD4D304D}" destId="{C0E8C69C-BDAC-49E1-A672-EAA804EB8B34}" srcOrd="1" destOrd="0" presId="urn:microsoft.com/office/officeart/2008/layout/HorizontalMultiLevelHierarchy"/>
    <dgm:cxn modelId="{B4BE8966-29FE-4AD5-9090-11121B059807}" type="presParOf" srcId="{7E37C726-6FE9-4AD7-B2F1-527006E614D1}" destId="{FA67860C-A128-4287-9E58-BF2A276009F8}" srcOrd="0" destOrd="0" presId="urn:microsoft.com/office/officeart/2008/layout/HorizontalMultiLevelHierarchy"/>
    <dgm:cxn modelId="{1F3DCC96-744C-4B6C-974C-F943B1922C73}" type="presParOf" srcId="{FA67860C-A128-4287-9E58-BF2A276009F8}" destId="{BB49B80C-23FB-4B85-BC99-22DA50076D92}" srcOrd="0" destOrd="0" presId="urn:microsoft.com/office/officeart/2008/layout/HorizontalMultiLevelHierarchy"/>
    <dgm:cxn modelId="{9833E951-B73D-45C2-9DCE-3DB9978C30D3}" type="presParOf" srcId="{FA67860C-A128-4287-9E58-BF2A276009F8}" destId="{93FD1CD5-1D0F-4938-A72A-71E65310D8D6}" srcOrd="1" destOrd="0" presId="urn:microsoft.com/office/officeart/2008/layout/HorizontalMultiLevelHierarchy"/>
    <dgm:cxn modelId="{C1924643-8847-431D-9F2E-2443C4BEBFE1}" type="presParOf" srcId="{93FD1CD5-1D0F-4938-A72A-71E65310D8D6}" destId="{4A8941C3-7900-4D50-BAC4-B4844AB9C8BA}" srcOrd="0" destOrd="0" presId="urn:microsoft.com/office/officeart/2008/layout/HorizontalMultiLevelHierarchy"/>
    <dgm:cxn modelId="{FEF937CB-E6AC-4713-B2FA-CCCFEFA8233A}" type="presParOf" srcId="{4A8941C3-7900-4D50-BAC4-B4844AB9C8BA}" destId="{C0E8C69C-BDAC-49E1-A672-EAA804EB8B34}" srcOrd="0" destOrd="0" presId="urn:microsoft.com/office/officeart/2008/layout/HorizontalMultiLevelHierarchy"/>
    <dgm:cxn modelId="{1A38882E-571C-4BC2-92D3-4872D5585726}" type="presParOf" srcId="{93FD1CD5-1D0F-4938-A72A-71E65310D8D6}" destId="{FCEE0185-268F-47F5-B810-8F46B8154314}" srcOrd="1" destOrd="0" presId="urn:microsoft.com/office/officeart/2008/layout/HorizontalMultiLevelHierarchy"/>
    <dgm:cxn modelId="{FDA2F27C-0BF0-49F8-9A32-10678EF52801}" type="presParOf" srcId="{FCEE0185-268F-47F5-B810-8F46B8154314}" destId="{A34E214E-F9CB-4DD2-961C-6FBBE1A3B7BE}" srcOrd="0" destOrd="0" presId="urn:microsoft.com/office/officeart/2008/layout/HorizontalMultiLevelHierarchy"/>
    <dgm:cxn modelId="{835F21EE-CF61-477C-A85F-2B2349128650}" type="presParOf" srcId="{FCEE0185-268F-47F5-B810-8F46B8154314}" destId="{05DA03FA-5FDB-4C87-82EA-CCB580EDF2F2}" srcOrd="1" destOrd="0" presId="urn:microsoft.com/office/officeart/2008/layout/HorizontalMultiLevelHierarchy"/>
    <dgm:cxn modelId="{254B3CEC-BCB7-441E-A107-916C5FD5D8BB}" type="presParOf" srcId="{93FD1CD5-1D0F-4938-A72A-71E65310D8D6}" destId="{6079A65C-2FAD-49FC-92AB-F3CAD738B6E6}" srcOrd="2" destOrd="0" presId="urn:microsoft.com/office/officeart/2008/layout/HorizontalMultiLevelHierarchy"/>
    <dgm:cxn modelId="{51A9D39B-CC00-4A02-84C1-A0AD0B2C54F3}" type="presParOf" srcId="{6079A65C-2FAD-49FC-92AB-F3CAD738B6E6}" destId="{BE0D9F27-0314-44E8-BAFF-A1D445762948}" srcOrd="0" destOrd="0" presId="urn:microsoft.com/office/officeart/2008/layout/HorizontalMultiLevelHierarchy"/>
    <dgm:cxn modelId="{35CF8432-35E2-40E9-B5A5-32F7DEA568B5}" type="presParOf" srcId="{93FD1CD5-1D0F-4938-A72A-71E65310D8D6}" destId="{63A0E794-B3BF-4432-B5E4-D916C3DB6570}" srcOrd="3" destOrd="0" presId="urn:microsoft.com/office/officeart/2008/layout/HorizontalMultiLevelHierarchy"/>
    <dgm:cxn modelId="{4369375E-C35A-4409-8B77-99C39C3CE03B}" type="presParOf" srcId="{63A0E794-B3BF-4432-B5E4-D916C3DB6570}" destId="{702C46E0-7210-4D9D-9E48-016D21D11431}" srcOrd="0" destOrd="0" presId="urn:microsoft.com/office/officeart/2008/layout/HorizontalMultiLevelHierarchy"/>
    <dgm:cxn modelId="{CD244B75-BEEA-42AA-9EFD-CF35674B4AE7}" type="presParOf" srcId="{63A0E794-B3BF-4432-B5E4-D916C3DB6570}" destId="{7CF08E94-09C4-48E2-93BA-79301FBC22E8}" srcOrd="1" destOrd="0" presId="urn:microsoft.com/office/officeart/2008/layout/HorizontalMultiLevelHierarchy"/>
    <dgm:cxn modelId="{35F74C80-226F-4B7E-AB09-BC1910CFDE0C}" type="presParOf" srcId="{93FD1CD5-1D0F-4938-A72A-71E65310D8D6}" destId="{ED7A6AF1-D77D-48FF-AEAB-E45E5365ED90}" srcOrd="4" destOrd="0" presId="urn:microsoft.com/office/officeart/2008/layout/HorizontalMultiLevelHierarchy"/>
    <dgm:cxn modelId="{485C8449-9F7F-4CAC-A71D-46C1F382156C}" type="presParOf" srcId="{ED7A6AF1-D77D-48FF-AEAB-E45E5365ED90}" destId="{8087861C-35C0-4830-AE98-FE507411CF4D}" srcOrd="0" destOrd="0" presId="urn:microsoft.com/office/officeart/2008/layout/HorizontalMultiLevelHierarchy"/>
    <dgm:cxn modelId="{F6099D00-4545-47E1-89CD-C7608924FB20}" type="presParOf" srcId="{93FD1CD5-1D0F-4938-A72A-71E65310D8D6}" destId="{0EF98BC6-FC2E-4C20-8A7A-560E8D771245}" srcOrd="5" destOrd="0" presId="urn:microsoft.com/office/officeart/2008/layout/HorizontalMultiLevelHierarchy"/>
    <dgm:cxn modelId="{89AF7215-B8D4-4B2B-BC1D-6852458B5F9B}" type="presParOf" srcId="{0EF98BC6-FC2E-4C20-8A7A-560E8D771245}" destId="{E4C08035-A365-4DD4-9C50-AC9E144BFDEB}" srcOrd="0" destOrd="0" presId="urn:microsoft.com/office/officeart/2008/layout/HorizontalMultiLevelHierarchy"/>
    <dgm:cxn modelId="{4E0A7D74-F1D1-43F3-B408-0B60DA04583C}" type="presParOf" srcId="{0EF98BC6-FC2E-4C20-8A7A-560E8D771245}" destId="{6EC71787-4B07-4536-B4A6-8C7AD3650A21}" srcOrd="1" destOrd="0" presId="urn:microsoft.com/office/officeart/2008/layout/HorizontalMultiLevelHierarchy"/>
  </dgm:cxnLst>
  <dgm:bg>
    <a:solidFill>
      <a:srgbClr val="FFFF00"/>
    </a:solidFill>
  </dgm:bg>
  <dgm:whole>
    <a:ln>
      <a:solidFill>
        <a:srgbClr val="FFFF00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F4EA4BA-EC1F-450D-A51A-1810D443E75B}" type="doc">
      <dgm:prSet loTypeId="urn:microsoft.com/office/officeart/2005/8/layout/matrix1" loCatId="matrix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27ADF4B-A8C9-4083-B5C5-A81FE81A5B31}">
      <dgm:prSet phldrT="[Текст]" custT="1"/>
      <dgm:spPr/>
      <dgm:t>
        <a:bodyPr/>
        <a:lstStyle/>
        <a:p>
          <a:r>
            <a:rPr lang="uk-UA" sz="2400" dirty="0" smtClean="0"/>
            <a:t>ДЛЯ ЦЬОГО НАМ ПОТРІБНО</a:t>
          </a:r>
          <a:endParaRPr lang="ru-RU" sz="2400" dirty="0"/>
        </a:p>
      </dgm:t>
    </dgm:pt>
    <dgm:pt modelId="{0FA98D43-A3E1-49F2-AC8E-1AA69E931794}" type="parTrans" cxnId="{DA56DDAE-678A-466F-A706-65752FAC677A}">
      <dgm:prSet/>
      <dgm:spPr/>
      <dgm:t>
        <a:bodyPr/>
        <a:lstStyle/>
        <a:p>
          <a:endParaRPr lang="ru-RU" sz="2400"/>
        </a:p>
      </dgm:t>
    </dgm:pt>
    <dgm:pt modelId="{A7E700BA-C7B7-474F-9F33-B17160615C05}" type="sibTrans" cxnId="{DA56DDAE-678A-466F-A706-65752FAC677A}">
      <dgm:prSet/>
      <dgm:spPr/>
      <dgm:t>
        <a:bodyPr/>
        <a:lstStyle/>
        <a:p>
          <a:endParaRPr lang="ru-RU" sz="2400"/>
        </a:p>
      </dgm:t>
    </dgm:pt>
    <dgm:pt modelId="{61B7A1CA-FA8F-4AF4-8833-333A7477D314}">
      <dgm:prSet phldrT="[Текст]" custT="1"/>
      <dgm:spPr/>
      <dgm:t>
        <a:bodyPr/>
        <a:lstStyle/>
        <a:p>
          <a:r>
            <a:rPr lang="uk-UA" sz="2400" dirty="0" smtClean="0"/>
            <a:t>БУТИ ВПЕВНЕНИМИ У  СВОЇХ   СИЛАХ  І  ЗДІБНОСТЯХ</a:t>
          </a:r>
          <a:endParaRPr lang="ru-RU" sz="2400" dirty="0"/>
        </a:p>
      </dgm:t>
    </dgm:pt>
    <dgm:pt modelId="{A515C21B-9BCA-4203-AE29-3C11267FA041}" type="parTrans" cxnId="{74830DD0-39CD-46A6-A0CD-767C7A0612FF}">
      <dgm:prSet/>
      <dgm:spPr/>
      <dgm:t>
        <a:bodyPr/>
        <a:lstStyle/>
        <a:p>
          <a:endParaRPr lang="ru-RU" sz="2400"/>
        </a:p>
      </dgm:t>
    </dgm:pt>
    <dgm:pt modelId="{8E470933-0AE4-4CA3-943F-B2FF788EE35E}" type="sibTrans" cxnId="{74830DD0-39CD-46A6-A0CD-767C7A0612FF}">
      <dgm:prSet/>
      <dgm:spPr/>
      <dgm:t>
        <a:bodyPr/>
        <a:lstStyle/>
        <a:p>
          <a:endParaRPr lang="ru-RU" sz="2400"/>
        </a:p>
      </dgm:t>
    </dgm:pt>
    <dgm:pt modelId="{86B9785E-B11C-4B59-A828-5E37D0314CB1}">
      <dgm:prSet phldrT="[Текст]" custT="1"/>
      <dgm:spPr/>
      <dgm:t>
        <a:bodyPr/>
        <a:lstStyle/>
        <a:p>
          <a:r>
            <a:rPr lang="uk-UA" sz="2400" dirty="0" smtClean="0"/>
            <a:t>СМІЛИВО  ВИСЛОВЛЮВАТИ ПРИПУЩЕННЯ</a:t>
          </a:r>
          <a:endParaRPr lang="ru-RU" sz="2400" dirty="0"/>
        </a:p>
      </dgm:t>
    </dgm:pt>
    <dgm:pt modelId="{247E69AD-EBF9-477B-A54F-2D6616E6E4A4}" type="parTrans" cxnId="{F2128337-9C9B-4424-BCD5-2FD69451C712}">
      <dgm:prSet/>
      <dgm:spPr/>
      <dgm:t>
        <a:bodyPr/>
        <a:lstStyle/>
        <a:p>
          <a:endParaRPr lang="ru-RU" sz="2400"/>
        </a:p>
      </dgm:t>
    </dgm:pt>
    <dgm:pt modelId="{5A16538F-D3E9-412E-B91D-65E908F9E071}" type="sibTrans" cxnId="{F2128337-9C9B-4424-BCD5-2FD69451C712}">
      <dgm:prSet/>
      <dgm:spPr/>
      <dgm:t>
        <a:bodyPr/>
        <a:lstStyle/>
        <a:p>
          <a:endParaRPr lang="ru-RU" sz="2400"/>
        </a:p>
      </dgm:t>
    </dgm:pt>
    <dgm:pt modelId="{AC5C498A-685B-491E-9FCD-F5E138166445}">
      <dgm:prSet phldrT="[Текст]" custT="1"/>
      <dgm:spPr/>
      <dgm:t>
        <a:bodyPr/>
        <a:lstStyle/>
        <a:p>
          <a:r>
            <a:rPr lang="uk-UA" sz="2400" dirty="0" smtClean="0"/>
            <a:t>АКТИВНО  ПІЗНАВАТИ  ТА  АНАЛІЗУВАТИ  НОВЕ</a:t>
          </a:r>
          <a:endParaRPr lang="ru-RU" sz="2400" dirty="0"/>
        </a:p>
      </dgm:t>
    </dgm:pt>
    <dgm:pt modelId="{F807AEFD-BDFA-4694-9AE9-6054BA4DE8F3}" type="parTrans" cxnId="{3AD99C8F-5E5B-4236-B1A3-E5AC91046015}">
      <dgm:prSet/>
      <dgm:spPr/>
      <dgm:t>
        <a:bodyPr/>
        <a:lstStyle/>
        <a:p>
          <a:endParaRPr lang="ru-RU" sz="2400"/>
        </a:p>
      </dgm:t>
    </dgm:pt>
    <dgm:pt modelId="{E526C7A4-D690-4BDF-AD32-8798B683BC8F}" type="sibTrans" cxnId="{3AD99C8F-5E5B-4236-B1A3-E5AC91046015}">
      <dgm:prSet/>
      <dgm:spPr/>
      <dgm:t>
        <a:bodyPr/>
        <a:lstStyle/>
        <a:p>
          <a:endParaRPr lang="ru-RU" sz="2400"/>
        </a:p>
      </dgm:t>
    </dgm:pt>
    <dgm:pt modelId="{E0648FDC-21F1-477D-A803-550D96DE255C}">
      <dgm:prSet phldrT="[Текст]" custT="1"/>
      <dgm:spPr/>
      <dgm:t>
        <a:bodyPr/>
        <a:lstStyle/>
        <a:p>
          <a:r>
            <a:rPr lang="uk-UA" sz="2400" dirty="0" smtClean="0"/>
            <a:t>ПРОКОНТРОЛЮВАТИ  СЕБЕ  І  ТОВАРИША, ДОПОМОГТИ  ЙОМУ  ЗРОЗУМІТИ</a:t>
          </a:r>
          <a:endParaRPr lang="ru-RU" sz="2400" dirty="0"/>
        </a:p>
      </dgm:t>
    </dgm:pt>
    <dgm:pt modelId="{4C813A73-1CF0-474B-9BED-BA0F4509DAB3}" type="parTrans" cxnId="{A1C7E96A-73F1-437E-99F7-3A9F682EEDE9}">
      <dgm:prSet/>
      <dgm:spPr/>
      <dgm:t>
        <a:bodyPr/>
        <a:lstStyle/>
        <a:p>
          <a:endParaRPr lang="ru-RU" sz="2400"/>
        </a:p>
      </dgm:t>
    </dgm:pt>
    <dgm:pt modelId="{80CA7BEC-268B-4717-9171-B2E6AF28CC85}" type="sibTrans" cxnId="{A1C7E96A-73F1-437E-99F7-3A9F682EEDE9}">
      <dgm:prSet/>
      <dgm:spPr/>
      <dgm:t>
        <a:bodyPr/>
        <a:lstStyle/>
        <a:p>
          <a:endParaRPr lang="ru-RU" sz="2400"/>
        </a:p>
      </dgm:t>
    </dgm:pt>
    <dgm:pt modelId="{AF4C486E-D716-42FB-AC02-1A944504E662}" type="pres">
      <dgm:prSet presAssocID="{CF4EA4BA-EC1F-450D-A51A-1810D443E75B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C50AB0-B9FD-4F12-9D5B-4C3D983C5661}" type="pres">
      <dgm:prSet presAssocID="{CF4EA4BA-EC1F-450D-A51A-1810D443E75B}" presName="matrix" presStyleCnt="0"/>
      <dgm:spPr/>
    </dgm:pt>
    <dgm:pt modelId="{92BB8BF7-122D-45E7-8F1B-58B3A651388F}" type="pres">
      <dgm:prSet presAssocID="{CF4EA4BA-EC1F-450D-A51A-1810D443E75B}" presName="tile1" presStyleLbl="node1" presStyleIdx="0" presStyleCnt="4"/>
      <dgm:spPr/>
      <dgm:t>
        <a:bodyPr/>
        <a:lstStyle/>
        <a:p>
          <a:endParaRPr lang="ru-RU"/>
        </a:p>
      </dgm:t>
    </dgm:pt>
    <dgm:pt modelId="{A7B6313E-BEC3-4AFE-9E9B-1615E7322D4B}" type="pres">
      <dgm:prSet presAssocID="{CF4EA4BA-EC1F-450D-A51A-1810D443E75B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DD7070-DC40-4968-B899-B1C976859447}" type="pres">
      <dgm:prSet presAssocID="{CF4EA4BA-EC1F-450D-A51A-1810D443E75B}" presName="tile2" presStyleLbl="node1" presStyleIdx="1" presStyleCnt="4"/>
      <dgm:spPr/>
      <dgm:t>
        <a:bodyPr/>
        <a:lstStyle/>
        <a:p>
          <a:endParaRPr lang="ru-RU"/>
        </a:p>
      </dgm:t>
    </dgm:pt>
    <dgm:pt modelId="{AEB74528-0134-4DB2-8501-B6387BB78E51}" type="pres">
      <dgm:prSet presAssocID="{CF4EA4BA-EC1F-450D-A51A-1810D443E75B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0CFF9-BC55-4E60-83FB-F775089CB2F2}" type="pres">
      <dgm:prSet presAssocID="{CF4EA4BA-EC1F-450D-A51A-1810D443E75B}" presName="tile3" presStyleLbl="node1" presStyleIdx="2" presStyleCnt="4"/>
      <dgm:spPr/>
      <dgm:t>
        <a:bodyPr/>
        <a:lstStyle/>
        <a:p>
          <a:endParaRPr lang="ru-RU"/>
        </a:p>
      </dgm:t>
    </dgm:pt>
    <dgm:pt modelId="{0A6C64C0-C97A-4440-9D2F-D146DE47671E}" type="pres">
      <dgm:prSet presAssocID="{CF4EA4BA-EC1F-450D-A51A-1810D443E75B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B8A2CC-1901-4D05-8A79-CC4B48A89FA3}" type="pres">
      <dgm:prSet presAssocID="{CF4EA4BA-EC1F-450D-A51A-1810D443E75B}" presName="tile4" presStyleLbl="node1" presStyleIdx="3" presStyleCnt="4"/>
      <dgm:spPr/>
      <dgm:t>
        <a:bodyPr/>
        <a:lstStyle/>
        <a:p>
          <a:endParaRPr lang="ru-RU"/>
        </a:p>
      </dgm:t>
    </dgm:pt>
    <dgm:pt modelId="{19B828C8-5CCC-4ED8-A356-4F02C3BBA148}" type="pres">
      <dgm:prSet presAssocID="{CF4EA4BA-EC1F-450D-A51A-1810D443E75B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3D53E-2488-4B07-8A57-34F1ECAB1B7B}" type="pres">
      <dgm:prSet presAssocID="{CF4EA4BA-EC1F-450D-A51A-1810D443E75B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4D0FEDD8-B264-4B97-A99D-36330631844A}" type="presOf" srcId="{C27ADF4B-A8C9-4083-B5C5-A81FE81A5B31}" destId="{5C53D53E-2488-4B07-8A57-34F1ECAB1B7B}" srcOrd="0" destOrd="0" presId="urn:microsoft.com/office/officeart/2005/8/layout/matrix1"/>
    <dgm:cxn modelId="{01765FA2-EACD-4792-846C-549FE5C569DE}" type="presOf" srcId="{86B9785E-B11C-4B59-A828-5E37D0314CB1}" destId="{AEB74528-0134-4DB2-8501-B6387BB78E51}" srcOrd="1" destOrd="0" presId="urn:microsoft.com/office/officeart/2005/8/layout/matrix1"/>
    <dgm:cxn modelId="{A1C7E96A-73F1-437E-99F7-3A9F682EEDE9}" srcId="{C27ADF4B-A8C9-4083-B5C5-A81FE81A5B31}" destId="{E0648FDC-21F1-477D-A803-550D96DE255C}" srcOrd="3" destOrd="0" parTransId="{4C813A73-1CF0-474B-9BED-BA0F4509DAB3}" sibTransId="{80CA7BEC-268B-4717-9171-B2E6AF28CC85}"/>
    <dgm:cxn modelId="{DA56DDAE-678A-466F-A706-65752FAC677A}" srcId="{CF4EA4BA-EC1F-450D-A51A-1810D443E75B}" destId="{C27ADF4B-A8C9-4083-B5C5-A81FE81A5B31}" srcOrd="0" destOrd="0" parTransId="{0FA98D43-A3E1-49F2-AC8E-1AA69E931794}" sibTransId="{A7E700BA-C7B7-474F-9F33-B17160615C05}"/>
    <dgm:cxn modelId="{05D4CE2C-E6F9-4BCF-9961-3067D79D0231}" type="presOf" srcId="{AC5C498A-685B-491E-9FCD-F5E138166445}" destId="{DAE0CFF9-BC55-4E60-83FB-F775089CB2F2}" srcOrd="0" destOrd="0" presId="urn:microsoft.com/office/officeart/2005/8/layout/matrix1"/>
    <dgm:cxn modelId="{0F14DAE6-6F06-4297-B973-E05985402E66}" type="presOf" srcId="{E0648FDC-21F1-477D-A803-550D96DE255C}" destId="{D9B8A2CC-1901-4D05-8A79-CC4B48A89FA3}" srcOrd="0" destOrd="0" presId="urn:microsoft.com/office/officeart/2005/8/layout/matrix1"/>
    <dgm:cxn modelId="{C2292A6E-C780-436B-B1EC-7282AF94122B}" type="presOf" srcId="{86B9785E-B11C-4B59-A828-5E37D0314CB1}" destId="{D4DD7070-DC40-4968-B899-B1C976859447}" srcOrd="0" destOrd="0" presId="urn:microsoft.com/office/officeart/2005/8/layout/matrix1"/>
    <dgm:cxn modelId="{CD4F92FF-42B4-4D2C-986F-B018696FA7D8}" type="presOf" srcId="{CF4EA4BA-EC1F-450D-A51A-1810D443E75B}" destId="{AF4C486E-D716-42FB-AC02-1A944504E662}" srcOrd="0" destOrd="0" presId="urn:microsoft.com/office/officeart/2005/8/layout/matrix1"/>
    <dgm:cxn modelId="{4EB2D22F-40EF-4BBC-A2F8-342C735436B4}" type="presOf" srcId="{61B7A1CA-FA8F-4AF4-8833-333A7477D314}" destId="{92BB8BF7-122D-45E7-8F1B-58B3A651388F}" srcOrd="0" destOrd="0" presId="urn:microsoft.com/office/officeart/2005/8/layout/matrix1"/>
    <dgm:cxn modelId="{3AD99C8F-5E5B-4236-B1A3-E5AC91046015}" srcId="{C27ADF4B-A8C9-4083-B5C5-A81FE81A5B31}" destId="{AC5C498A-685B-491E-9FCD-F5E138166445}" srcOrd="2" destOrd="0" parTransId="{F807AEFD-BDFA-4694-9AE9-6054BA4DE8F3}" sibTransId="{E526C7A4-D690-4BDF-AD32-8798B683BC8F}"/>
    <dgm:cxn modelId="{4B006836-2B61-4451-A37D-691EE566BBC0}" type="presOf" srcId="{E0648FDC-21F1-477D-A803-550D96DE255C}" destId="{19B828C8-5CCC-4ED8-A356-4F02C3BBA148}" srcOrd="1" destOrd="0" presId="urn:microsoft.com/office/officeart/2005/8/layout/matrix1"/>
    <dgm:cxn modelId="{5F59A398-9D30-48D5-B982-3CC9E46C0BA7}" type="presOf" srcId="{61B7A1CA-FA8F-4AF4-8833-333A7477D314}" destId="{A7B6313E-BEC3-4AFE-9E9B-1615E7322D4B}" srcOrd="1" destOrd="0" presId="urn:microsoft.com/office/officeart/2005/8/layout/matrix1"/>
    <dgm:cxn modelId="{F2128337-9C9B-4424-BCD5-2FD69451C712}" srcId="{C27ADF4B-A8C9-4083-B5C5-A81FE81A5B31}" destId="{86B9785E-B11C-4B59-A828-5E37D0314CB1}" srcOrd="1" destOrd="0" parTransId="{247E69AD-EBF9-477B-A54F-2D6616E6E4A4}" sibTransId="{5A16538F-D3E9-412E-B91D-65E908F9E071}"/>
    <dgm:cxn modelId="{74830DD0-39CD-46A6-A0CD-767C7A0612FF}" srcId="{C27ADF4B-A8C9-4083-B5C5-A81FE81A5B31}" destId="{61B7A1CA-FA8F-4AF4-8833-333A7477D314}" srcOrd="0" destOrd="0" parTransId="{A515C21B-9BCA-4203-AE29-3C11267FA041}" sibTransId="{8E470933-0AE4-4CA3-943F-B2FF788EE35E}"/>
    <dgm:cxn modelId="{FE7445C7-05B1-4AB0-8456-7FCA190AA03E}" type="presOf" srcId="{AC5C498A-685B-491E-9FCD-F5E138166445}" destId="{0A6C64C0-C97A-4440-9D2F-D146DE47671E}" srcOrd="1" destOrd="0" presId="urn:microsoft.com/office/officeart/2005/8/layout/matrix1"/>
    <dgm:cxn modelId="{48B271FE-BC89-41FE-81BB-B2FD53C98FD4}" type="presParOf" srcId="{AF4C486E-D716-42FB-AC02-1A944504E662}" destId="{2DC50AB0-B9FD-4F12-9D5B-4C3D983C5661}" srcOrd="0" destOrd="0" presId="urn:microsoft.com/office/officeart/2005/8/layout/matrix1"/>
    <dgm:cxn modelId="{5020DBC4-EF20-4BF3-BE21-E4CA25F10CB2}" type="presParOf" srcId="{2DC50AB0-B9FD-4F12-9D5B-4C3D983C5661}" destId="{92BB8BF7-122D-45E7-8F1B-58B3A651388F}" srcOrd="0" destOrd="0" presId="urn:microsoft.com/office/officeart/2005/8/layout/matrix1"/>
    <dgm:cxn modelId="{52EAA921-E5B6-41DA-8821-05A7E7E25245}" type="presParOf" srcId="{2DC50AB0-B9FD-4F12-9D5B-4C3D983C5661}" destId="{A7B6313E-BEC3-4AFE-9E9B-1615E7322D4B}" srcOrd="1" destOrd="0" presId="urn:microsoft.com/office/officeart/2005/8/layout/matrix1"/>
    <dgm:cxn modelId="{993177D2-3A60-46BF-AFD6-A8557F228EF3}" type="presParOf" srcId="{2DC50AB0-B9FD-4F12-9D5B-4C3D983C5661}" destId="{D4DD7070-DC40-4968-B899-B1C976859447}" srcOrd="2" destOrd="0" presId="urn:microsoft.com/office/officeart/2005/8/layout/matrix1"/>
    <dgm:cxn modelId="{A349BB8B-2F81-4A0B-97FE-A0AB454C56E3}" type="presParOf" srcId="{2DC50AB0-B9FD-4F12-9D5B-4C3D983C5661}" destId="{AEB74528-0134-4DB2-8501-B6387BB78E51}" srcOrd="3" destOrd="0" presId="urn:microsoft.com/office/officeart/2005/8/layout/matrix1"/>
    <dgm:cxn modelId="{3BB21944-89B2-49D6-BA43-2D37D3D03829}" type="presParOf" srcId="{2DC50AB0-B9FD-4F12-9D5B-4C3D983C5661}" destId="{DAE0CFF9-BC55-4E60-83FB-F775089CB2F2}" srcOrd="4" destOrd="0" presId="urn:microsoft.com/office/officeart/2005/8/layout/matrix1"/>
    <dgm:cxn modelId="{7E102F1E-11CF-4E1A-AD48-8399BCCE5E08}" type="presParOf" srcId="{2DC50AB0-B9FD-4F12-9D5B-4C3D983C5661}" destId="{0A6C64C0-C97A-4440-9D2F-D146DE47671E}" srcOrd="5" destOrd="0" presId="urn:microsoft.com/office/officeart/2005/8/layout/matrix1"/>
    <dgm:cxn modelId="{1609ACCE-7128-4727-A577-3B23ABDDFDEA}" type="presParOf" srcId="{2DC50AB0-B9FD-4F12-9D5B-4C3D983C5661}" destId="{D9B8A2CC-1901-4D05-8A79-CC4B48A89FA3}" srcOrd="6" destOrd="0" presId="urn:microsoft.com/office/officeart/2005/8/layout/matrix1"/>
    <dgm:cxn modelId="{F1A6AD8F-469A-4DFC-8CAF-0FFA3F2D82B7}" type="presParOf" srcId="{2DC50AB0-B9FD-4F12-9D5B-4C3D983C5661}" destId="{19B828C8-5CCC-4ED8-A356-4F02C3BBA148}" srcOrd="7" destOrd="0" presId="urn:microsoft.com/office/officeart/2005/8/layout/matrix1"/>
    <dgm:cxn modelId="{F99B1DF3-7010-4C40-9F3D-62FC31CBD85F}" type="presParOf" srcId="{AF4C486E-D716-42FB-AC02-1A944504E662}" destId="{5C53D53E-2488-4B07-8A57-34F1ECAB1B7B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0DFB2-24FD-45EF-A9CB-30601245994F}">
      <dsp:nvSpPr>
        <dsp:cNvPr id="0" name=""/>
        <dsp:cNvSpPr/>
      </dsp:nvSpPr>
      <dsp:spPr>
        <a:xfrm>
          <a:off x="1639066" y="2370"/>
          <a:ext cx="2694820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РАДІСТЬ</a:t>
          </a:r>
          <a:endParaRPr lang="ru-RU" sz="1400" kern="1200" dirty="0">
            <a:solidFill>
              <a:srgbClr val="002060"/>
            </a:solidFill>
          </a:endParaRPr>
        </a:p>
      </dsp:txBody>
      <dsp:txXfrm>
        <a:off x="1681426" y="44730"/>
        <a:ext cx="2610100" cy="783022"/>
      </dsp:txXfrm>
    </dsp:sp>
    <dsp:sp modelId="{4E8406CF-06B5-45A3-841E-B8B43FC6F1F9}">
      <dsp:nvSpPr>
        <dsp:cNvPr id="0" name=""/>
        <dsp:cNvSpPr/>
      </dsp:nvSpPr>
      <dsp:spPr>
        <a:xfrm>
          <a:off x="1072797" y="685484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609307" y="238185"/>
              </a:moveTo>
              <a:arcTo wR="1732594" hR="1732594" stAng="18023912" swAng="672175"/>
            </a:path>
          </a:pathLst>
        </a:custGeom>
        <a:noFill/>
        <a:ln w="9525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9CBA20-48FE-4DDD-B7A1-3B8890821AA5}">
      <dsp:nvSpPr>
        <dsp:cNvPr id="0" name=""/>
        <dsp:cNvSpPr/>
      </dsp:nvSpPr>
      <dsp:spPr>
        <a:xfrm>
          <a:off x="3272230" y="1199563"/>
          <a:ext cx="2724083" cy="867742"/>
        </a:xfrm>
        <a:prstGeom prst="roundRect">
          <a:avLst/>
        </a:prstGeom>
        <a:solidFill>
          <a:schemeClr val="accent1">
            <a:shade val="80000"/>
            <a:hueOff val="76561"/>
            <a:satOff val="-1098"/>
            <a:lumOff val="64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FFFF00"/>
              </a:solidFill>
            </a:rPr>
            <a:t>АЗАРТ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3314590" y="1241923"/>
        <a:ext cx="2639363" cy="783022"/>
      </dsp:txXfrm>
    </dsp:sp>
    <dsp:sp modelId="{62BE85A7-EA9E-487F-A6E2-6147E3544E30}">
      <dsp:nvSpPr>
        <dsp:cNvPr id="0" name=""/>
        <dsp:cNvSpPr/>
      </dsp:nvSpPr>
      <dsp:spPr>
        <a:xfrm>
          <a:off x="1253882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461025" y="1852639"/>
              </a:moveTo>
              <a:arcTo wR="1732594" hR="1732594" stAng="21838381" swAng="1359213"/>
            </a:path>
          </a:pathLst>
        </a:custGeom>
        <a:noFill/>
        <a:ln w="9525" cap="flat" cmpd="sng" algn="ctr">
          <a:solidFill>
            <a:schemeClr val="accent1">
              <a:shade val="90000"/>
              <a:hueOff val="76575"/>
              <a:satOff val="-1064"/>
              <a:lumOff val="573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07195F-9135-431E-B111-1656E766E297}">
      <dsp:nvSpPr>
        <dsp:cNvPr id="0" name=""/>
        <dsp:cNvSpPr/>
      </dsp:nvSpPr>
      <dsp:spPr>
        <a:xfrm>
          <a:off x="3104354" y="3136663"/>
          <a:ext cx="1801032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НАПОЛЕГЛИВІСТ</a:t>
          </a:r>
          <a:r>
            <a:rPr lang="uk-UA" sz="1400" kern="1200" dirty="0" smtClean="0"/>
            <a:t>Ь</a:t>
          </a:r>
          <a:endParaRPr lang="ru-RU" sz="1400" kern="1200" dirty="0"/>
        </a:p>
      </dsp:txBody>
      <dsp:txXfrm>
        <a:off x="3146714" y="3179023"/>
        <a:ext cx="1716312" cy="783022"/>
      </dsp:txXfrm>
    </dsp:sp>
    <dsp:sp modelId="{FD5CC2C4-1133-4F35-A473-06A94F38B217}">
      <dsp:nvSpPr>
        <dsp:cNvPr id="0" name=""/>
        <dsp:cNvSpPr/>
      </dsp:nvSpPr>
      <dsp:spPr>
        <a:xfrm>
          <a:off x="1253882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1835876" y="3462107"/>
              </a:moveTo>
              <a:arcTo wR="1732594" hR="1732594" stAng="5194951" swAng="87068"/>
            </a:path>
          </a:pathLst>
        </a:custGeom>
        <a:noFill/>
        <a:ln w="9525" cap="flat" cmpd="sng" algn="ctr">
          <a:solidFill>
            <a:schemeClr val="accent1">
              <a:shade val="90000"/>
              <a:hueOff val="153150"/>
              <a:satOff val="-2127"/>
              <a:lumOff val="11477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2184E9-ECB4-4DDA-B56D-DAB119AB101C}">
      <dsp:nvSpPr>
        <dsp:cNvPr id="0" name=""/>
        <dsp:cNvSpPr/>
      </dsp:nvSpPr>
      <dsp:spPr>
        <a:xfrm>
          <a:off x="904858" y="3136663"/>
          <a:ext cx="2126449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КМІТЛИВІСТЬ</a:t>
          </a:r>
          <a:endParaRPr lang="ru-RU" sz="1400" kern="1200" dirty="0">
            <a:solidFill>
              <a:srgbClr val="002060"/>
            </a:solidFill>
          </a:endParaRPr>
        </a:p>
      </dsp:txBody>
      <dsp:txXfrm>
        <a:off x="947218" y="3179023"/>
        <a:ext cx="2041729" cy="783022"/>
      </dsp:txXfrm>
    </dsp:sp>
    <dsp:sp modelId="{8217E2F0-9EE8-41B2-A8E5-DED55EA6BEC5}">
      <dsp:nvSpPr>
        <dsp:cNvPr id="0" name=""/>
        <dsp:cNvSpPr/>
      </dsp:nvSpPr>
      <dsp:spPr>
        <a:xfrm>
          <a:off x="1209409" y="373276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16247" y="2570792"/>
              </a:moveTo>
              <a:arcTo wR="1732594" hR="1732594" stAng="9064037" swAng="1407207"/>
            </a:path>
          </a:pathLst>
        </a:custGeom>
        <a:noFill/>
        <a:ln w="9525" cap="flat" cmpd="sng" algn="ctr">
          <a:solidFill>
            <a:schemeClr val="accent1">
              <a:shade val="90000"/>
              <a:hueOff val="229725"/>
              <a:satOff val="-3191"/>
              <a:lumOff val="17215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C1E8D6-C8DE-4AA0-903F-9ED362C43E60}">
      <dsp:nvSpPr>
        <dsp:cNvPr id="0" name=""/>
        <dsp:cNvSpPr/>
      </dsp:nvSpPr>
      <dsp:spPr>
        <a:xfrm>
          <a:off x="57520" y="1174744"/>
          <a:ext cx="2477991" cy="867742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FFFF00"/>
              </a:solidFill>
            </a:rPr>
            <a:t>УСПІХ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99880" y="1217104"/>
        <a:ext cx="2393271" cy="783022"/>
      </dsp:txXfrm>
    </dsp:sp>
    <dsp:sp modelId="{6B29E7B6-B32E-4F38-8B87-426AEC1AA682}">
      <dsp:nvSpPr>
        <dsp:cNvPr id="0" name=""/>
        <dsp:cNvSpPr/>
      </dsp:nvSpPr>
      <dsp:spPr>
        <a:xfrm>
          <a:off x="1384662" y="696379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616874" y="407055"/>
              </a:moveTo>
              <a:arcTo wR="1732594" hR="1732594" stAng="13794740" swAng="640501"/>
            </a:path>
          </a:pathLst>
        </a:custGeom>
        <a:noFill/>
        <a:ln w="9525" cap="flat" cmpd="sng" algn="ctr">
          <a:solidFill>
            <a:schemeClr val="accent1">
              <a:shade val="90000"/>
              <a:hueOff val="306300"/>
              <a:satOff val="-4255"/>
              <a:lumOff val="22954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0DFB2-24FD-45EF-A9CB-30601245994F}">
      <dsp:nvSpPr>
        <dsp:cNvPr id="0" name=""/>
        <dsp:cNvSpPr/>
      </dsp:nvSpPr>
      <dsp:spPr>
        <a:xfrm>
          <a:off x="1639066" y="2370"/>
          <a:ext cx="2694820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РАДІСТЬ</a:t>
          </a:r>
          <a:endParaRPr lang="ru-RU" sz="1400" kern="1200" dirty="0">
            <a:solidFill>
              <a:srgbClr val="002060"/>
            </a:solidFill>
          </a:endParaRPr>
        </a:p>
      </dsp:txBody>
      <dsp:txXfrm>
        <a:off x="1681426" y="44730"/>
        <a:ext cx="2610100" cy="783022"/>
      </dsp:txXfrm>
    </dsp:sp>
    <dsp:sp modelId="{4E8406CF-06B5-45A3-841E-B8B43FC6F1F9}">
      <dsp:nvSpPr>
        <dsp:cNvPr id="0" name=""/>
        <dsp:cNvSpPr/>
      </dsp:nvSpPr>
      <dsp:spPr>
        <a:xfrm>
          <a:off x="1072797" y="685484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609307" y="238185"/>
              </a:moveTo>
              <a:arcTo wR="1732594" hR="1732594" stAng="18023912" swAng="672175"/>
            </a:path>
          </a:pathLst>
        </a:custGeom>
        <a:noFill/>
        <a:ln w="9525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9CBA20-48FE-4DDD-B7A1-3B8890821AA5}">
      <dsp:nvSpPr>
        <dsp:cNvPr id="0" name=""/>
        <dsp:cNvSpPr/>
      </dsp:nvSpPr>
      <dsp:spPr>
        <a:xfrm>
          <a:off x="3272230" y="1199563"/>
          <a:ext cx="2724083" cy="867742"/>
        </a:xfrm>
        <a:prstGeom prst="roundRect">
          <a:avLst/>
        </a:prstGeom>
        <a:solidFill>
          <a:schemeClr val="accent1">
            <a:shade val="80000"/>
            <a:hueOff val="76561"/>
            <a:satOff val="-1098"/>
            <a:lumOff val="64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FFFF00"/>
              </a:solidFill>
            </a:rPr>
            <a:t>АЗАРТ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3314590" y="1241923"/>
        <a:ext cx="2639363" cy="783022"/>
      </dsp:txXfrm>
    </dsp:sp>
    <dsp:sp modelId="{62BE85A7-EA9E-487F-A6E2-6147E3544E30}">
      <dsp:nvSpPr>
        <dsp:cNvPr id="0" name=""/>
        <dsp:cNvSpPr/>
      </dsp:nvSpPr>
      <dsp:spPr>
        <a:xfrm>
          <a:off x="1253882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461025" y="1852639"/>
              </a:moveTo>
              <a:arcTo wR="1732594" hR="1732594" stAng="21838381" swAng="1359213"/>
            </a:path>
          </a:pathLst>
        </a:custGeom>
        <a:noFill/>
        <a:ln w="9525" cap="flat" cmpd="sng" algn="ctr">
          <a:solidFill>
            <a:schemeClr val="accent1">
              <a:shade val="90000"/>
              <a:hueOff val="76575"/>
              <a:satOff val="-1064"/>
              <a:lumOff val="573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07195F-9135-431E-B111-1656E766E297}">
      <dsp:nvSpPr>
        <dsp:cNvPr id="0" name=""/>
        <dsp:cNvSpPr/>
      </dsp:nvSpPr>
      <dsp:spPr>
        <a:xfrm>
          <a:off x="3104354" y="3136663"/>
          <a:ext cx="1801032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НАПОЛЕГЛИВІСТ</a:t>
          </a:r>
          <a:r>
            <a:rPr lang="uk-UA" sz="1400" kern="1200" dirty="0" smtClean="0">
              <a:solidFill>
                <a:schemeClr val="tx1"/>
              </a:solidFill>
            </a:rPr>
            <a:t>Ь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146714" y="3179023"/>
        <a:ext cx="1716312" cy="783022"/>
      </dsp:txXfrm>
    </dsp:sp>
    <dsp:sp modelId="{FD5CC2C4-1133-4F35-A473-06A94F38B217}">
      <dsp:nvSpPr>
        <dsp:cNvPr id="0" name=""/>
        <dsp:cNvSpPr/>
      </dsp:nvSpPr>
      <dsp:spPr>
        <a:xfrm>
          <a:off x="1253882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1835876" y="3462107"/>
              </a:moveTo>
              <a:arcTo wR="1732594" hR="1732594" stAng="5194951" swAng="87068"/>
            </a:path>
          </a:pathLst>
        </a:custGeom>
        <a:noFill/>
        <a:ln w="9525" cap="flat" cmpd="sng" algn="ctr">
          <a:solidFill>
            <a:schemeClr val="accent1">
              <a:shade val="90000"/>
              <a:hueOff val="153150"/>
              <a:satOff val="-2127"/>
              <a:lumOff val="11477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2184E9-ECB4-4DDA-B56D-DAB119AB101C}">
      <dsp:nvSpPr>
        <dsp:cNvPr id="0" name=""/>
        <dsp:cNvSpPr/>
      </dsp:nvSpPr>
      <dsp:spPr>
        <a:xfrm>
          <a:off x="904858" y="3136663"/>
          <a:ext cx="2126449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КМІТЛИВІСТЬ</a:t>
          </a:r>
          <a:endParaRPr lang="ru-RU" sz="1400" kern="1200" dirty="0">
            <a:solidFill>
              <a:srgbClr val="002060"/>
            </a:solidFill>
          </a:endParaRPr>
        </a:p>
      </dsp:txBody>
      <dsp:txXfrm>
        <a:off x="947218" y="3179023"/>
        <a:ext cx="2041729" cy="783022"/>
      </dsp:txXfrm>
    </dsp:sp>
    <dsp:sp modelId="{8217E2F0-9EE8-41B2-A8E5-DED55EA6BEC5}">
      <dsp:nvSpPr>
        <dsp:cNvPr id="0" name=""/>
        <dsp:cNvSpPr/>
      </dsp:nvSpPr>
      <dsp:spPr>
        <a:xfrm>
          <a:off x="1209409" y="373276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16247" y="2570792"/>
              </a:moveTo>
              <a:arcTo wR="1732594" hR="1732594" stAng="9064037" swAng="1407207"/>
            </a:path>
          </a:pathLst>
        </a:custGeom>
        <a:noFill/>
        <a:ln w="9525" cap="flat" cmpd="sng" algn="ctr">
          <a:solidFill>
            <a:schemeClr val="accent1">
              <a:shade val="90000"/>
              <a:hueOff val="229725"/>
              <a:satOff val="-3191"/>
              <a:lumOff val="17215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C1E8D6-C8DE-4AA0-903F-9ED362C43E60}">
      <dsp:nvSpPr>
        <dsp:cNvPr id="0" name=""/>
        <dsp:cNvSpPr/>
      </dsp:nvSpPr>
      <dsp:spPr>
        <a:xfrm>
          <a:off x="57520" y="1174744"/>
          <a:ext cx="2477991" cy="867742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FFFF00"/>
              </a:solidFill>
            </a:rPr>
            <a:t>УСПІХ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99880" y="1217104"/>
        <a:ext cx="2393271" cy="783022"/>
      </dsp:txXfrm>
    </dsp:sp>
    <dsp:sp modelId="{6B29E7B6-B32E-4F38-8B87-426AEC1AA682}">
      <dsp:nvSpPr>
        <dsp:cNvPr id="0" name=""/>
        <dsp:cNvSpPr/>
      </dsp:nvSpPr>
      <dsp:spPr>
        <a:xfrm>
          <a:off x="1384662" y="696379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616874" y="407055"/>
              </a:moveTo>
              <a:arcTo wR="1732594" hR="1732594" stAng="13794740" swAng="640501"/>
            </a:path>
          </a:pathLst>
        </a:custGeom>
        <a:noFill/>
        <a:ln w="9525" cap="flat" cmpd="sng" algn="ctr">
          <a:solidFill>
            <a:schemeClr val="accent1">
              <a:shade val="90000"/>
              <a:hueOff val="306300"/>
              <a:satOff val="-4255"/>
              <a:lumOff val="22954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0DFB2-24FD-45EF-A9CB-30601245994F}">
      <dsp:nvSpPr>
        <dsp:cNvPr id="0" name=""/>
        <dsp:cNvSpPr/>
      </dsp:nvSpPr>
      <dsp:spPr>
        <a:xfrm>
          <a:off x="1639066" y="2370"/>
          <a:ext cx="2694820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РАДІСТЬ</a:t>
          </a:r>
          <a:endParaRPr lang="ru-RU" sz="1400" kern="1200" dirty="0">
            <a:solidFill>
              <a:srgbClr val="002060"/>
            </a:solidFill>
          </a:endParaRPr>
        </a:p>
      </dsp:txBody>
      <dsp:txXfrm>
        <a:off x="1681426" y="44730"/>
        <a:ext cx="2610100" cy="783022"/>
      </dsp:txXfrm>
    </dsp:sp>
    <dsp:sp modelId="{4E8406CF-06B5-45A3-841E-B8B43FC6F1F9}">
      <dsp:nvSpPr>
        <dsp:cNvPr id="0" name=""/>
        <dsp:cNvSpPr/>
      </dsp:nvSpPr>
      <dsp:spPr>
        <a:xfrm>
          <a:off x="1072797" y="685484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609307" y="238185"/>
              </a:moveTo>
              <a:arcTo wR="1732594" hR="1732594" stAng="18023912" swAng="672175"/>
            </a:path>
          </a:pathLst>
        </a:custGeom>
        <a:noFill/>
        <a:ln w="9525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9CBA20-48FE-4DDD-B7A1-3B8890821AA5}">
      <dsp:nvSpPr>
        <dsp:cNvPr id="0" name=""/>
        <dsp:cNvSpPr/>
      </dsp:nvSpPr>
      <dsp:spPr>
        <a:xfrm>
          <a:off x="3272230" y="1199563"/>
          <a:ext cx="2724083" cy="867742"/>
        </a:xfrm>
        <a:prstGeom prst="roundRect">
          <a:avLst/>
        </a:prstGeom>
        <a:solidFill>
          <a:schemeClr val="accent1">
            <a:shade val="80000"/>
            <a:hueOff val="76561"/>
            <a:satOff val="-1098"/>
            <a:lumOff val="64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FFFF00"/>
              </a:solidFill>
            </a:rPr>
            <a:t>АЗАРТ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3314590" y="1241923"/>
        <a:ext cx="2639363" cy="783022"/>
      </dsp:txXfrm>
    </dsp:sp>
    <dsp:sp modelId="{62BE85A7-EA9E-487F-A6E2-6147E3544E30}">
      <dsp:nvSpPr>
        <dsp:cNvPr id="0" name=""/>
        <dsp:cNvSpPr/>
      </dsp:nvSpPr>
      <dsp:spPr>
        <a:xfrm>
          <a:off x="1253882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461025" y="1852639"/>
              </a:moveTo>
              <a:arcTo wR="1732594" hR="1732594" stAng="21838381" swAng="1359213"/>
            </a:path>
          </a:pathLst>
        </a:custGeom>
        <a:noFill/>
        <a:ln w="9525" cap="flat" cmpd="sng" algn="ctr">
          <a:solidFill>
            <a:schemeClr val="accent1">
              <a:shade val="90000"/>
              <a:hueOff val="76575"/>
              <a:satOff val="-1064"/>
              <a:lumOff val="573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07195F-9135-431E-B111-1656E766E297}">
      <dsp:nvSpPr>
        <dsp:cNvPr id="0" name=""/>
        <dsp:cNvSpPr/>
      </dsp:nvSpPr>
      <dsp:spPr>
        <a:xfrm>
          <a:off x="3104354" y="3136663"/>
          <a:ext cx="1801032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НАПОЛЕГЛИВІСТ</a:t>
          </a:r>
          <a:r>
            <a:rPr lang="uk-UA" sz="1400" kern="1200" dirty="0" smtClean="0">
              <a:solidFill>
                <a:schemeClr val="tx1"/>
              </a:solidFill>
            </a:rPr>
            <a:t>Ь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146714" y="3179023"/>
        <a:ext cx="1716312" cy="783022"/>
      </dsp:txXfrm>
    </dsp:sp>
    <dsp:sp modelId="{FD5CC2C4-1133-4F35-A473-06A94F38B217}">
      <dsp:nvSpPr>
        <dsp:cNvPr id="0" name=""/>
        <dsp:cNvSpPr/>
      </dsp:nvSpPr>
      <dsp:spPr>
        <a:xfrm>
          <a:off x="1253882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1835876" y="3462107"/>
              </a:moveTo>
              <a:arcTo wR="1732594" hR="1732594" stAng="5194951" swAng="87068"/>
            </a:path>
          </a:pathLst>
        </a:custGeom>
        <a:noFill/>
        <a:ln w="9525" cap="flat" cmpd="sng" algn="ctr">
          <a:solidFill>
            <a:schemeClr val="accent1">
              <a:shade val="90000"/>
              <a:hueOff val="153150"/>
              <a:satOff val="-2127"/>
              <a:lumOff val="11477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2184E9-ECB4-4DDA-B56D-DAB119AB101C}">
      <dsp:nvSpPr>
        <dsp:cNvPr id="0" name=""/>
        <dsp:cNvSpPr/>
      </dsp:nvSpPr>
      <dsp:spPr>
        <a:xfrm>
          <a:off x="904858" y="3136663"/>
          <a:ext cx="2126449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КМІТЛИВІСТЬ</a:t>
          </a:r>
          <a:endParaRPr lang="ru-RU" sz="1400" kern="1200" dirty="0">
            <a:solidFill>
              <a:srgbClr val="002060"/>
            </a:solidFill>
          </a:endParaRPr>
        </a:p>
      </dsp:txBody>
      <dsp:txXfrm>
        <a:off x="947218" y="3179023"/>
        <a:ext cx="2041729" cy="783022"/>
      </dsp:txXfrm>
    </dsp:sp>
    <dsp:sp modelId="{8217E2F0-9EE8-41B2-A8E5-DED55EA6BEC5}">
      <dsp:nvSpPr>
        <dsp:cNvPr id="0" name=""/>
        <dsp:cNvSpPr/>
      </dsp:nvSpPr>
      <dsp:spPr>
        <a:xfrm>
          <a:off x="1209409" y="373276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16247" y="2570792"/>
              </a:moveTo>
              <a:arcTo wR="1732594" hR="1732594" stAng="9064037" swAng="1407207"/>
            </a:path>
          </a:pathLst>
        </a:custGeom>
        <a:noFill/>
        <a:ln w="9525" cap="flat" cmpd="sng" algn="ctr">
          <a:solidFill>
            <a:schemeClr val="accent1">
              <a:shade val="90000"/>
              <a:hueOff val="229725"/>
              <a:satOff val="-3191"/>
              <a:lumOff val="17215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C1E8D6-C8DE-4AA0-903F-9ED362C43E60}">
      <dsp:nvSpPr>
        <dsp:cNvPr id="0" name=""/>
        <dsp:cNvSpPr/>
      </dsp:nvSpPr>
      <dsp:spPr>
        <a:xfrm>
          <a:off x="57520" y="1174744"/>
          <a:ext cx="2477991" cy="867742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FFFF00"/>
              </a:solidFill>
            </a:rPr>
            <a:t>УСПІХ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99880" y="1217104"/>
        <a:ext cx="2393271" cy="783022"/>
      </dsp:txXfrm>
    </dsp:sp>
    <dsp:sp modelId="{6B29E7B6-B32E-4F38-8B87-426AEC1AA682}">
      <dsp:nvSpPr>
        <dsp:cNvPr id="0" name=""/>
        <dsp:cNvSpPr/>
      </dsp:nvSpPr>
      <dsp:spPr>
        <a:xfrm>
          <a:off x="1384662" y="696379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616874" y="407055"/>
              </a:moveTo>
              <a:arcTo wR="1732594" hR="1732594" stAng="13794740" swAng="640501"/>
            </a:path>
          </a:pathLst>
        </a:custGeom>
        <a:noFill/>
        <a:ln w="9525" cap="flat" cmpd="sng" algn="ctr">
          <a:solidFill>
            <a:schemeClr val="accent1">
              <a:shade val="90000"/>
              <a:hueOff val="306300"/>
              <a:satOff val="-4255"/>
              <a:lumOff val="22954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0DFB2-24FD-45EF-A9CB-30601245994F}">
      <dsp:nvSpPr>
        <dsp:cNvPr id="0" name=""/>
        <dsp:cNvSpPr/>
      </dsp:nvSpPr>
      <dsp:spPr>
        <a:xfrm>
          <a:off x="1639066" y="2370"/>
          <a:ext cx="2694820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РАДІСТЬ</a:t>
          </a:r>
          <a:endParaRPr lang="ru-RU" sz="1400" kern="1200" dirty="0">
            <a:solidFill>
              <a:srgbClr val="002060"/>
            </a:solidFill>
          </a:endParaRPr>
        </a:p>
      </dsp:txBody>
      <dsp:txXfrm>
        <a:off x="1681426" y="44730"/>
        <a:ext cx="2610100" cy="783022"/>
      </dsp:txXfrm>
    </dsp:sp>
    <dsp:sp modelId="{4E8406CF-06B5-45A3-841E-B8B43FC6F1F9}">
      <dsp:nvSpPr>
        <dsp:cNvPr id="0" name=""/>
        <dsp:cNvSpPr/>
      </dsp:nvSpPr>
      <dsp:spPr>
        <a:xfrm>
          <a:off x="1072797" y="685484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609307" y="238185"/>
              </a:moveTo>
              <a:arcTo wR="1732594" hR="1732594" stAng="18023912" swAng="672175"/>
            </a:path>
          </a:pathLst>
        </a:custGeom>
        <a:noFill/>
        <a:ln w="9525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9CBA20-48FE-4DDD-B7A1-3B8890821AA5}">
      <dsp:nvSpPr>
        <dsp:cNvPr id="0" name=""/>
        <dsp:cNvSpPr/>
      </dsp:nvSpPr>
      <dsp:spPr>
        <a:xfrm>
          <a:off x="3272230" y="1199563"/>
          <a:ext cx="2724083" cy="867742"/>
        </a:xfrm>
        <a:prstGeom prst="roundRect">
          <a:avLst/>
        </a:prstGeom>
        <a:solidFill>
          <a:schemeClr val="accent1">
            <a:shade val="80000"/>
            <a:hueOff val="76561"/>
            <a:satOff val="-1098"/>
            <a:lumOff val="64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FFFF00"/>
              </a:solidFill>
            </a:rPr>
            <a:t>АЗАРТ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3314590" y="1241923"/>
        <a:ext cx="2639363" cy="783022"/>
      </dsp:txXfrm>
    </dsp:sp>
    <dsp:sp modelId="{62BE85A7-EA9E-487F-A6E2-6147E3544E30}">
      <dsp:nvSpPr>
        <dsp:cNvPr id="0" name=""/>
        <dsp:cNvSpPr/>
      </dsp:nvSpPr>
      <dsp:spPr>
        <a:xfrm>
          <a:off x="1253882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3461025" y="1852639"/>
              </a:moveTo>
              <a:arcTo wR="1732594" hR="1732594" stAng="21838381" swAng="1359213"/>
            </a:path>
          </a:pathLst>
        </a:custGeom>
        <a:noFill/>
        <a:ln w="9525" cap="flat" cmpd="sng" algn="ctr">
          <a:solidFill>
            <a:schemeClr val="accent1">
              <a:shade val="90000"/>
              <a:hueOff val="76575"/>
              <a:satOff val="-1064"/>
              <a:lumOff val="573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07195F-9135-431E-B111-1656E766E297}">
      <dsp:nvSpPr>
        <dsp:cNvPr id="0" name=""/>
        <dsp:cNvSpPr/>
      </dsp:nvSpPr>
      <dsp:spPr>
        <a:xfrm>
          <a:off x="3104354" y="3136663"/>
          <a:ext cx="1801032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НАПОЛЕГЛИВІСТ</a:t>
          </a:r>
          <a:r>
            <a:rPr lang="uk-UA" sz="1400" kern="1200" dirty="0" smtClean="0">
              <a:solidFill>
                <a:schemeClr val="tx1"/>
              </a:solidFill>
            </a:rPr>
            <a:t>Ь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146714" y="3179023"/>
        <a:ext cx="1716312" cy="783022"/>
      </dsp:txXfrm>
    </dsp:sp>
    <dsp:sp modelId="{FD5CC2C4-1133-4F35-A473-06A94F38B217}">
      <dsp:nvSpPr>
        <dsp:cNvPr id="0" name=""/>
        <dsp:cNvSpPr/>
      </dsp:nvSpPr>
      <dsp:spPr>
        <a:xfrm>
          <a:off x="1253882" y="436241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1835876" y="3462107"/>
              </a:moveTo>
              <a:arcTo wR="1732594" hR="1732594" stAng="5194951" swAng="87068"/>
            </a:path>
          </a:pathLst>
        </a:custGeom>
        <a:noFill/>
        <a:ln w="9525" cap="flat" cmpd="sng" algn="ctr">
          <a:solidFill>
            <a:schemeClr val="accent1">
              <a:shade val="90000"/>
              <a:hueOff val="153150"/>
              <a:satOff val="-2127"/>
              <a:lumOff val="11477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2184E9-ECB4-4DDA-B56D-DAB119AB101C}">
      <dsp:nvSpPr>
        <dsp:cNvPr id="0" name=""/>
        <dsp:cNvSpPr/>
      </dsp:nvSpPr>
      <dsp:spPr>
        <a:xfrm>
          <a:off x="904858" y="3136663"/>
          <a:ext cx="2126449" cy="867742"/>
        </a:xfrm>
        <a:prstGeom prst="round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002060"/>
              </a:solidFill>
            </a:rPr>
            <a:t>КМІТЛИВІСТЬ</a:t>
          </a:r>
          <a:endParaRPr lang="ru-RU" sz="1400" kern="1200" dirty="0">
            <a:solidFill>
              <a:srgbClr val="002060"/>
            </a:solidFill>
          </a:endParaRPr>
        </a:p>
      </dsp:txBody>
      <dsp:txXfrm>
        <a:off x="947218" y="3179023"/>
        <a:ext cx="2041729" cy="783022"/>
      </dsp:txXfrm>
    </dsp:sp>
    <dsp:sp modelId="{8217E2F0-9EE8-41B2-A8E5-DED55EA6BEC5}">
      <dsp:nvSpPr>
        <dsp:cNvPr id="0" name=""/>
        <dsp:cNvSpPr/>
      </dsp:nvSpPr>
      <dsp:spPr>
        <a:xfrm>
          <a:off x="1209409" y="373276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216247" y="2570792"/>
              </a:moveTo>
              <a:arcTo wR="1732594" hR="1732594" stAng="9064037" swAng="1407207"/>
            </a:path>
          </a:pathLst>
        </a:custGeom>
        <a:noFill/>
        <a:ln w="9525" cap="flat" cmpd="sng" algn="ctr">
          <a:solidFill>
            <a:schemeClr val="accent1">
              <a:shade val="90000"/>
              <a:hueOff val="229725"/>
              <a:satOff val="-3191"/>
              <a:lumOff val="17215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C1E8D6-C8DE-4AA0-903F-9ED362C43E60}">
      <dsp:nvSpPr>
        <dsp:cNvPr id="0" name=""/>
        <dsp:cNvSpPr/>
      </dsp:nvSpPr>
      <dsp:spPr>
        <a:xfrm>
          <a:off x="57520" y="1174744"/>
          <a:ext cx="2477991" cy="867742"/>
        </a:xfrm>
        <a:prstGeom prst="roundRect">
          <a:avLst/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>
              <a:solidFill>
                <a:srgbClr val="FFFF00"/>
              </a:solidFill>
            </a:rPr>
            <a:t>УСПІХ</a:t>
          </a:r>
          <a:endParaRPr lang="ru-RU" sz="1400" kern="1200" dirty="0">
            <a:solidFill>
              <a:srgbClr val="FFFF00"/>
            </a:solidFill>
          </a:endParaRPr>
        </a:p>
      </dsp:txBody>
      <dsp:txXfrm>
        <a:off x="99880" y="1217104"/>
        <a:ext cx="2393271" cy="783022"/>
      </dsp:txXfrm>
    </dsp:sp>
    <dsp:sp modelId="{6B29E7B6-B32E-4F38-8B87-426AEC1AA682}">
      <dsp:nvSpPr>
        <dsp:cNvPr id="0" name=""/>
        <dsp:cNvSpPr/>
      </dsp:nvSpPr>
      <dsp:spPr>
        <a:xfrm>
          <a:off x="1384662" y="696379"/>
          <a:ext cx="3465188" cy="3465188"/>
        </a:xfrm>
        <a:custGeom>
          <a:avLst/>
          <a:gdLst/>
          <a:ahLst/>
          <a:cxnLst/>
          <a:rect l="0" t="0" r="0" b="0"/>
          <a:pathLst>
            <a:path>
              <a:moveTo>
                <a:pt x="616874" y="407055"/>
              </a:moveTo>
              <a:arcTo wR="1732594" hR="1732594" stAng="13794740" swAng="640501"/>
            </a:path>
          </a:pathLst>
        </a:custGeom>
        <a:noFill/>
        <a:ln w="9525" cap="flat" cmpd="sng" algn="ctr">
          <a:solidFill>
            <a:schemeClr val="accent1">
              <a:shade val="90000"/>
              <a:hueOff val="306300"/>
              <a:satOff val="-4255"/>
              <a:lumOff val="22954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7A6AF1-D77D-48FF-AEAB-E45E5365ED90}">
      <dsp:nvSpPr>
        <dsp:cNvPr id="0" name=""/>
        <dsp:cNvSpPr/>
      </dsp:nvSpPr>
      <dsp:spPr>
        <a:xfrm>
          <a:off x="2357368" y="2749996"/>
          <a:ext cx="684180" cy="13036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42090" y="0"/>
              </a:lnTo>
              <a:lnTo>
                <a:pt x="342090" y="1303698"/>
              </a:lnTo>
              <a:lnTo>
                <a:pt x="684180" y="130369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662651" y="3365036"/>
        <a:ext cx="73616" cy="73616"/>
      </dsp:txXfrm>
    </dsp:sp>
    <dsp:sp modelId="{6079A65C-2FAD-49FC-92AB-F3CAD738B6E6}">
      <dsp:nvSpPr>
        <dsp:cNvPr id="0" name=""/>
        <dsp:cNvSpPr/>
      </dsp:nvSpPr>
      <dsp:spPr>
        <a:xfrm>
          <a:off x="2357368" y="2592112"/>
          <a:ext cx="1029931" cy="157883"/>
        </a:xfrm>
        <a:custGeom>
          <a:avLst/>
          <a:gdLst/>
          <a:ahLst/>
          <a:cxnLst/>
          <a:rect l="0" t="0" r="0" b="0"/>
          <a:pathLst>
            <a:path>
              <a:moveTo>
                <a:pt x="0" y="157883"/>
              </a:moveTo>
              <a:lnTo>
                <a:pt x="514965" y="157883"/>
              </a:lnTo>
              <a:lnTo>
                <a:pt x="514965" y="0"/>
              </a:lnTo>
              <a:lnTo>
                <a:pt x="102993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846285" y="2645005"/>
        <a:ext cx="52098" cy="52098"/>
      </dsp:txXfrm>
    </dsp:sp>
    <dsp:sp modelId="{4A8941C3-7900-4D50-BAC4-B4844AB9C8BA}">
      <dsp:nvSpPr>
        <dsp:cNvPr id="0" name=""/>
        <dsp:cNvSpPr/>
      </dsp:nvSpPr>
      <dsp:spPr>
        <a:xfrm>
          <a:off x="2357368" y="1097543"/>
          <a:ext cx="883003" cy="1652452"/>
        </a:xfrm>
        <a:custGeom>
          <a:avLst/>
          <a:gdLst/>
          <a:ahLst/>
          <a:cxnLst/>
          <a:rect l="0" t="0" r="0" b="0"/>
          <a:pathLst>
            <a:path>
              <a:moveTo>
                <a:pt x="0" y="1652452"/>
              </a:moveTo>
              <a:lnTo>
                <a:pt x="441501" y="1652452"/>
              </a:lnTo>
              <a:lnTo>
                <a:pt x="441501" y="0"/>
              </a:lnTo>
              <a:lnTo>
                <a:pt x="88300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2752031" y="1876930"/>
        <a:ext cx="93678" cy="93678"/>
      </dsp:txXfrm>
    </dsp:sp>
    <dsp:sp modelId="{BB49B80C-23FB-4B85-BC99-22DA50076D92}">
      <dsp:nvSpPr>
        <dsp:cNvPr id="0" name=""/>
        <dsp:cNvSpPr/>
      </dsp:nvSpPr>
      <dsp:spPr>
        <a:xfrm rot="16200000">
          <a:off x="-908737" y="2228516"/>
          <a:ext cx="5489255" cy="10429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400" kern="1200" smtClean="0"/>
            <a:t>ДІЗНАЄМОСЯ</a:t>
          </a:r>
          <a:endParaRPr lang="ru-RU" sz="6400" kern="1200" dirty="0"/>
        </a:p>
      </dsp:txBody>
      <dsp:txXfrm>
        <a:off x="-908737" y="2228516"/>
        <a:ext cx="5489255" cy="1042958"/>
      </dsp:txXfrm>
    </dsp:sp>
    <dsp:sp modelId="{A34E214E-F9CB-4DD2-961C-6FBBE1A3B7BE}">
      <dsp:nvSpPr>
        <dsp:cNvPr id="0" name=""/>
        <dsp:cNvSpPr/>
      </dsp:nvSpPr>
      <dsp:spPr>
        <a:xfrm>
          <a:off x="3240372" y="576063"/>
          <a:ext cx="3420903" cy="10429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Як </a:t>
          </a:r>
          <a:r>
            <a:rPr lang="uk-UA" sz="3200" kern="1200" dirty="0" err="1" smtClean="0"/>
            <a:t>розв</a:t>
          </a:r>
          <a:r>
            <a:rPr lang="en-US" sz="3200" kern="1200" dirty="0" smtClean="0"/>
            <a:t>’</a:t>
          </a:r>
          <a:r>
            <a:rPr lang="uk-UA" sz="3200" kern="1200" dirty="0" err="1" smtClean="0"/>
            <a:t>язувати</a:t>
          </a:r>
          <a:r>
            <a:rPr lang="uk-UA" sz="3200" kern="1200" dirty="0" smtClean="0"/>
            <a:t> ускладнені рівняння</a:t>
          </a:r>
          <a:endParaRPr lang="ru-RU" sz="3200" kern="1200" dirty="0"/>
        </a:p>
      </dsp:txBody>
      <dsp:txXfrm>
        <a:off x="3240372" y="576063"/>
        <a:ext cx="3420903" cy="1042958"/>
      </dsp:txXfrm>
    </dsp:sp>
    <dsp:sp modelId="{702C46E0-7210-4D9D-9E48-016D21D11431}">
      <dsp:nvSpPr>
        <dsp:cNvPr id="0" name=""/>
        <dsp:cNvSpPr/>
      </dsp:nvSpPr>
      <dsp:spPr>
        <a:xfrm>
          <a:off x="3387300" y="2070633"/>
          <a:ext cx="3420903" cy="10429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Для чого  потрібні рівняння</a:t>
          </a:r>
          <a:endParaRPr lang="ru-RU" sz="3200" kern="1200" dirty="0"/>
        </a:p>
      </dsp:txBody>
      <dsp:txXfrm>
        <a:off x="3387300" y="2070633"/>
        <a:ext cx="3420903" cy="1042958"/>
      </dsp:txXfrm>
    </dsp:sp>
    <dsp:sp modelId="{E4C08035-A365-4DD4-9C50-AC9E144BFDEB}">
      <dsp:nvSpPr>
        <dsp:cNvPr id="0" name=""/>
        <dsp:cNvSpPr/>
      </dsp:nvSpPr>
      <dsp:spPr>
        <a:xfrm>
          <a:off x="3041549" y="3532214"/>
          <a:ext cx="3420903" cy="104295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Як правильно харчуватися</a:t>
          </a:r>
          <a:endParaRPr lang="ru-RU" sz="3200" kern="1200" dirty="0"/>
        </a:p>
      </dsp:txBody>
      <dsp:txXfrm>
        <a:off x="3041549" y="3532214"/>
        <a:ext cx="3420903" cy="10429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BB8BF7-122D-45E7-8F1B-58B3A651388F}">
      <dsp:nvSpPr>
        <dsp:cNvPr id="0" name=""/>
        <dsp:cNvSpPr/>
      </dsp:nvSpPr>
      <dsp:spPr>
        <a:xfrm rot="16200000">
          <a:off x="866068" y="-866068"/>
          <a:ext cx="2636180" cy="4368316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БУТИ ВПЕВНЕНИМИ У  СВОЇХ   СИЛАХ  І  ЗДІБНОСТЯХ</a:t>
          </a:r>
          <a:endParaRPr lang="ru-RU" sz="2400" kern="1200" dirty="0"/>
        </a:p>
      </dsp:txBody>
      <dsp:txXfrm rot="5400000">
        <a:off x="0" y="0"/>
        <a:ext cx="4368316" cy="1977135"/>
      </dsp:txXfrm>
    </dsp:sp>
    <dsp:sp modelId="{D4DD7070-DC40-4968-B899-B1C976859447}">
      <dsp:nvSpPr>
        <dsp:cNvPr id="0" name=""/>
        <dsp:cNvSpPr/>
      </dsp:nvSpPr>
      <dsp:spPr>
        <a:xfrm>
          <a:off x="4368316" y="0"/>
          <a:ext cx="4368316" cy="2636180"/>
        </a:xfrm>
        <a:prstGeom prst="round1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СМІЛИВО  ВИСЛОВЛЮВАТИ ПРИПУЩЕННЯ</a:t>
          </a:r>
          <a:endParaRPr lang="ru-RU" sz="2400" kern="1200" dirty="0"/>
        </a:p>
      </dsp:txBody>
      <dsp:txXfrm>
        <a:off x="4368316" y="0"/>
        <a:ext cx="4368316" cy="1977135"/>
      </dsp:txXfrm>
    </dsp:sp>
    <dsp:sp modelId="{DAE0CFF9-BC55-4E60-83FB-F775089CB2F2}">
      <dsp:nvSpPr>
        <dsp:cNvPr id="0" name=""/>
        <dsp:cNvSpPr/>
      </dsp:nvSpPr>
      <dsp:spPr>
        <a:xfrm rot="10800000">
          <a:off x="0" y="2636180"/>
          <a:ext cx="4368316" cy="2636180"/>
        </a:xfrm>
        <a:prstGeom prst="round1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АКТИВНО  ПІЗНАВАТИ  ТА  АНАЛІЗУВАТИ  НОВЕ</a:t>
          </a:r>
          <a:endParaRPr lang="ru-RU" sz="2400" kern="1200" dirty="0"/>
        </a:p>
      </dsp:txBody>
      <dsp:txXfrm rot="10800000">
        <a:off x="0" y="3295224"/>
        <a:ext cx="4368316" cy="1977135"/>
      </dsp:txXfrm>
    </dsp:sp>
    <dsp:sp modelId="{D9B8A2CC-1901-4D05-8A79-CC4B48A89FA3}">
      <dsp:nvSpPr>
        <dsp:cNvPr id="0" name=""/>
        <dsp:cNvSpPr/>
      </dsp:nvSpPr>
      <dsp:spPr>
        <a:xfrm rot="5400000">
          <a:off x="5234383" y="1770112"/>
          <a:ext cx="2636180" cy="4368316"/>
        </a:xfrm>
        <a:prstGeom prst="round1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ПРОКОНТРОЛЮВАТИ  СЕБЕ  І  ТОВАРИША, ДОПОМОГТИ  ЙОМУ  ЗРОЗУМІТИ</a:t>
          </a:r>
          <a:endParaRPr lang="ru-RU" sz="2400" kern="1200" dirty="0"/>
        </a:p>
      </dsp:txBody>
      <dsp:txXfrm rot="-5400000">
        <a:off x="4368316" y="3295224"/>
        <a:ext cx="4368316" cy="1977135"/>
      </dsp:txXfrm>
    </dsp:sp>
    <dsp:sp modelId="{5C53D53E-2488-4B07-8A57-34F1ECAB1B7B}">
      <dsp:nvSpPr>
        <dsp:cNvPr id="0" name=""/>
        <dsp:cNvSpPr/>
      </dsp:nvSpPr>
      <dsp:spPr>
        <a:xfrm>
          <a:off x="3057821" y="1977135"/>
          <a:ext cx="2620989" cy="1318090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ДЛЯ ЦЬОГО НАМ ПОТРІБНО</a:t>
          </a:r>
          <a:endParaRPr lang="ru-RU" sz="2400" kern="1200" dirty="0"/>
        </a:p>
      </dsp:txBody>
      <dsp:txXfrm>
        <a:off x="3122165" y="2041479"/>
        <a:ext cx="2492301" cy="11894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847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847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5C8620-6D5F-49EE-9D23-E1F46D100F29}" type="datetimeFigureOut">
              <a:rPr lang="ru-RU" smtClean="0"/>
              <a:t>07.02.2016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66825" y="1208088"/>
            <a:ext cx="4348163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182" y="4649609"/>
            <a:ext cx="5505450" cy="380422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76773"/>
            <a:ext cx="2982119" cy="4847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98102" y="9176773"/>
            <a:ext cx="2982119" cy="4847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4DC01B-838E-4A8C-AC47-4CE2C9D7F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003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ABCFD-71A8-4D1E-8CD4-AF0D0644645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194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11.xml" Type="http://schemas.openxmlformats.org/officeDocument/2006/relationships/slideLayout"/><Relationship Id="rId4" Target="../media/image12.jpeg" Type="http://schemas.openxmlformats.org/officeDocument/2006/relationships/image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43.xml.rels><?xml version="1.0" encoding="UTF-8" standalone="yes" ?><Relationships xmlns="http://schemas.openxmlformats.org/package/2006/relationships"><Relationship Id="rId3" Target="../media/image27.pn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11.xml" Type="http://schemas.openxmlformats.org/officeDocument/2006/relationships/slideLayout"/><Relationship Id="rId5" Target="../media/image29.png" Type="http://schemas.openxmlformats.org/officeDocument/2006/relationships/image"/><Relationship Id="rId4" Target="../media/image28.png" Type="http://schemas.openxmlformats.org/officeDocument/2006/relationships/image"/></Relationships>
</file>

<file path=ppt/slides/_rels/slide44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 ?><Relationships xmlns="http://schemas.openxmlformats.org/package/2006/relationships"><Relationship Id="rId3" Target="../slideLayouts/slideLayout11.xml" Type="http://schemas.openxmlformats.org/officeDocument/2006/relationships/slideLayout"/><Relationship Id="rId2" Target="../media/media2.mp4" Type="http://schemas.openxmlformats.org/officeDocument/2006/relationships/video"/><Relationship Id="rId1" Target="../media/media2.mp4" Type="http://schemas.microsoft.com/office/2007/relationships/media"/><Relationship Id="rId4" Target="../media/image38.jpeg" Type="http://schemas.openxmlformats.org/officeDocument/2006/relationships/image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11.xml" Type="http://schemas.openxmlformats.org/officeDocument/2006/relationships/slideLayout"/></Relationships>
</file>

<file path=ppt/slides/_rels/slide57.xml.rels><?xml version="1.0" encoding="UTF-8" standalone="yes" ?><Relationships xmlns="http://schemas.openxmlformats.org/package/2006/relationships"><Relationship Id="rId2" Target="../media/image39.jpeg" Type="http://schemas.openxmlformats.org/officeDocument/2006/relationships/image"/><Relationship Id="rId1" Target="../slideLayouts/slideLayout11.xml" Type="http://schemas.openxmlformats.org/officeDocument/2006/relationships/slideLayout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37.png"/><Relationship Id="rId4" Type="http://schemas.openxmlformats.org/officeDocument/2006/relationships/image" Target="../media/image40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37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11.xml" Type="http://schemas.openxmlformats.org/officeDocument/2006/relationships/slideLayout"/><Relationship Id="rId4" Target="../media/image9.jpeg" Type="http://schemas.openxmlformats.org/officeDocument/2006/relationships/image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317207">
            <a:off x="642299" y="985049"/>
            <a:ext cx="3719792" cy="2653953"/>
          </a:xfrm>
        </p:spPr>
        <p:txBody>
          <a:bodyPr>
            <a:noAutofit/>
          </a:bodyPr>
          <a:lstStyle/>
          <a:p>
            <a:r>
              <a:rPr lang="uk-UA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Щирі вітання усім учасникам відкритого уроку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889624">
            <a:off x="4841483" y="2317354"/>
            <a:ext cx="3462946" cy="255672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uk-UA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Нехай наша компетентність  буде спрямована на збереження миру, злагоди і поваги</a:t>
            </a:r>
            <a:endParaRPr lang="ru-RU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400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04248" y="6669360"/>
            <a:ext cx="1656184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043608" y="692696"/>
            <a:ext cx="7344816" cy="1368152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Перевіримо домашні завдання</a:t>
            </a:r>
            <a:endParaRPr lang="ru-RU" sz="3200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827584" y="2276872"/>
            <a:ext cx="3168352" cy="3600400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539552" y="2276872"/>
            <a:ext cx="7848872" cy="3600400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Лента лицом вверх 2"/>
          <p:cNvSpPr/>
          <p:nvPr/>
        </p:nvSpPr>
        <p:spPr>
          <a:xfrm>
            <a:off x="6876256" y="6659433"/>
            <a:ext cx="1512168" cy="189735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924944"/>
            <a:ext cx="63007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/>
              <a:t>№557 1)65+(х+23)=105         2)(у-34)-10=32</a:t>
            </a:r>
            <a:endParaRPr lang="ru-RU" sz="2400" dirty="0"/>
          </a:p>
          <a:p>
            <a:r>
              <a:rPr lang="uk-UA" sz="2400" dirty="0"/>
              <a:t>              </a:t>
            </a:r>
            <a:r>
              <a:rPr lang="uk-UA" sz="2400" dirty="0" smtClean="0"/>
              <a:t>х+23=105-65</a:t>
            </a:r>
            <a:r>
              <a:rPr lang="en-US" sz="2400" dirty="0" smtClean="0"/>
              <a:t>       </a:t>
            </a:r>
            <a:r>
              <a:rPr lang="uk-UA" sz="2400" dirty="0"/>
              <a:t>	</a:t>
            </a:r>
            <a:r>
              <a:rPr lang="en-US" sz="2400" dirty="0" smtClean="0"/>
              <a:t>    </a:t>
            </a:r>
            <a:r>
              <a:rPr lang="uk-UA" sz="2400" dirty="0" smtClean="0"/>
              <a:t>у-34=32+10</a:t>
            </a:r>
            <a:endParaRPr lang="ru-RU" sz="2400" dirty="0"/>
          </a:p>
          <a:p>
            <a:r>
              <a:rPr lang="uk-UA" sz="2400" dirty="0"/>
              <a:t>        	х+23=40	</a:t>
            </a:r>
            <a:r>
              <a:rPr lang="en-US" sz="2400" dirty="0" smtClean="0"/>
              <a:t>                </a:t>
            </a:r>
            <a:r>
              <a:rPr lang="uk-UA" sz="2400" dirty="0" smtClean="0"/>
              <a:t>у-34=42</a:t>
            </a:r>
            <a:endParaRPr lang="ru-RU" sz="2400" dirty="0"/>
          </a:p>
          <a:p>
            <a:r>
              <a:rPr lang="uk-UA" sz="2400" dirty="0"/>
              <a:t>	х=40-23	</a:t>
            </a:r>
            <a:r>
              <a:rPr lang="en-US" sz="2400" dirty="0" smtClean="0"/>
              <a:t>                </a:t>
            </a:r>
            <a:r>
              <a:rPr lang="uk-UA" sz="2400" dirty="0" smtClean="0"/>
              <a:t>у=42+34</a:t>
            </a:r>
            <a:endParaRPr lang="ru-RU" sz="2400" dirty="0"/>
          </a:p>
          <a:p>
            <a:r>
              <a:rPr lang="uk-UA" sz="2400" dirty="0"/>
              <a:t>	Х=17	</a:t>
            </a:r>
            <a:r>
              <a:rPr lang="en-US" sz="2400" dirty="0" smtClean="0"/>
              <a:t>                            </a:t>
            </a:r>
            <a:r>
              <a:rPr lang="uk-UA" sz="2400" dirty="0" smtClean="0"/>
              <a:t>у=76</a:t>
            </a:r>
            <a:endParaRPr lang="ru-RU" sz="2400" dirty="0"/>
          </a:p>
          <a:p>
            <a:r>
              <a:rPr lang="uk-UA" sz="2400" dirty="0"/>
              <a:t>	Відповідь:17</a:t>
            </a:r>
            <a:r>
              <a:rPr lang="uk-UA" sz="2400" dirty="0" smtClean="0"/>
              <a:t>.</a:t>
            </a:r>
            <a:r>
              <a:rPr lang="en-US" sz="2400" dirty="0" smtClean="0"/>
              <a:t>   </a:t>
            </a:r>
            <a:r>
              <a:rPr lang="uk-UA" sz="2400" dirty="0"/>
              <a:t>	</a:t>
            </a:r>
            <a:r>
              <a:rPr lang="en-US" sz="2400" dirty="0" smtClean="0"/>
              <a:t>    </a:t>
            </a:r>
            <a:r>
              <a:rPr lang="uk-UA" sz="2400" dirty="0" smtClean="0"/>
              <a:t>Відповідь:76</a:t>
            </a:r>
            <a:r>
              <a:rPr lang="uk-UA" sz="2400" dirty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237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755576" y="476672"/>
            <a:ext cx="7776864" cy="5616624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090953"/>
              </p:ext>
            </p:extLst>
          </p:nvPr>
        </p:nvGraphicFramePr>
        <p:xfrm>
          <a:off x="1259633" y="2491581"/>
          <a:ext cx="6552727" cy="2743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05870"/>
                <a:gridCol w="2735109"/>
                <a:gridCol w="1161143"/>
                <a:gridCol w="965872"/>
                <a:gridCol w="1184733"/>
              </a:tblGrid>
              <a:tr h="2266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з/п    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Вид  роботи                        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Максимальний бал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 Оцінка учня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Оцінка вчителя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Домашня  робота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46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Вправа «Так-ні»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Вправа  «Перегони»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Робота </a:t>
                      </a:r>
                      <a:r>
                        <a:rPr lang="uk-UA" sz="1000" dirty="0" smtClean="0">
                          <a:effectLst/>
                        </a:rPr>
                        <a:t>в</a:t>
                      </a:r>
                      <a:r>
                        <a:rPr lang="en-US" sz="1000" baseline="0" dirty="0" smtClean="0">
                          <a:effectLst/>
                        </a:rPr>
                        <a:t> </a:t>
                      </a:r>
                      <a:r>
                        <a:rPr lang="uk-UA" sz="1000" baseline="0" dirty="0" smtClean="0">
                          <a:effectLst/>
                        </a:rPr>
                        <a:t>групах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Робота біля дошки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Самостійна робота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Заохочувальні  бали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Штрафні  бали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Загальна кількість набраних балів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6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Середній бал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45232" y="1063190"/>
            <a:ext cx="778720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Таблиця  оцінювання   навчальних  досягнень учнів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Предмет:  </a:t>
            </a:r>
            <a:r>
              <a:rPr kumimoji="0" lang="uk-UA" altLang="ru-RU" sz="1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математика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Клас 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 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Дата :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листопада 201</a:t>
            </a:r>
            <a:r>
              <a:rPr kumimoji="0" lang="ru-RU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Тема.  </a:t>
            </a:r>
            <a:r>
              <a:rPr kumimoji="0" lang="uk-UA" alt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</a:t>
            </a: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uk-UA" alt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язування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рівнянь з складно вираженим невідомим.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Мета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удосконалити  вміння </a:t>
            </a:r>
            <a:r>
              <a:rPr kumimoji="0" lang="uk-UA" altLang="ru-RU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</a:t>
            </a:r>
            <a:r>
              <a:rPr kumimoji="0" lang="ru-RU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uk-UA" altLang="ru-RU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язувати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рівняння  з складно вираженим невідомим.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Лента лицом вверх 4"/>
          <p:cNvSpPr/>
          <p:nvPr/>
        </p:nvSpPr>
        <p:spPr>
          <a:xfrm>
            <a:off x="6804248" y="6669360"/>
            <a:ext cx="1728192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1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375077">
            <a:off x="827584" y="1124744"/>
            <a:ext cx="3166120" cy="1470025"/>
          </a:xfrm>
        </p:spPr>
        <p:txBody>
          <a:bodyPr/>
          <a:lstStyle/>
          <a:p>
            <a:r>
              <a:rPr lang="uk-UA" dirty="0" smtClean="0">
                <a:solidFill>
                  <a:srgbClr val="00B0F0"/>
                </a:solidFill>
                <a:cs typeface="Arabic Typesetting" panose="03020402040406030203" pitchFamily="66" charset="-78"/>
              </a:rPr>
              <a:t>Повторимо</a:t>
            </a:r>
            <a:endParaRPr lang="ru-RU" dirty="0">
              <a:solidFill>
                <a:srgbClr val="00B0F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791561">
            <a:off x="5312477" y="2489426"/>
            <a:ext cx="2696344" cy="1752600"/>
          </a:xfrm>
        </p:spPr>
        <p:txBody>
          <a:bodyPr>
            <a:normAutofit/>
          </a:bodyPr>
          <a:lstStyle/>
          <a:p>
            <a:r>
              <a:rPr lang="uk-UA" sz="2800" i="1" dirty="0" smtClean="0">
                <a:solidFill>
                  <a:srgbClr val="FF0000"/>
                </a:solidFill>
              </a:rPr>
              <a:t>Будемо активними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07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187624" y="1052736"/>
            <a:ext cx="3456384" cy="29523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800" dirty="0">
                <a:solidFill>
                  <a:schemeClr val="accent2">
                    <a:lumMod val="50000"/>
                  </a:schemeClr>
                </a:solidFill>
              </a:rPr>
              <a:t>Розв’язати рівняння — означає 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</a:rPr>
              <a:t>знайти</a:t>
            </a: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</a:rPr>
              <a:t>його корінь?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Ромб 2"/>
          <p:cNvSpPr/>
          <p:nvPr/>
        </p:nvSpPr>
        <p:spPr>
          <a:xfrm>
            <a:off x="6372200" y="1628800"/>
            <a:ext cx="2232248" cy="223224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64288" y="2276872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800" dirty="0" smtClean="0">
                <a:solidFill>
                  <a:srgbClr val="00B050"/>
                </a:solidFill>
              </a:rPr>
              <a:t>ТАК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23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187624" y="1052736"/>
            <a:ext cx="3456384" cy="29523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Число 16 є коренем рівняння</a:t>
            </a:r>
          </a:p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15 + х =31 ?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Ромб 2"/>
          <p:cNvSpPr/>
          <p:nvPr/>
        </p:nvSpPr>
        <p:spPr>
          <a:xfrm>
            <a:off x="6372200" y="1628800"/>
            <a:ext cx="2232248" cy="223224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020272" y="2390981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00B050"/>
                </a:solidFill>
              </a:rPr>
              <a:t>так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597352"/>
            <a:ext cx="1584176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21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187624" y="1052736"/>
            <a:ext cx="3456384" cy="29523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</a:rPr>
              <a:t>Рівняння 16 : х = 0 не має коренів?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Ромб 2"/>
          <p:cNvSpPr/>
          <p:nvPr/>
        </p:nvSpPr>
        <p:spPr>
          <a:xfrm>
            <a:off x="6372200" y="1628800"/>
            <a:ext cx="2232248" cy="223224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948264" y="2327945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00B050"/>
                </a:solidFill>
              </a:rPr>
              <a:t>так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2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187624" y="1052736"/>
            <a:ext cx="3456384" cy="29523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омб 2"/>
          <p:cNvSpPr/>
          <p:nvPr/>
        </p:nvSpPr>
        <p:spPr>
          <a:xfrm>
            <a:off x="6372200" y="1628800"/>
            <a:ext cx="2232248" cy="223224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092280" y="2390981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ні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479882"/>
            <a:ext cx="34242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265" algn="ctr">
              <a:lnSpc>
                <a:spcPct val="150000"/>
              </a:lnSpc>
              <a:spcAft>
                <a:spcPts val="0"/>
              </a:spcAft>
            </a:pPr>
            <a:r>
              <a:rPr lang="uk-UA" sz="2400" dirty="0">
                <a:ea typeface="Times New Roman"/>
              </a:rPr>
              <a:t>Щоб знайти невідомий доданок, </a:t>
            </a:r>
            <a:r>
              <a:rPr lang="uk-UA" sz="2400" dirty="0" smtClean="0">
                <a:ea typeface="Times New Roman"/>
              </a:rPr>
              <a:t>треба: від відомого доданка відняти суму?</a:t>
            </a:r>
            <a:endParaRPr lang="ru-RU" sz="2400" dirty="0">
              <a:ea typeface="Times New Roman"/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88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187624" y="1052736"/>
            <a:ext cx="3456384" cy="29523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омб 2"/>
          <p:cNvSpPr/>
          <p:nvPr/>
        </p:nvSpPr>
        <p:spPr>
          <a:xfrm>
            <a:off x="6372200" y="1628800"/>
            <a:ext cx="2232248" cy="223224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092280" y="2390981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так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4390" y="1628800"/>
            <a:ext cx="47228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/>
              <a:t>Щоб знайти невідоме зменшуване, </a:t>
            </a:r>
            <a:r>
              <a:rPr lang="uk-UA" sz="2800" dirty="0" smtClean="0"/>
              <a:t>треба до різниці додати від</a:t>
            </a:r>
            <a:r>
              <a:rPr lang="en-US" sz="2800" dirty="0" smtClean="0"/>
              <a:t>’</a:t>
            </a:r>
            <a:r>
              <a:rPr lang="uk-UA" sz="2800" dirty="0" err="1" smtClean="0"/>
              <a:t>ємник</a:t>
            </a:r>
            <a:r>
              <a:rPr lang="uk-UA" sz="2800" dirty="0" smtClean="0"/>
              <a:t> </a:t>
            </a:r>
            <a:endParaRPr lang="ru-RU" sz="2800" dirty="0"/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26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187624" y="1052736"/>
            <a:ext cx="3456384" cy="29523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</a:rPr>
              <a:t>Чи правда : коли до першого доданка додати другий доданок, то отримаємо різницю?</a:t>
            </a:r>
            <a:endParaRPr lang="ru-RU" sz="2400" dirty="0"/>
          </a:p>
        </p:txBody>
      </p:sp>
      <p:sp>
        <p:nvSpPr>
          <p:cNvPr id="3" name="Ромб 2"/>
          <p:cNvSpPr/>
          <p:nvPr/>
        </p:nvSpPr>
        <p:spPr>
          <a:xfrm>
            <a:off x="6372200" y="1628800"/>
            <a:ext cx="2232248" cy="223224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020272" y="2390981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ні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701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259632" y="1052736"/>
            <a:ext cx="3456384" cy="29523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</a:rPr>
              <a:t>Коренем рівняння 0·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X = 0 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</a:rPr>
              <a:t>може бути будь-яке число?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Ромб 2"/>
          <p:cNvSpPr/>
          <p:nvPr/>
        </p:nvSpPr>
        <p:spPr>
          <a:xfrm>
            <a:off x="6372200" y="1628800"/>
            <a:ext cx="2232248" cy="223224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64288" y="2390981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00B050"/>
                </a:solidFill>
              </a:rPr>
              <a:t>так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669360"/>
            <a:ext cx="1584176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23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683568" y="764704"/>
            <a:ext cx="7920880" cy="4968552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3200" b="1" dirty="0"/>
              <a:t>Гасло уроку:</a:t>
            </a:r>
            <a:endParaRPr lang="ru-RU" sz="3200" dirty="0"/>
          </a:p>
          <a:p>
            <a:r>
              <a:rPr lang="uk-UA" sz="5400" b="1" i="1" dirty="0"/>
              <a:t>                                    «Джерело  і  мета  математики  в   практиці»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934609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295203" y="1052736"/>
            <a:ext cx="3456384" cy="29523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>
                <a:solidFill>
                  <a:schemeClr val="accent2">
                    <a:lumMod val="50000"/>
                  </a:schemeClr>
                </a:solidFill>
              </a:rPr>
              <a:t>100 – корінь рівняння </a:t>
            </a:r>
          </a:p>
          <a:p>
            <a:pPr algn="ctr"/>
            <a:r>
              <a:rPr lang="uk-UA" sz="4000" dirty="0" smtClean="0">
                <a:solidFill>
                  <a:schemeClr val="accent2">
                    <a:lumMod val="50000"/>
                  </a:schemeClr>
                </a:solidFill>
              </a:rPr>
              <a:t>100 – х = 0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Ромб 2"/>
          <p:cNvSpPr/>
          <p:nvPr/>
        </p:nvSpPr>
        <p:spPr>
          <a:xfrm>
            <a:off x="6372200" y="1628800"/>
            <a:ext cx="2232248" cy="223224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64288" y="2390981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00B050"/>
                </a:solidFill>
              </a:rPr>
              <a:t>так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67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295203" y="1052736"/>
            <a:ext cx="3456384" cy="29523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accent2">
                    <a:lumMod val="50000"/>
                  </a:schemeClr>
                </a:solidFill>
              </a:rPr>
              <a:t>Невідоме можна позначати лише буквою х?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Ромб 2"/>
          <p:cNvSpPr/>
          <p:nvPr/>
        </p:nvSpPr>
        <p:spPr>
          <a:xfrm>
            <a:off x="6372200" y="1628800"/>
            <a:ext cx="2232248" cy="223224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64288" y="2390981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ні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6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187624" y="1052736"/>
            <a:ext cx="3456384" cy="29523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</a:rPr>
              <a:t>Щоб знайти невідомий множник , треба добуток помножити на відомий множник?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Ромб 2"/>
          <p:cNvSpPr/>
          <p:nvPr/>
        </p:nvSpPr>
        <p:spPr>
          <a:xfrm>
            <a:off x="6372200" y="1628800"/>
            <a:ext cx="2232248" cy="223224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953999" y="2471318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ні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953999" y="6669360"/>
            <a:ext cx="1506433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1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187624" y="1052736"/>
            <a:ext cx="3456384" cy="295232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</a:rPr>
              <a:t>Рівність 3 ·7 – 15 =6</a:t>
            </a:r>
          </a:p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</a:rPr>
              <a:t> є рівнянням?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Ромб 2"/>
          <p:cNvSpPr/>
          <p:nvPr/>
        </p:nvSpPr>
        <p:spPr>
          <a:xfrm>
            <a:off x="6372200" y="1628800"/>
            <a:ext cx="2232248" cy="223224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64288" y="2276872"/>
            <a:ext cx="1080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ні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40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755576" y="476672"/>
            <a:ext cx="7776864" cy="5616624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936681"/>
              </p:ext>
            </p:extLst>
          </p:nvPr>
        </p:nvGraphicFramePr>
        <p:xfrm>
          <a:off x="1259633" y="2491581"/>
          <a:ext cx="6552727" cy="2743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05870"/>
                <a:gridCol w="2735109"/>
                <a:gridCol w="1161143"/>
                <a:gridCol w="965872"/>
                <a:gridCol w="1184733"/>
              </a:tblGrid>
              <a:tr h="2266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з/п    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Вид  роботи                        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Максимальний бал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 Оцінка учня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Оцінка вчителя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Домашня  робота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46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Вправа «Так-ні»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Вправа  «Перегони»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Робота в </a:t>
                      </a:r>
                      <a:r>
                        <a:rPr lang="uk-UA" sz="1000" dirty="0" smtClean="0">
                          <a:effectLst/>
                        </a:rPr>
                        <a:t>групах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Робота біля дошки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Самостійна робота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Заохочувальні  бали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Штрафні  бали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Загальна кількість набраних балів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6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Середній бал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45232" y="1063190"/>
            <a:ext cx="778720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Таблиця  оцінювання   навчальних  досягнень учнів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Предмет:  </a:t>
            </a:r>
            <a:r>
              <a:rPr kumimoji="0" lang="uk-UA" altLang="ru-RU" sz="1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математика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Клас 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 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Дата :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листопада 201</a:t>
            </a:r>
            <a:r>
              <a:rPr kumimoji="0" lang="ru-RU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Тема.  </a:t>
            </a:r>
            <a:r>
              <a:rPr kumimoji="0" lang="uk-UA" alt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</a:t>
            </a: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uk-UA" alt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язування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рівнянь з складно вираженим невідомим.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Мета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удосконалити  вміння </a:t>
            </a:r>
            <a:r>
              <a:rPr kumimoji="0" lang="uk-UA" altLang="ru-RU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</a:t>
            </a:r>
            <a:r>
              <a:rPr kumimoji="0" lang="ru-RU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uk-UA" altLang="ru-RU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язувати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рівняння  з складно вираженим невідомим.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Лента лицом вверх 4"/>
          <p:cNvSpPr/>
          <p:nvPr/>
        </p:nvSpPr>
        <p:spPr>
          <a:xfrm>
            <a:off x="6804248" y="6669360"/>
            <a:ext cx="1728192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25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291426">
            <a:off x="1115616" y="1340768"/>
            <a:ext cx="2878088" cy="1470025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00B0F0"/>
                </a:solidFill>
              </a:rPr>
              <a:t>Подумаємо</a:t>
            </a:r>
            <a:endParaRPr lang="ru-RU" sz="36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935328">
            <a:off x="5580112" y="2492896"/>
            <a:ext cx="2264296" cy="1752600"/>
          </a:xfrm>
        </p:spPr>
        <p:txBody>
          <a:bodyPr>
            <a:normAutofit/>
          </a:bodyPr>
          <a:lstStyle/>
          <a:p>
            <a:r>
              <a:rPr lang="uk-UA" sz="2800" i="1" dirty="0" smtClean="0">
                <a:solidFill>
                  <a:srgbClr val="FF0000"/>
                </a:solidFill>
              </a:rPr>
              <a:t>Будемо уважними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04248" y="6597352"/>
            <a:ext cx="1800200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79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ьная выноска 1"/>
          <p:cNvSpPr/>
          <p:nvPr/>
        </p:nvSpPr>
        <p:spPr>
          <a:xfrm>
            <a:off x="683568" y="692696"/>
            <a:ext cx="4464496" cy="2736304"/>
          </a:xfrm>
          <a:prstGeom prst="wedgeEllipse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ьная выноска 2"/>
          <p:cNvSpPr/>
          <p:nvPr/>
        </p:nvSpPr>
        <p:spPr>
          <a:xfrm>
            <a:off x="5652120" y="1700808"/>
            <a:ext cx="3491880" cy="3024336"/>
          </a:xfrm>
          <a:prstGeom prst="wedgeEllipse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ьная выноска 3"/>
          <p:cNvSpPr/>
          <p:nvPr/>
        </p:nvSpPr>
        <p:spPr>
          <a:xfrm>
            <a:off x="2555776" y="4077072"/>
            <a:ext cx="3312368" cy="2780928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534" y="1136923"/>
            <a:ext cx="2468563" cy="18478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572" y="2418134"/>
            <a:ext cx="2212975" cy="165893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5" y="4543611"/>
            <a:ext cx="2468563" cy="18478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Лента лицом вверх 4"/>
          <p:cNvSpPr/>
          <p:nvPr/>
        </p:nvSpPr>
        <p:spPr>
          <a:xfrm>
            <a:off x="6895445" y="6597352"/>
            <a:ext cx="1556283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62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375077">
            <a:off x="827584" y="1124744"/>
            <a:ext cx="3166120" cy="1470025"/>
          </a:xfrm>
        </p:spPr>
        <p:txBody>
          <a:bodyPr/>
          <a:lstStyle/>
          <a:p>
            <a:r>
              <a:rPr lang="uk-UA" dirty="0" smtClean="0">
                <a:solidFill>
                  <a:srgbClr val="00B0F0"/>
                </a:solidFill>
                <a:cs typeface="Arabic Typesetting" panose="03020402040406030203" pitchFamily="66" charset="-78"/>
              </a:rPr>
              <a:t>Пограємо</a:t>
            </a:r>
            <a:endParaRPr lang="ru-RU" dirty="0">
              <a:solidFill>
                <a:srgbClr val="00B0F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791561">
            <a:off x="5312477" y="2489426"/>
            <a:ext cx="2696344" cy="1752600"/>
          </a:xfrm>
        </p:spPr>
        <p:txBody>
          <a:bodyPr>
            <a:normAutofit/>
          </a:bodyPr>
          <a:lstStyle/>
          <a:p>
            <a:r>
              <a:rPr lang="uk-UA" sz="2800" i="1" dirty="0" smtClean="0">
                <a:solidFill>
                  <a:srgbClr val="FF0000"/>
                </a:solidFill>
              </a:rPr>
              <a:t>Будемо активними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669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Гра ПАЗЛИ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ea typeface="Times New Roman"/>
              </a:rPr>
              <a:t>Карл Гаусс – </a:t>
            </a:r>
            <a:r>
              <a:rPr lang="ru-RU" dirty="0" err="1">
                <a:ea typeface="Times New Roman"/>
              </a:rPr>
              <a:t>німецький</a:t>
            </a:r>
            <a:r>
              <a:rPr lang="ru-RU" dirty="0">
                <a:ea typeface="Times New Roman"/>
              </a:rPr>
              <a:t> математик, </a:t>
            </a:r>
            <a:r>
              <a:rPr lang="ru-RU" dirty="0" err="1">
                <a:ea typeface="Times New Roman"/>
              </a:rPr>
              <a:t>що</a:t>
            </a:r>
            <a:r>
              <a:rPr lang="ru-RU" dirty="0">
                <a:ea typeface="Times New Roman"/>
              </a:rPr>
              <a:t> жив в </a:t>
            </a:r>
            <a:r>
              <a:rPr lang="ru-RU" dirty="0" err="1">
                <a:ea typeface="Times New Roman"/>
              </a:rPr>
              <a:t>кінці</a:t>
            </a:r>
            <a:r>
              <a:rPr lang="ru-RU" dirty="0">
                <a:ea typeface="Times New Roman"/>
              </a:rPr>
              <a:t> 18 – початку 19 </a:t>
            </a:r>
            <a:r>
              <a:rPr lang="ru-RU" dirty="0" err="1">
                <a:ea typeface="Times New Roman"/>
              </a:rPr>
              <a:t>століть</a:t>
            </a:r>
            <a:r>
              <a:rPr lang="ru-RU" dirty="0">
                <a:ea typeface="Times New Roman"/>
              </a:rPr>
              <a:t>. </a:t>
            </a:r>
            <a:r>
              <a:rPr lang="ru-RU" dirty="0" err="1">
                <a:ea typeface="Times New Roman"/>
              </a:rPr>
              <a:t>Він</a:t>
            </a:r>
            <a:r>
              <a:rPr lang="ru-RU" dirty="0">
                <a:ea typeface="Times New Roman"/>
              </a:rPr>
              <a:t> </a:t>
            </a:r>
            <a:r>
              <a:rPr lang="ru-RU" dirty="0" err="1">
                <a:ea typeface="Times New Roman"/>
              </a:rPr>
              <a:t>зробив</a:t>
            </a:r>
            <a:r>
              <a:rPr lang="ru-RU" dirty="0">
                <a:ea typeface="Times New Roman"/>
              </a:rPr>
              <a:t> </a:t>
            </a:r>
            <a:r>
              <a:rPr lang="ru-RU" dirty="0" err="1">
                <a:ea typeface="Times New Roman"/>
              </a:rPr>
              <a:t>величезний</a:t>
            </a:r>
            <a:r>
              <a:rPr lang="ru-RU" dirty="0">
                <a:ea typeface="Times New Roman"/>
              </a:rPr>
              <a:t> </a:t>
            </a:r>
            <a:r>
              <a:rPr lang="ru-RU" dirty="0" err="1">
                <a:ea typeface="Times New Roman"/>
              </a:rPr>
              <a:t>внесок</a:t>
            </a:r>
            <a:r>
              <a:rPr lang="ru-RU" dirty="0">
                <a:ea typeface="Times New Roman"/>
              </a:rPr>
              <a:t> в </a:t>
            </a:r>
            <a:r>
              <a:rPr lang="ru-RU" dirty="0" err="1">
                <a:ea typeface="Times New Roman"/>
              </a:rPr>
              <a:t>розвиток</a:t>
            </a:r>
            <a:r>
              <a:rPr lang="ru-RU" dirty="0">
                <a:ea typeface="Times New Roman"/>
              </a:rPr>
              <a:t> математики, </a:t>
            </a:r>
            <a:r>
              <a:rPr lang="ru-RU" dirty="0" err="1">
                <a:ea typeface="Times New Roman"/>
              </a:rPr>
              <a:t>фізики</a:t>
            </a:r>
            <a:r>
              <a:rPr lang="ru-RU" dirty="0">
                <a:ea typeface="Times New Roman"/>
              </a:rPr>
              <a:t>, </a:t>
            </a:r>
            <a:r>
              <a:rPr lang="ru-RU" dirty="0" err="1">
                <a:ea typeface="Times New Roman"/>
              </a:rPr>
              <a:t>астрономії</a:t>
            </a:r>
            <a:r>
              <a:rPr lang="ru-RU" dirty="0">
                <a:ea typeface="Times New Roman"/>
              </a:rPr>
              <a:t>. </a:t>
            </a:r>
            <a:r>
              <a:rPr lang="ru-RU" dirty="0" err="1">
                <a:ea typeface="Times New Roman"/>
              </a:rPr>
              <a:t>Розвинув</a:t>
            </a:r>
            <a:r>
              <a:rPr lang="ru-RU" dirty="0">
                <a:ea typeface="Times New Roman"/>
              </a:rPr>
              <a:t> </a:t>
            </a:r>
            <a:r>
              <a:rPr lang="ru-RU" dirty="0" err="1">
                <a:ea typeface="Times New Roman"/>
              </a:rPr>
              <a:t>теорію</a:t>
            </a:r>
            <a:r>
              <a:rPr lang="ru-RU" dirty="0">
                <a:ea typeface="Times New Roman"/>
              </a:rPr>
              <a:t> </a:t>
            </a:r>
            <a:r>
              <a:rPr lang="ru-RU" dirty="0" err="1">
                <a:ea typeface="Times New Roman"/>
              </a:rPr>
              <a:t>рівнянь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947" y="1600200"/>
            <a:ext cx="303310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Лента лицом вверх 2"/>
          <p:cNvSpPr/>
          <p:nvPr/>
        </p:nvSpPr>
        <p:spPr>
          <a:xfrm>
            <a:off x="6876256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73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1115616" y="692696"/>
            <a:ext cx="6120680" cy="4968552"/>
          </a:xfrm>
          <a:prstGeom prst="vertic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bg2">
                    <a:lumMod val="10000"/>
                  </a:schemeClr>
                </a:solidFill>
              </a:rPr>
              <a:t>Тема.</a:t>
            </a:r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altLang="ru-RU" sz="3200" b="1" dirty="0" err="1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Розв</a:t>
            </a:r>
            <a:r>
              <a:rPr lang="ru-RU" altLang="ru-RU" sz="32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lang="uk-UA" altLang="ru-RU" sz="3200" b="1" dirty="0" err="1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язування</a:t>
            </a:r>
            <a:r>
              <a:rPr lang="uk-UA" altLang="ru-RU" sz="3200" b="1" dirty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рівнянь з складно вираженим невідомим</a:t>
            </a:r>
            <a:endParaRPr lang="ru-RU" sz="32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2" name="Лента лицом вверх 1"/>
          <p:cNvSpPr/>
          <p:nvPr/>
        </p:nvSpPr>
        <p:spPr>
          <a:xfrm>
            <a:off x="6876256" y="6669360"/>
            <a:ext cx="1656184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76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500166" y="135729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Равнобедренный треугольник 4"/>
          <p:cNvSpPr/>
          <p:nvPr/>
        </p:nvSpPr>
        <p:spPr>
          <a:xfrm>
            <a:off x="3571868" y="3000372"/>
            <a:ext cx="1785950" cy="142876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100" dirty="0" smtClean="0">
                <a:solidFill>
                  <a:srgbClr val="FFFF00"/>
                </a:solidFill>
              </a:rPr>
              <a:t>АНАЛІЗ</a:t>
            </a:r>
            <a:endParaRPr lang="ru-RU" sz="1100" dirty="0">
              <a:solidFill>
                <a:srgbClr val="FFFF00"/>
              </a:solidFill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907849427"/>
              </p:ext>
            </p:extLst>
          </p:nvPr>
        </p:nvGraphicFramePr>
        <p:xfrm>
          <a:off x="1631232" y="148478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" name="Лента лицом вверх 1"/>
          <p:cNvSpPr/>
          <p:nvPr/>
        </p:nvSpPr>
        <p:spPr>
          <a:xfrm>
            <a:off x="6804248" y="6669360"/>
            <a:ext cx="180020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09900424"/>
              </p:ext>
            </p:extLst>
          </p:nvPr>
        </p:nvGraphicFramePr>
        <p:xfrm>
          <a:off x="1608348" y="148478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109900424"/>
              </p:ext>
            </p:extLst>
          </p:nvPr>
        </p:nvGraphicFramePr>
        <p:xfrm>
          <a:off x="1760748" y="163718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</p:spTree>
    <p:extLst>
      <p:ext uri="{BB962C8B-B14F-4D97-AF65-F5344CB8AC3E}">
        <p14:creationId xmlns:p14="http://schemas.microsoft.com/office/powerpoint/2010/main" val="34847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043608" y="836712"/>
            <a:ext cx="7056784" cy="5256584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dirty="0" err="1" smtClean="0"/>
              <a:t>Дев</a:t>
            </a:r>
            <a:r>
              <a:rPr lang="en-US" sz="4000" dirty="0" smtClean="0"/>
              <a:t>’</a:t>
            </a:r>
            <a:r>
              <a:rPr lang="uk-UA" sz="4000" dirty="0" err="1" smtClean="0"/>
              <a:t>ятнадцяте</a:t>
            </a:r>
            <a:r>
              <a:rPr lang="uk-UA" sz="4000" dirty="0" smtClean="0"/>
              <a:t>  листопада</a:t>
            </a:r>
          </a:p>
          <a:p>
            <a:pPr algn="ctr"/>
            <a:endParaRPr lang="uk-UA" sz="4000" dirty="0"/>
          </a:p>
          <a:p>
            <a:pPr algn="ctr"/>
            <a:r>
              <a:rPr lang="uk-UA" sz="4000" dirty="0" smtClean="0"/>
              <a:t>Класна робота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0556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1835696" y="692696"/>
            <a:ext cx="5832648" cy="4752528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i="1" dirty="0" smtClean="0">
                <a:solidFill>
                  <a:schemeClr val="bg2">
                    <a:lumMod val="10000"/>
                  </a:schemeClr>
                </a:solidFill>
              </a:rPr>
              <a:t>Очікувані результати</a:t>
            </a:r>
            <a:r>
              <a:rPr lang="uk-UA" sz="2800" dirty="0" smtClean="0">
                <a:solidFill>
                  <a:schemeClr val="bg2">
                    <a:lumMod val="10000"/>
                  </a:schemeClr>
                </a:solidFill>
              </a:rPr>
              <a:t>: після цього уроку всі учні зможуть </a:t>
            </a:r>
            <a:r>
              <a:rPr lang="uk-UA" sz="2800" dirty="0" err="1" smtClean="0">
                <a:solidFill>
                  <a:schemeClr val="bg2">
                    <a:lumMod val="10000"/>
                  </a:schemeClr>
                </a:solidFill>
              </a:rPr>
              <a:t>розв</a:t>
            </a:r>
            <a:r>
              <a:rPr lang="en-US" sz="2800" dirty="0" smtClean="0">
                <a:solidFill>
                  <a:schemeClr val="bg2">
                    <a:lumMod val="10000"/>
                  </a:schemeClr>
                </a:solidFill>
              </a:rPr>
              <a:t>’</a:t>
            </a:r>
            <a:r>
              <a:rPr lang="uk-UA" sz="2800" dirty="0" err="1" smtClean="0">
                <a:solidFill>
                  <a:schemeClr val="bg2">
                    <a:lumMod val="10000"/>
                  </a:schemeClr>
                </a:solidFill>
              </a:rPr>
              <a:t>язувати</a:t>
            </a:r>
            <a:r>
              <a:rPr lang="uk-UA" sz="2800" dirty="0" smtClean="0">
                <a:solidFill>
                  <a:schemeClr val="bg2">
                    <a:lumMod val="10000"/>
                  </a:schemeClr>
                </a:solidFill>
              </a:rPr>
              <a:t> складні рівняння</a:t>
            </a:r>
            <a:endParaRPr lang="ru-RU" sz="2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Лента лицом вверх 2"/>
          <p:cNvSpPr/>
          <p:nvPr/>
        </p:nvSpPr>
        <p:spPr>
          <a:xfrm>
            <a:off x="6876256" y="6597352"/>
            <a:ext cx="1584176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05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984" y="3645024"/>
            <a:ext cx="7772400" cy="1362075"/>
          </a:xfrm>
        </p:spPr>
        <p:txBody>
          <a:bodyPr>
            <a:normAutofit/>
          </a:bodyPr>
          <a:lstStyle/>
          <a:p>
            <a:r>
              <a:rPr lang="en-US" sz="2700" b="0" i="1" dirty="0" smtClean="0"/>
              <a:t>                                                         </a:t>
            </a:r>
            <a:r>
              <a:rPr lang="ru-RU" sz="2700" b="0" i="1" dirty="0" err="1" smtClean="0"/>
              <a:t>Сокра́т</a:t>
            </a:r>
            <a:r>
              <a:rPr lang="ru-RU" sz="2700" b="0" i="1" dirty="0"/>
              <a:t> </a:t>
            </a:r>
            <a:r>
              <a:rPr lang="ru-RU" dirty="0"/>
              <a:t> 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332656"/>
            <a:ext cx="7772400" cy="2880320"/>
          </a:xfrm>
        </p:spPr>
        <p:txBody>
          <a:bodyPr>
            <a:normAutofit/>
          </a:bodyPr>
          <a:lstStyle/>
          <a:p>
            <a:pPr lvl="0"/>
            <a:r>
              <a:rPr lang="ru-RU" sz="5800" i="1" dirty="0">
                <a:solidFill>
                  <a:srgbClr val="C00000"/>
                </a:solidFill>
              </a:rPr>
              <a:t>Треба </a:t>
            </a:r>
            <a:r>
              <a:rPr lang="ru-RU" sz="5800" i="1" dirty="0" err="1">
                <a:solidFill>
                  <a:srgbClr val="C00000"/>
                </a:solidFill>
              </a:rPr>
              <a:t>їсти</a:t>
            </a:r>
            <a:r>
              <a:rPr lang="ru-RU" sz="5800" i="1" dirty="0">
                <a:solidFill>
                  <a:srgbClr val="C00000"/>
                </a:solidFill>
              </a:rPr>
              <a:t>, </a:t>
            </a:r>
            <a:r>
              <a:rPr lang="ru-RU" sz="5800" i="1" dirty="0" err="1">
                <a:solidFill>
                  <a:srgbClr val="C00000"/>
                </a:solidFill>
              </a:rPr>
              <a:t>щоб</a:t>
            </a:r>
            <a:r>
              <a:rPr lang="ru-RU" sz="5800" i="1" dirty="0">
                <a:solidFill>
                  <a:srgbClr val="C00000"/>
                </a:solidFill>
              </a:rPr>
              <a:t> </a:t>
            </a:r>
            <a:r>
              <a:rPr lang="ru-RU" sz="5800" i="1" dirty="0" err="1">
                <a:solidFill>
                  <a:srgbClr val="C00000"/>
                </a:solidFill>
              </a:rPr>
              <a:t>жити</a:t>
            </a:r>
            <a:r>
              <a:rPr lang="ru-RU" sz="5800" i="1" dirty="0">
                <a:solidFill>
                  <a:srgbClr val="C00000"/>
                </a:solidFill>
              </a:rPr>
              <a:t>, а не </a:t>
            </a:r>
            <a:r>
              <a:rPr lang="ru-RU" sz="5800" i="1" dirty="0" err="1">
                <a:solidFill>
                  <a:srgbClr val="C00000"/>
                </a:solidFill>
              </a:rPr>
              <a:t>жити</a:t>
            </a:r>
            <a:r>
              <a:rPr lang="ru-RU" sz="5800" i="1" dirty="0">
                <a:solidFill>
                  <a:srgbClr val="C00000"/>
                </a:solidFill>
              </a:rPr>
              <a:t>, </a:t>
            </a:r>
            <a:r>
              <a:rPr lang="ru-RU" sz="5800" i="1" dirty="0" err="1">
                <a:solidFill>
                  <a:srgbClr val="C00000"/>
                </a:solidFill>
              </a:rPr>
              <a:t>щоб</a:t>
            </a:r>
            <a:r>
              <a:rPr lang="ru-RU" sz="5800" i="1" dirty="0">
                <a:solidFill>
                  <a:srgbClr val="C00000"/>
                </a:solidFill>
              </a:rPr>
              <a:t> </a:t>
            </a:r>
            <a:r>
              <a:rPr lang="ru-RU" sz="5800" i="1" dirty="0" err="1">
                <a:solidFill>
                  <a:srgbClr val="C00000"/>
                </a:solidFill>
              </a:rPr>
              <a:t>їсти</a:t>
            </a:r>
            <a:r>
              <a:rPr lang="ru-RU" sz="5800" i="1" dirty="0">
                <a:solidFill>
                  <a:srgbClr val="C00000"/>
                </a:solidFill>
              </a:rPr>
              <a:t>.</a:t>
            </a:r>
            <a:endParaRPr lang="ru-RU" sz="5800" dirty="0">
              <a:solidFill>
                <a:srgbClr val="C00000"/>
              </a:solidFill>
            </a:endParaRPr>
          </a:p>
          <a:p>
            <a:r>
              <a:rPr lang="ru-RU" dirty="0"/>
              <a:t> </a:t>
            </a:r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12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</p:spPr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C00000"/>
                </a:solidFill>
              </a:rPr>
              <a:t>Наша робота буде спрямована на</a:t>
            </a:r>
            <a:br>
              <a:rPr lang="uk-UA" sz="4800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вирішення проблемного </a:t>
            </a:r>
            <a:r>
              <a:rPr lang="ru-RU" dirty="0" err="1" smtClean="0">
                <a:solidFill>
                  <a:srgbClr val="C00000"/>
                </a:solidFill>
              </a:rPr>
              <a:t>питання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«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Жити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,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щоб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їсти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,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чи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їсти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щоб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жити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?»</a:t>
            </a:r>
            <a:r>
              <a:rPr lang="ru-RU" dirty="0" smtClean="0">
                <a:solidFill>
                  <a:srgbClr val="C00000"/>
                </a:solidFill>
              </a:rPr>
              <a:t> за </a:t>
            </a:r>
            <a:r>
              <a:rPr lang="ru-RU" dirty="0" err="1" smtClean="0">
                <a:solidFill>
                  <a:srgbClr val="C00000"/>
                </a:solidFill>
              </a:rPr>
              <a:t>допомогою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err="1" smtClean="0">
                <a:solidFill>
                  <a:srgbClr val="C00000"/>
                </a:solidFill>
              </a:rPr>
              <a:t>розв</a:t>
            </a:r>
            <a:r>
              <a:rPr lang="en-US" dirty="0" smtClean="0">
                <a:solidFill>
                  <a:srgbClr val="C00000"/>
                </a:solidFill>
              </a:rPr>
              <a:t>’</a:t>
            </a:r>
            <a:r>
              <a:rPr lang="uk-UA" dirty="0" err="1" smtClean="0">
                <a:solidFill>
                  <a:srgbClr val="C00000"/>
                </a:solidFill>
              </a:rPr>
              <a:t>зування</a:t>
            </a:r>
            <a:r>
              <a:rPr lang="uk-UA" dirty="0" smtClean="0">
                <a:solidFill>
                  <a:srgbClr val="C00000"/>
                </a:solidFill>
              </a:rPr>
              <a:t> рівнянь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Лента лицом вверх 2"/>
          <p:cNvSpPr/>
          <p:nvPr/>
        </p:nvSpPr>
        <p:spPr>
          <a:xfrm>
            <a:off x="6876256" y="6597352"/>
            <a:ext cx="1584176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45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26385889"/>
              </p:ext>
            </p:extLst>
          </p:nvPr>
        </p:nvGraphicFramePr>
        <p:xfrm>
          <a:off x="683568" y="476672"/>
          <a:ext cx="7776864" cy="5499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Лента лицом вверх 2"/>
          <p:cNvSpPr/>
          <p:nvPr/>
        </p:nvSpPr>
        <p:spPr>
          <a:xfrm>
            <a:off x="6876256" y="6669360"/>
            <a:ext cx="1584176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58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345538189"/>
              </p:ext>
            </p:extLst>
          </p:nvPr>
        </p:nvGraphicFramePr>
        <p:xfrm>
          <a:off x="251520" y="260648"/>
          <a:ext cx="8736632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Лента лицом вверх 2"/>
          <p:cNvSpPr/>
          <p:nvPr/>
        </p:nvSpPr>
        <p:spPr>
          <a:xfrm>
            <a:off x="6881828" y="6610329"/>
            <a:ext cx="1512168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58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291426">
            <a:off x="1115616" y="1340768"/>
            <a:ext cx="2878088" cy="1470025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00B0F0"/>
                </a:solidFill>
              </a:rPr>
              <a:t>Поговоримо</a:t>
            </a:r>
            <a:endParaRPr lang="ru-RU" sz="36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935328">
            <a:off x="5580112" y="2492896"/>
            <a:ext cx="2264296" cy="1752600"/>
          </a:xfrm>
        </p:spPr>
        <p:txBody>
          <a:bodyPr>
            <a:normAutofit/>
          </a:bodyPr>
          <a:lstStyle/>
          <a:p>
            <a:r>
              <a:rPr lang="uk-UA" sz="2800" i="1" dirty="0" smtClean="0">
                <a:solidFill>
                  <a:srgbClr val="FF0000"/>
                </a:solidFill>
              </a:rPr>
              <a:t>Будемо відвертими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2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187624" y="764704"/>
            <a:ext cx="6552728" cy="1152128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31132" y="1077764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>
                <a:solidFill>
                  <a:schemeClr val="tx2"/>
                </a:solidFill>
              </a:rPr>
              <a:t>Для чого люди їдять?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01824" y="1662539"/>
            <a:ext cx="7524328" cy="4509120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831132" y="2636912"/>
            <a:ext cx="55491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sz="3200" dirty="0"/>
              <a:t> Щоб втамувати голод</a:t>
            </a:r>
            <a:endParaRPr lang="ru-RU" sz="3200" dirty="0"/>
          </a:p>
          <a:p>
            <a:pPr marL="342900" lvl="0" indent="-342900">
              <a:buFont typeface="+mj-lt"/>
              <a:buAutoNum type="arabicPeriod"/>
            </a:pPr>
            <a:r>
              <a:rPr lang="uk-UA" sz="3200" dirty="0"/>
              <a:t>Нормально розвиватися</a:t>
            </a:r>
            <a:endParaRPr lang="ru-RU" sz="3200" dirty="0"/>
          </a:p>
          <a:p>
            <a:pPr marL="342900" lvl="0" indent="-342900">
              <a:buFont typeface="+mj-lt"/>
              <a:buAutoNum type="arabicPeriod"/>
            </a:pPr>
            <a:r>
              <a:rPr lang="uk-UA" sz="3200" dirty="0"/>
              <a:t>Отримати задоволення</a:t>
            </a:r>
            <a:endParaRPr lang="ru-RU" sz="3200" dirty="0"/>
          </a:p>
          <a:p>
            <a:pPr marL="342900" lvl="0" indent="-342900">
              <a:buFont typeface="+mj-lt"/>
              <a:buAutoNum type="arabicPeriod"/>
            </a:pPr>
            <a:r>
              <a:rPr lang="uk-UA" sz="3200" dirty="0"/>
              <a:t>Отримати заряд енергії</a:t>
            </a:r>
            <a:endParaRPr lang="ru-RU" sz="3200" dirty="0"/>
          </a:p>
          <a:p>
            <a:pPr marL="342900" lvl="0" indent="-342900">
              <a:buFont typeface="+mj-lt"/>
              <a:buAutoNum type="arabicPeriod"/>
            </a:pPr>
            <a:r>
              <a:rPr lang="uk-UA" sz="3200" dirty="0" err="1"/>
              <a:t>Зігрітися</a:t>
            </a:r>
            <a:endParaRPr lang="ru-RU" sz="3200" dirty="0"/>
          </a:p>
          <a:p>
            <a:pPr marL="342900" lvl="0" indent="-342900">
              <a:buFont typeface="+mj-lt"/>
              <a:buAutoNum type="arabicPeriod"/>
            </a:pPr>
            <a:r>
              <a:rPr lang="uk-UA" sz="3200" dirty="0"/>
              <a:t>Вилікуватися</a:t>
            </a:r>
            <a:endParaRPr lang="ru-RU" sz="3200" dirty="0"/>
          </a:p>
        </p:txBody>
      </p:sp>
      <p:sp>
        <p:nvSpPr>
          <p:cNvPr id="6" name="Лента лицом вверх 5"/>
          <p:cNvSpPr/>
          <p:nvPr/>
        </p:nvSpPr>
        <p:spPr>
          <a:xfrm>
            <a:off x="6909392" y="6597352"/>
            <a:ext cx="1512168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83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1835696" y="1340768"/>
            <a:ext cx="5544616" cy="3096344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267744" y="2060848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/>
              <a:t>Що станеться, коли ми перестанемо їсти?</a:t>
            </a:r>
            <a:endParaRPr lang="ru-RU" sz="3600" dirty="0"/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44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-911" y="118719"/>
            <a:ext cx="8712968" cy="6309320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301611" y="549557"/>
            <a:ext cx="662473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r>
              <a:rPr lang="uk-UA" sz="3200" dirty="0" smtClean="0">
                <a:solidFill>
                  <a:srgbClr val="002060"/>
                </a:solidFill>
              </a:rPr>
              <a:t>Жити </a:t>
            </a:r>
            <a:r>
              <a:rPr lang="uk-UA" sz="3200" dirty="0">
                <a:solidFill>
                  <a:srgbClr val="002060"/>
                </a:solidFill>
              </a:rPr>
              <a:t>– це не тільки бути живим , але й відчувати себе здоровим.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uk-UA" sz="3200" i="1" dirty="0" smtClean="0">
                <a:solidFill>
                  <a:srgbClr val="002060"/>
                </a:solidFill>
              </a:rPr>
              <a:t>                                                Сенека</a:t>
            </a:r>
            <a:endParaRPr lang="ru-RU" sz="3200" dirty="0">
              <a:solidFill>
                <a:srgbClr val="002060"/>
              </a:solidFill>
            </a:endParaRPr>
          </a:p>
          <a:p>
            <a:endParaRPr lang="ru-RU" sz="3200" dirty="0">
              <a:solidFill>
                <a:srgbClr val="002060"/>
              </a:solidFill>
            </a:endParaRPr>
          </a:p>
          <a:p>
            <a:r>
              <a:rPr lang="uk-UA" sz="3200" dirty="0">
                <a:solidFill>
                  <a:srgbClr val="002060"/>
                </a:solidFill>
              </a:rPr>
              <a:t> 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uk-UA" sz="3200" dirty="0">
                <a:solidFill>
                  <a:srgbClr val="002060"/>
                </a:solidFill>
              </a:rPr>
              <a:t>Робіть так, щоб ліки були вашою їжею, а їжа – вашими ліками</a:t>
            </a:r>
            <a:r>
              <a:rPr lang="uk-UA" sz="32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uk-UA" sz="3200" i="1" dirty="0" smtClean="0">
                <a:solidFill>
                  <a:srgbClr val="002060"/>
                </a:solidFill>
              </a:rPr>
              <a:t>                                             Гіппократ</a:t>
            </a:r>
            <a:endParaRPr lang="ru-RU" sz="3200" i="1" dirty="0">
              <a:solidFill>
                <a:srgbClr val="002060"/>
              </a:solidFill>
            </a:endParaRPr>
          </a:p>
          <a:p>
            <a:r>
              <a:rPr lang="uk-UA" sz="3200" i="1" dirty="0" smtClean="0">
                <a:solidFill>
                  <a:srgbClr val="002060"/>
                </a:solidFill>
              </a:rPr>
              <a:t>      </a:t>
            </a:r>
            <a:endParaRPr lang="ru-RU" sz="3200" i="1" dirty="0">
              <a:solidFill>
                <a:srgbClr val="00206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7956376" y="6597352"/>
            <a:ext cx="45719" cy="237828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Лента лицом вверх 4"/>
          <p:cNvSpPr/>
          <p:nvPr/>
        </p:nvSpPr>
        <p:spPr>
          <a:xfrm>
            <a:off x="6948264" y="6716266"/>
            <a:ext cx="1512168" cy="118914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Лента лицом вверх 5"/>
          <p:cNvSpPr/>
          <p:nvPr/>
        </p:nvSpPr>
        <p:spPr>
          <a:xfrm>
            <a:off x="6876256" y="6597352"/>
            <a:ext cx="1584176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99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357158" y="1785926"/>
            <a:ext cx="914400" cy="1327028"/>
          </a:xfrm>
          <a:prstGeom prst="flowChart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процесс 2"/>
          <p:cNvSpPr/>
          <p:nvPr/>
        </p:nvSpPr>
        <p:spPr>
          <a:xfrm>
            <a:off x="1571604" y="1785926"/>
            <a:ext cx="914400" cy="1327028"/>
          </a:xfrm>
          <a:prstGeom prst="flowChart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2714612" y="1785926"/>
            <a:ext cx="914400" cy="1255590"/>
          </a:xfrm>
          <a:prstGeom prst="flowChart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4000496" y="1857364"/>
            <a:ext cx="914400" cy="1255590"/>
          </a:xfrm>
          <a:prstGeom prst="flowChart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5214942" y="1785926"/>
            <a:ext cx="914400" cy="1255590"/>
          </a:xfrm>
          <a:prstGeom prst="flowChart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>
                <a:solidFill>
                  <a:srgbClr val="C00000"/>
                </a:solidFill>
              </a:rPr>
              <a:t>Ї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6357950" y="1857364"/>
            <a:ext cx="914400" cy="1255590"/>
          </a:xfrm>
          <a:prstGeom prst="flowChart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7572396" y="1857364"/>
            <a:ext cx="914400" cy="1255590"/>
          </a:xfrm>
          <a:prstGeom prst="flowChartProcess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Лента лицом вверх 8"/>
          <p:cNvSpPr/>
          <p:nvPr/>
        </p:nvSpPr>
        <p:spPr>
          <a:xfrm>
            <a:off x="6815150" y="6669360"/>
            <a:ext cx="1933314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80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П</a:t>
            </a:r>
            <a:r>
              <a:rPr lang="uk-UA" dirty="0" smtClean="0"/>
              <a:t>орівняємо</a:t>
            </a:r>
            <a:endParaRPr lang="ru-RU" dirty="0"/>
          </a:p>
        </p:txBody>
      </p:sp>
      <p:pic>
        <p:nvPicPr>
          <p:cNvPr id="8" name="Объект 7" descr="Картинки по запросу картинки овочів і фруктів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4191000" cy="40610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Объект 8" descr="E:\симінар\images (11).jp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00200"/>
            <a:ext cx="3672408" cy="40610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Лента лицом вверх 2"/>
          <p:cNvSpPr/>
          <p:nvPr/>
        </p:nvSpPr>
        <p:spPr>
          <a:xfrm>
            <a:off x="6948264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7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1547664" y="1268760"/>
            <a:ext cx="72008" cy="45719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Картинки по запросу картинки овочів і фруктів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36712"/>
            <a:ext cx="2667000" cy="1714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 descr="Картинки по запросу картинки овочів і фруктів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488" y="836712"/>
            <a:ext cx="2276475" cy="20097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Картинки по запросу картинки овочів і фруктів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576512"/>
            <a:ext cx="2286000" cy="17049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Картинки по запросу картинки овочів і фруктів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2983260"/>
            <a:ext cx="2286000" cy="17145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Картинки по запросу картинки овочів і фруктів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600" y="2975793"/>
            <a:ext cx="2390775" cy="19145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Лента лицом вверх 7"/>
          <p:cNvSpPr/>
          <p:nvPr/>
        </p:nvSpPr>
        <p:spPr>
          <a:xfrm>
            <a:off x="6948264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44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картинки овочів і фруктів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92696"/>
            <a:ext cx="2857500" cy="1600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Рисунок 2" descr="Картинки по запросу картинки овочів і фруктів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973" y="568871"/>
            <a:ext cx="2466975" cy="1847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 descr="Картинки по запросу картинки овочів і фруктів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64121"/>
            <a:ext cx="2209800" cy="16573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 descr="Картинки по запросу картинки овочів і фруктів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852936"/>
            <a:ext cx="2286000" cy="1600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Рисунок 5" descr="Картинки по запросу картинки овочів і фруктів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98" y="2852936"/>
            <a:ext cx="2466975" cy="18478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" name="Рисунок 6" descr="Картинки по запросу картинки овочів і фруктів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2" y="2557462"/>
            <a:ext cx="2619375" cy="17430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Лента лицом вверх 7"/>
          <p:cNvSpPr/>
          <p:nvPr/>
        </p:nvSpPr>
        <p:spPr>
          <a:xfrm>
            <a:off x="6876256" y="6669360"/>
            <a:ext cx="1656184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75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но 1 1"/>
          <p:cNvSpPr/>
          <p:nvPr/>
        </p:nvSpPr>
        <p:spPr>
          <a:xfrm>
            <a:off x="1043608" y="764704"/>
            <a:ext cx="2808312" cy="3024336"/>
          </a:xfrm>
          <a:prstGeom prst="irregularSeal1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ятно 2 2"/>
          <p:cNvSpPr/>
          <p:nvPr/>
        </p:nvSpPr>
        <p:spPr>
          <a:xfrm>
            <a:off x="5910190" y="1417539"/>
            <a:ext cx="3707904" cy="4248472"/>
          </a:xfrm>
          <a:prstGeom prst="irregularSeal2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ятно 2 3"/>
          <p:cNvSpPr/>
          <p:nvPr/>
        </p:nvSpPr>
        <p:spPr>
          <a:xfrm>
            <a:off x="1219500" y="3212976"/>
            <a:ext cx="3888432" cy="3456384"/>
          </a:xfrm>
          <a:prstGeom prst="irregularSeal2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но 1 4"/>
          <p:cNvSpPr/>
          <p:nvPr/>
        </p:nvSpPr>
        <p:spPr>
          <a:xfrm>
            <a:off x="3635896" y="476672"/>
            <a:ext cx="3096344" cy="2952328"/>
          </a:xfrm>
          <a:prstGeom prst="irregularSeal1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139" y="1586298"/>
            <a:ext cx="2464569" cy="19554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674" y="968747"/>
            <a:ext cx="1604516" cy="15952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380" y="3789040"/>
            <a:ext cx="1820540" cy="22435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0189" y="2243753"/>
            <a:ext cx="2797589" cy="20493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Лента лицом вверх 5"/>
          <p:cNvSpPr/>
          <p:nvPr/>
        </p:nvSpPr>
        <p:spPr>
          <a:xfrm>
            <a:off x="6876256" y="6669360"/>
            <a:ext cx="1584176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29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Як</a:t>
            </a:r>
            <a:r>
              <a:rPr lang="uk-UA" dirty="0"/>
              <a:t>і харчі, таке й </a:t>
            </a:r>
            <a:r>
              <a:rPr lang="uk-UA" dirty="0" err="1"/>
              <a:t>здоров</a:t>
            </a:r>
            <a:r>
              <a:rPr lang="ru-RU" dirty="0"/>
              <a:t>’</a:t>
            </a:r>
            <a:r>
              <a:rPr lang="uk-UA" dirty="0"/>
              <a:t>я.</a:t>
            </a:r>
            <a:r>
              <a:rPr lang="ru-RU" dirty="0"/>
              <a:t/>
            </a:r>
            <a:br>
              <a:rPr lang="ru-RU" dirty="0"/>
            </a:br>
            <a:r>
              <a:rPr lang="uk-UA" dirty="0"/>
              <a:t>                </a:t>
            </a:r>
            <a:r>
              <a:rPr lang="uk-UA" i="1" dirty="0"/>
              <a:t>Народна мудрість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572606"/>
            <a:ext cx="8229600" cy="4952737"/>
          </a:xfrm>
          <a:prstGeom prst="rect">
            <a:avLst/>
          </a:prstGeom>
        </p:spPr>
      </p:pic>
      <p:sp>
        <p:nvSpPr>
          <p:cNvPr id="4" name="Лента лицом вверх 3"/>
          <p:cNvSpPr/>
          <p:nvPr/>
        </p:nvSpPr>
        <p:spPr>
          <a:xfrm>
            <a:off x="6876256" y="6669360"/>
            <a:ext cx="1584176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71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175777">
            <a:off x="899592" y="1196752"/>
            <a:ext cx="3022104" cy="1470025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00B0F0"/>
                </a:solidFill>
              </a:rPr>
              <a:t>Попрацюємо</a:t>
            </a:r>
            <a:endParaRPr lang="ru-RU" sz="36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845457">
            <a:off x="5508104" y="2780928"/>
            <a:ext cx="2408312" cy="1752600"/>
          </a:xfrm>
        </p:spPr>
        <p:txBody>
          <a:bodyPr>
            <a:normAutofit/>
          </a:bodyPr>
          <a:lstStyle/>
          <a:p>
            <a:r>
              <a:rPr lang="uk-UA" sz="2800" i="1" dirty="0" smtClean="0">
                <a:solidFill>
                  <a:srgbClr val="FF0000"/>
                </a:solidFill>
              </a:rPr>
              <a:t>Будемо швидкими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727676"/>
            <a:ext cx="1368152" cy="130324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47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941168"/>
            <a:ext cx="2448272" cy="86409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88234"/>
            <a:ext cx="255428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37970"/>
            <a:ext cx="255428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664" y="4037969"/>
            <a:ext cx="255428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343" y="3146466"/>
            <a:ext cx="2554287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Вертикальный свиток 6"/>
          <p:cNvSpPr/>
          <p:nvPr/>
        </p:nvSpPr>
        <p:spPr>
          <a:xfrm>
            <a:off x="107504" y="203788"/>
            <a:ext cx="3672408" cy="1881500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1.Корінь рівняння х:3=84:3</a:t>
            </a:r>
          </a:p>
          <a:p>
            <a:pPr algn="ctr"/>
            <a:r>
              <a:rPr lang="uk-UA" dirty="0" smtClean="0"/>
              <a:t>2.Корінь рівняння 10=8+х</a:t>
            </a:r>
          </a:p>
          <a:p>
            <a:pPr algn="ctr"/>
            <a:r>
              <a:rPr lang="uk-UA" dirty="0" smtClean="0"/>
              <a:t>3.Число х збільшили у 3 рази</a:t>
            </a:r>
            <a:endParaRPr lang="ru-RU" dirty="0"/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5292080" y="332656"/>
            <a:ext cx="3600400" cy="1752632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/>
              <a:t>1.Корінь рівняння </a:t>
            </a:r>
            <a:r>
              <a:rPr lang="uk-UA" dirty="0" smtClean="0"/>
              <a:t>х:5=40:5</a:t>
            </a:r>
            <a:endParaRPr lang="uk-UA" dirty="0"/>
          </a:p>
          <a:p>
            <a:pPr algn="ctr"/>
            <a:r>
              <a:rPr lang="uk-UA" dirty="0"/>
              <a:t>2.Корінь рівняння </a:t>
            </a:r>
            <a:r>
              <a:rPr lang="uk-UA" dirty="0" smtClean="0"/>
              <a:t>9=4+х</a:t>
            </a:r>
            <a:endParaRPr lang="uk-UA" dirty="0"/>
          </a:p>
          <a:p>
            <a:pPr algn="ctr"/>
            <a:r>
              <a:rPr lang="uk-UA" dirty="0"/>
              <a:t>3.Число х збільшили у 3 рази</a:t>
            </a:r>
            <a:endParaRPr lang="ru-RU" dirty="0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467544" y="3631447"/>
            <a:ext cx="936104" cy="1165705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84</a:t>
            </a:r>
            <a:endParaRPr lang="ru-RU" dirty="0"/>
          </a:p>
        </p:txBody>
      </p:sp>
      <p:sp>
        <p:nvSpPr>
          <p:cNvPr id="19" name="Скругленная прямоугольная выноска 18"/>
          <p:cNvSpPr/>
          <p:nvPr/>
        </p:nvSpPr>
        <p:spPr>
          <a:xfrm>
            <a:off x="3923928" y="1844824"/>
            <a:ext cx="936104" cy="1165705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3х</a:t>
            </a:r>
            <a:endParaRPr lang="ru-RU" dirty="0"/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1823601" y="2780928"/>
            <a:ext cx="936104" cy="1165705"/>
          </a:xfrm>
          <a:prstGeom prst="wedgeRound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2</a:t>
            </a:r>
            <a:endParaRPr lang="ru-RU" dirty="0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727325"/>
            <a:ext cx="1036637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713" y="3599819"/>
            <a:ext cx="1036637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943282" y="404761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/>
              <a:t>40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564170" y="314646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5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346872" y="420633"/>
            <a:ext cx="49179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Гра «Хто швидше дістанеться вершини»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Лента лицом вверх 2"/>
          <p:cNvSpPr/>
          <p:nvPr/>
        </p:nvSpPr>
        <p:spPr>
          <a:xfrm>
            <a:off x="6864252" y="6597352"/>
            <a:ext cx="1668188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80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755576" y="476672"/>
            <a:ext cx="7776864" cy="5616624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96655"/>
              </p:ext>
            </p:extLst>
          </p:nvPr>
        </p:nvGraphicFramePr>
        <p:xfrm>
          <a:off x="1259633" y="2491581"/>
          <a:ext cx="6552727" cy="2743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05870"/>
                <a:gridCol w="2735109"/>
                <a:gridCol w="1161143"/>
                <a:gridCol w="965872"/>
                <a:gridCol w="1184733"/>
              </a:tblGrid>
              <a:tr h="2266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з/п    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Вид  роботи                        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Максимальний бал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 Оцінка учня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Оцінка вчителя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Домашня  робота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46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Вправа «Так-ні»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Вправа  «Перегони»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Робота в </a:t>
                      </a:r>
                      <a:r>
                        <a:rPr lang="uk-UA" sz="1000" dirty="0" smtClean="0">
                          <a:effectLst/>
                        </a:rPr>
                        <a:t>групах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Робота біля дошки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Самостійна робота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Заохочувальні  бали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Штрафні  бали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Загальна кількість набраних балів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6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Середній бал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45232" y="1063190"/>
            <a:ext cx="778720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Таблиця  оцінювання   навчальних  досягнень учнів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Предмет:  </a:t>
            </a:r>
            <a:r>
              <a:rPr kumimoji="0" lang="uk-UA" altLang="ru-RU" sz="1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математика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Клас 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 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Дата :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листопада 201</a:t>
            </a:r>
            <a:r>
              <a:rPr kumimoji="0" lang="ru-RU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Тема.  </a:t>
            </a:r>
            <a:r>
              <a:rPr kumimoji="0" lang="uk-UA" alt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</a:t>
            </a: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uk-UA" alt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язування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рівнянь з складно вираженим невідомим.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Мета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удосконалити  вміння </a:t>
            </a:r>
            <a:r>
              <a:rPr kumimoji="0" lang="uk-UA" altLang="ru-RU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</a:t>
            </a:r>
            <a:r>
              <a:rPr kumimoji="0" lang="ru-RU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uk-UA" altLang="ru-RU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язувати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рівняння  з складно вираженим невідомим.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Лента лицом вверх 4"/>
          <p:cNvSpPr/>
          <p:nvPr/>
        </p:nvSpPr>
        <p:spPr>
          <a:xfrm>
            <a:off x="6804248" y="6669360"/>
            <a:ext cx="1728192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25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00B050"/>
                </a:solidFill>
              </a:rPr>
              <a:t>Гра «Звари обід для українця»</a:t>
            </a: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3" name="Рисунок 2" descr="C:\Users\Admin\Desktop\обід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6192687" cy="331236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Лента лицом вверх 3"/>
          <p:cNvSpPr/>
          <p:nvPr/>
        </p:nvSpPr>
        <p:spPr>
          <a:xfrm>
            <a:off x="6948264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52538"/>
            <a:ext cx="7272808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217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849722"/>
            <a:ext cx="4572000" cy="31585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Дати відповіді на запитання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 таке шаблон?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Ким створюються шаблони?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 можна знайти шаблони?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чого створюються шаблони?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Які дії треба виконати для створення презентації на основі шаблону?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Які є види шаблонів?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Які це шаблони оформлення?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Які це шаблони вмісту?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://pani.ucoz.ua/screen/8/56568787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3608" y="404664"/>
            <a:ext cx="6858048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олоте правило 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5" name="Лента лицом вверх 4"/>
          <p:cNvSpPr/>
          <p:nvPr/>
        </p:nvSpPr>
        <p:spPr>
          <a:xfrm>
            <a:off x="6948264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52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0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олна 1"/>
          <p:cNvSpPr/>
          <p:nvPr/>
        </p:nvSpPr>
        <p:spPr>
          <a:xfrm>
            <a:off x="1691680" y="548680"/>
            <a:ext cx="6264696" cy="1296144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  <a:t>«</a:t>
            </a:r>
            <a:r>
              <a:rPr lang="uk-UA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  <a:t>Як один Бог на небі</a:t>
            </a:r>
            <a:r>
              <a:rPr lang="uk-UA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  <a:t>, так </a:t>
            </a:r>
            <a:r>
              <a:rPr lang="uk-UA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  <a:t>одна Україна на землі!</a:t>
            </a:r>
            <a:r>
              <a:rPr lang="ru-RU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  <a:t>»</a:t>
            </a:r>
            <a:r>
              <a:rPr lang="uk-UA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  <a:t/>
            </a:r>
            <a:br>
              <a:rPr lang="uk-UA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</a:br>
            <a:r>
              <a:rPr lang="uk-UA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  <a:t/>
            </a:r>
            <a:br>
              <a:rPr lang="uk-UA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</a:br>
            <a:r>
              <a:rPr lang="uk-UA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  <a:t>                                  </a:t>
            </a:r>
            <a:r>
              <a:rPr lang="uk-UA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  <a:t>Степан</a:t>
            </a:r>
            <a:r>
              <a:rPr lang="en-US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  <a:t> </a:t>
            </a:r>
            <a:r>
              <a:rPr lang="uk-UA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fornian FB" pitchFamily="18" charset="0"/>
              </a:rPr>
              <a:t>Бандера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988839"/>
            <a:ext cx="4896544" cy="313794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80929"/>
            <a:ext cx="4133602" cy="33843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Лента лицом вверх 3"/>
          <p:cNvSpPr/>
          <p:nvPr/>
        </p:nvSpPr>
        <p:spPr>
          <a:xfrm>
            <a:off x="6948264" y="6669360"/>
            <a:ext cx="168533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7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313980">
            <a:off x="827584" y="1196752"/>
            <a:ext cx="3310136" cy="1470025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00B0F0"/>
                </a:solidFill>
              </a:rPr>
              <a:t>ОБ</a:t>
            </a:r>
            <a:r>
              <a:rPr lang="en-US" sz="2800" dirty="0" smtClean="0">
                <a:solidFill>
                  <a:srgbClr val="00B0F0"/>
                </a:solidFill>
              </a:rPr>
              <a:t>’</a:t>
            </a:r>
            <a:r>
              <a:rPr lang="uk-UA" sz="2800" dirty="0" smtClean="0">
                <a:solidFill>
                  <a:srgbClr val="00B0F0"/>
                </a:solidFill>
              </a:rPr>
              <a:t>ЄДНАЄМОСЯ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887824">
            <a:off x="5436096" y="2492896"/>
            <a:ext cx="2480320" cy="1752600"/>
          </a:xfrm>
        </p:spPr>
        <p:txBody>
          <a:bodyPr>
            <a:normAutofit/>
          </a:bodyPr>
          <a:lstStyle/>
          <a:p>
            <a:r>
              <a:rPr lang="uk-UA" sz="2400" i="1" dirty="0" smtClean="0">
                <a:solidFill>
                  <a:srgbClr val="FF0000"/>
                </a:solidFill>
              </a:rPr>
              <a:t>БУДЕМО  ДРУЖНИМИ</a:t>
            </a: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597352"/>
            <a:ext cx="1512168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3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467544" y="332656"/>
            <a:ext cx="8172400" cy="1152128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C00000"/>
                </a:solidFill>
              </a:rPr>
              <a:t>РУХІВКА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Куб 2"/>
          <p:cNvSpPr/>
          <p:nvPr/>
        </p:nvSpPr>
        <p:spPr>
          <a:xfrm>
            <a:off x="359024" y="1484784"/>
            <a:ext cx="8280920" cy="4536504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11560" y="2924944"/>
            <a:ext cx="67687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 Якщо раптом хтось впаде, (нахиляємось до низу</a:t>
            </a:r>
            <a:r>
              <a:rPr lang="uk-UA" dirty="0" smtClean="0"/>
              <a:t>)</a:t>
            </a:r>
            <a:r>
              <a:rPr lang="ru-RU" dirty="0"/>
              <a:t> </a:t>
            </a:r>
            <a:r>
              <a:rPr lang="ru-RU" dirty="0" smtClean="0"/>
              <a:t>           </a:t>
            </a:r>
            <a:r>
              <a:rPr lang="uk-UA" dirty="0" smtClean="0"/>
              <a:t>     Допоможу </a:t>
            </a:r>
            <a:r>
              <a:rPr lang="uk-UA" dirty="0"/>
              <a:t>встати.               (піднімаємось)</a:t>
            </a:r>
            <a:endParaRPr lang="ru-RU" dirty="0"/>
          </a:p>
          <a:p>
            <a:r>
              <a:rPr lang="uk-UA" dirty="0" smtClean="0"/>
              <a:t> </a:t>
            </a:r>
            <a:r>
              <a:rPr lang="uk-UA" dirty="0"/>
              <a:t>Свою руку допомоги,          </a:t>
            </a:r>
            <a:endParaRPr lang="ru-RU" dirty="0"/>
          </a:p>
          <a:p>
            <a:r>
              <a:rPr lang="uk-UA" dirty="0" smtClean="0"/>
              <a:t> </a:t>
            </a:r>
            <a:r>
              <a:rPr lang="uk-UA" dirty="0" err="1"/>
              <a:t>Поспішу</a:t>
            </a:r>
            <a:r>
              <a:rPr lang="uk-UA" dirty="0"/>
              <a:t> подати.          (подаємо руку тому </a:t>
            </a:r>
            <a:r>
              <a:rPr lang="uk-UA" dirty="0" smtClean="0"/>
              <a:t>      хто </a:t>
            </a:r>
            <a:r>
              <a:rPr lang="uk-UA" dirty="0"/>
              <a:t>поряд)</a:t>
            </a:r>
            <a:endParaRPr lang="ru-RU" dirty="0"/>
          </a:p>
          <a:p>
            <a:r>
              <a:rPr lang="uk-UA" dirty="0"/>
              <a:t> </a:t>
            </a:r>
            <a:endParaRPr lang="ru-RU" dirty="0"/>
          </a:p>
          <a:p>
            <a:r>
              <a:rPr lang="uk-UA" dirty="0"/>
              <a:t> </a:t>
            </a:r>
            <a:r>
              <a:rPr lang="uk-UA" dirty="0" smtClean="0"/>
              <a:t>             </a:t>
            </a:r>
            <a:r>
              <a:rPr lang="uk-UA" dirty="0"/>
              <a:t>Одна другій руці         (оплески)</a:t>
            </a:r>
            <a:endParaRPr lang="ru-RU" dirty="0"/>
          </a:p>
          <a:p>
            <a:r>
              <a:rPr lang="uk-UA" dirty="0"/>
              <a:t>             </a:t>
            </a:r>
            <a:r>
              <a:rPr lang="uk-UA" dirty="0" smtClean="0"/>
              <a:t> </a:t>
            </a:r>
            <a:r>
              <a:rPr lang="uk-UA" dirty="0"/>
              <a:t>Має помагати.</a:t>
            </a:r>
            <a:endParaRPr lang="ru-RU" dirty="0"/>
          </a:p>
          <a:p>
            <a:r>
              <a:rPr lang="uk-UA" dirty="0"/>
              <a:t>            </a:t>
            </a:r>
            <a:r>
              <a:rPr lang="uk-UA" dirty="0" smtClean="0"/>
              <a:t>  </a:t>
            </a:r>
            <a:r>
              <a:rPr lang="uk-UA" dirty="0"/>
              <a:t>Всім кому лиш </a:t>
            </a:r>
            <a:r>
              <a:rPr lang="uk-UA" dirty="0" smtClean="0"/>
              <a:t>зможу </a:t>
            </a:r>
            <a:r>
              <a:rPr lang="uk-UA" dirty="0"/>
              <a:t>(піднятими руками утворюємо коло)</a:t>
            </a:r>
            <a:endParaRPr lang="ru-RU" dirty="0"/>
          </a:p>
          <a:p>
            <a:r>
              <a:rPr lang="uk-UA" dirty="0"/>
              <a:t>             </a:t>
            </a:r>
            <a:r>
              <a:rPr lang="uk-UA" dirty="0" smtClean="0"/>
              <a:t> </a:t>
            </a:r>
            <a:r>
              <a:rPr lang="uk-UA" dirty="0"/>
              <a:t>Щиро допоможу.</a:t>
            </a:r>
            <a:endParaRPr lang="ru-RU" dirty="0"/>
          </a:p>
        </p:txBody>
      </p:sp>
      <p:sp>
        <p:nvSpPr>
          <p:cNvPr id="4" name="Лента лицом вверх 3"/>
          <p:cNvSpPr/>
          <p:nvPr/>
        </p:nvSpPr>
        <p:spPr>
          <a:xfrm>
            <a:off x="7020272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11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827584" y="692696"/>
            <a:ext cx="7560840" cy="1008112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043608" y="692696"/>
            <a:ext cx="6552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err="1" smtClean="0">
                <a:solidFill>
                  <a:srgbClr val="7030A0"/>
                </a:solidFill>
              </a:rPr>
              <a:t>дивізи</a:t>
            </a:r>
            <a:endParaRPr lang="ru-RU" sz="5400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с двумя усеченными противолежащими углами 3"/>
          <p:cNvSpPr/>
          <p:nvPr/>
        </p:nvSpPr>
        <p:spPr>
          <a:xfrm>
            <a:off x="1259632" y="2060848"/>
            <a:ext cx="6768752" cy="2952328"/>
          </a:xfrm>
          <a:prstGeom prst="snip2Diag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51132" y="2420888"/>
            <a:ext cx="60486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„</a:t>
            </a:r>
            <a:r>
              <a:rPr lang="uk-UA" sz="2800" dirty="0" smtClean="0"/>
              <a:t>Жити, щоб їсти. </a:t>
            </a:r>
            <a:r>
              <a:rPr lang="uk-UA" sz="2800" dirty="0"/>
              <a:t>”</a:t>
            </a:r>
            <a:endParaRPr lang="ru-RU" sz="2800" dirty="0"/>
          </a:p>
          <a:p>
            <a:r>
              <a:rPr lang="uk-UA" sz="2800" dirty="0" smtClean="0"/>
              <a:t> „Їсти, щоб жити. </a:t>
            </a:r>
            <a:r>
              <a:rPr lang="uk-UA" sz="2800" dirty="0"/>
              <a:t>”       </a:t>
            </a:r>
            <a:endParaRPr lang="ru-RU" sz="2800" dirty="0"/>
          </a:p>
          <a:p>
            <a:r>
              <a:rPr lang="uk-UA" sz="2800" dirty="0" smtClean="0"/>
              <a:t>„В здоровому тілі, здоровий дух. </a:t>
            </a:r>
            <a:r>
              <a:rPr lang="uk-UA" sz="2800" dirty="0"/>
              <a:t>”                              </a:t>
            </a:r>
            <a:r>
              <a:rPr lang="uk-UA" sz="2800" dirty="0" smtClean="0"/>
              <a:t>                </a:t>
            </a:r>
            <a:endParaRPr lang="ru-RU" sz="2800" dirty="0"/>
          </a:p>
        </p:txBody>
      </p:sp>
      <p:sp>
        <p:nvSpPr>
          <p:cNvPr id="6" name="Лента лицом вверх 5"/>
          <p:cNvSpPr/>
          <p:nvPr/>
        </p:nvSpPr>
        <p:spPr>
          <a:xfrm>
            <a:off x="6948264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58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352530">
            <a:off x="899592" y="1268760"/>
            <a:ext cx="3094112" cy="1470025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rgbClr val="00B0F0"/>
                </a:solidFill>
              </a:rPr>
              <a:t>ВІДПОЧИНЕМО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899774">
            <a:off x="5508104" y="2727744"/>
            <a:ext cx="2624336" cy="1752600"/>
          </a:xfrm>
        </p:spPr>
        <p:txBody>
          <a:bodyPr>
            <a:normAutofit/>
          </a:bodyPr>
          <a:lstStyle/>
          <a:p>
            <a:r>
              <a:rPr lang="uk-UA" sz="2000" i="1" dirty="0" smtClean="0">
                <a:solidFill>
                  <a:srgbClr val="FF0000"/>
                </a:solidFill>
              </a:rPr>
              <a:t>БУДЕМО  РАДІСНИМИ</a:t>
            </a:r>
            <a:endParaRPr lang="ru-RU" sz="20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607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озпускання квітк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332656"/>
            <a:ext cx="8496944" cy="5688632"/>
          </a:xfrm>
          <a:prstGeom prst="rect">
            <a:avLst/>
          </a:prstGeom>
        </p:spPr>
      </p:pic>
      <p:sp>
        <p:nvSpPr>
          <p:cNvPr id="3" name="Лента лицом вверх 2"/>
          <p:cNvSpPr/>
          <p:nvPr/>
        </p:nvSpPr>
        <p:spPr>
          <a:xfrm>
            <a:off x="6948264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06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827584" y="1052736"/>
            <a:ext cx="3816424" cy="324036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b="1" dirty="0"/>
              <a:t>2048 : (х – а ) = 32</a:t>
            </a:r>
            <a:endParaRPr lang="ru-RU" dirty="0"/>
          </a:p>
          <a:p>
            <a:r>
              <a:rPr lang="uk-UA" b="1" dirty="0"/>
              <a:t>2048 : (94 – а) =32</a:t>
            </a:r>
            <a:endParaRPr lang="ru-RU" dirty="0"/>
          </a:p>
          <a:p>
            <a:r>
              <a:rPr lang="uk-UA" b="1" dirty="0"/>
              <a:t>94 – а = 2048 : 32</a:t>
            </a:r>
            <a:endParaRPr lang="ru-RU" dirty="0"/>
          </a:p>
          <a:p>
            <a:r>
              <a:rPr lang="uk-UA" b="1" dirty="0"/>
              <a:t>94 – а = 64</a:t>
            </a:r>
            <a:endParaRPr lang="ru-RU" dirty="0"/>
          </a:p>
          <a:p>
            <a:r>
              <a:rPr lang="uk-UA" b="1" dirty="0"/>
              <a:t>а = 94 – 64</a:t>
            </a:r>
            <a:endParaRPr lang="ru-RU" dirty="0"/>
          </a:p>
          <a:p>
            <a:r>
              <a:rPr lang="uk-UA" b="1" dirty="0"/>
              <a:t>а =30</a:t>
            </a:r>
            <a:endParaRPr lang="ru-RU" dirty="0"/>
          </a:p>
          <a:p>
            <a:r>
              <a:rPr lang="uk-UA" b="1" dirty="0"/>
              <a:t>Перевірка:2048 : (94 – 30) = 32</a:t>
            </a:r>
            <a:endParaRPr lang="ru-RU" dirty="0"/>
          </a:p>
          <a:p>
            <a:r>
              <a:rPr lang="uk-UA" b="1" dirty="0"/>
              <a:t>Відповідь:30.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4211960" y="2852936"/>
            <a:ext cx="3096344" cy="25202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dirty="0"/>
              <a:t>Не більше 30 </a:t>
            </a:r>
            <a:r>
              <a:rPr lang="uk-UA" dirty="0" err="1"/>
              <a:t>гр</a:t>
            </a:r>
            <a:r>
              <a:rPr lang="uk-UA" dirty="0"/>
              <a:t> шоколаду можна спожити за добу одній людині.</a:t>
            </a:r>
            <a:endParaRPr lang="ru-RU" dirty="0"/>
          </a:p>
          <a:p>
            <a:r>
              <a:rPr lang="uk-UA" dirty="0"/>
              <a:t> </a:t>
            </a:r>
            <a:endParaRPr lang="ru-RU" dirty="0"/>
          </a:p>
        </p:txBody>
      </p:sp>
      <p:sp>
        <p:nvSpPr>
          <p:cNvPr id="4" name="Лента лицом вверх 3"/>
          <p:cNvSpPr/>
          <p:nvPr/>
        </p:nvSpPr>
        <p:spPr>
          <a:xfrm>
            <a:off x="6948264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46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548680"/>
            <a:ext cx="4464496" cy="28803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dirty="0"/>
              <a:t>440 – (2х + 21) = 19</a:t>
            </a:r>
            <a:endParaRPr lang="ru-RU" dirty="0"/>
          </a:p>
          <a:p>
            <a:r>
              <a:rPr lang="uk-UA" dirty="0"/>
              <a:t>2х + 21 = 440 – 19</a:t>
            </a:r>
            <a:endParaRPr lang="ru-RU" dirty="0"/>
          </a:p>
          <a:p>
            <a:r>
              <a:rPr lang="uk-UA" dirty="0"/>
              <a:t>2х + 21 = 421</a:t>
            </a:r>
            <a:endParaRPr lang="ru-RU" dirty="0"/>
          </a:p>
          <a:p>
            <a:r>
              <a:rPr lang="uk-UA" dirty="0"/>
              <a:t>2х = 421 – 21</a:t>
            </a:r>
            <a:endParaRPr lang="ru-RU" dirty="0"/>
          </a:p>
          <a:p>
            <a:r>
              <a:rPr lang="uk-UA" dirty="0"/>
              <a:t>2х = 400</a:t>
            </a:r>
            <a:endParaRPr lang="ru-RU" dirty="0"/>
          </a:p>
          <a:p>
            <a:r>
              <a:rPr lang="uk-UA" dirty="0"/>
              <a:t>Х = 400 : 2</a:t>
            </a:r>
            <a:endParaRPr lang="ru-RU" dirty="0"/>
          </a:p>
          <a:p>
            <a:r>
              <a:rPr lang="uk-UA" dirty="0"/>
              <a:t>Х =200</a:t>
            </a:r>
            <a:endParaRPr lang="ru-RU" dirty="0"/>
          </a:p>
          <a:p>
            <a:r>
              <a:rPr lang="uk-UA" dirty="0"/>
              <a:t> </a:t>
            </a:r>
            <a:endParaRPr lang="ru-RU" dirty="0"/>
          </a:p>
          <a:p>
            <a:r>
              <a:rPr lang="uk-UA" b="1" dirty="0"/>
              <a:t>Перевірка:440 – (2·200 +21) = 19</a:t>
            </a:r>
            <a:endParaRPr lang="ru-RU" dirty="0"/>
          </a:p>
          <a:p>
            <a:r>
              <a:rPr lang="uk-UA" b="1" dirty="0"/>
              <a:t>Відповідь:200.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3645024"/>
            <a:ext cx="2592288" cy="151216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dirty="0"/>
              <a:t>Для нормального функціонування організму потрібно 200 мікрограмів йоду на день ,200 </a:t>
            </a:r>
            <a:r>
              <a:rPr lang="uk-UA" dirty="0" err="1"/>
              <a:t>гр</a:t>
            </a:r>
            <a:r>
              <a:rPr lang="uk-UA" dirty="0"/>
              <a:t> картоплі.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489" y="1268760"/>
            <a:ext cx="1862856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Лента лицом вверх 3"/>
          <p:cNvSpPr/>
          <p:nvPr/>
        </p:nvSpPr>
        <p:spPr>
          <a:xfrm>
            <a:off x="6876256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24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251520" y="908720"/>
            <a:ext cx="5040560" cy="3240360"/>
          </a:xfrm>
          <a:prstGeom prst="hexag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dirty="0"/>
              <a:t>х</a:t>
            </a:r>
            <a:r>
              <a:rPr lang="uk-UA" dirty="0" smtClean="0"/>
              <a:t> </a:t>
            </a:r>
            <a:r>
              <a:rPr lang="uk-UA" dirty="0"/>
              <a:t>·(10 – х)·(2 – х) = 0</a:t>
            </a:r>
            <a:endParaRPr lang="ru-RU" dirty="0"/>
          </a:p>
          <a:p>
            <a:r>
              <a:rPr lang="uk-UA" dirty="0"/>
              <a:t> </a:t>
            </a:r>
            <a:endParaRPr lang="ru-RU" dirty="0"/>
          </a:p>
          <a:p>
            <a:r>
              <a:rPr lang="uk-UA" dirty="0"/>
              <a:t>х</a:t>
            </a:r>
            <a:r>
              <a:rPr lang="uk-UA" dirty="0" smtClean="0"/>
              <a:t> </a:t>
            </a:r>
            <a:r>
              <a:rPr lang="uk-UA" dirty="0"/>
              <a:t>= 0, або  10 – х = 0, або 2 – х = 0</a:t>
            </a:r>
            <a:endParaRPr lang="ru-RU" dirty="0"/>
          </a:p>
          <a:p>
            <a:r>
              <a:rPr lang="uk-UA" dirty="0"/>
              <a:t>	</a:t>
            </a:r>
            <a:r>
              <a:rPr lang="uk-UA" dirty="0" smtClean="0"/>
              <a:t>х </a:t>
            </a:r>
            <a:r>
              <a:rPr lang="uk-UA" dirty="0"/>
              <a:t>= 10 – 0        х = 2 – 0</a:t>
            </a:r>
            <a:endParaRPr lang="ru-RU" dirty="0"/>
          </a:p>
          <a:p>
            <a:r>
              <a:rPr lang="uk-UA" dirty="0"/>
              <a:t>                     </a:t>
            </a:r>
            <a:r>
              <a:rPr lang="uk-UA" dirty="0" smtClean="0"/>
              <a:t>х </a:t>
            </a:r>
            <a:r>
              <a:rPr lang="uk-UA" dirty="0"/>
              <a:t>=10               х = 2</a:t>
            </a:r>
            <a:endParaRPr lang="ru-RU" dirty="0"/>
          </a:p>
          <a:p>
            <a:r>
              <a:rPr lang="uk-UA" dirty="0"/>
              <a:t>Перевірка:0·(10 – 10)·(2 – 2) = 0</a:t>
            </a:r>
            <a:endParaRPr lang="ru-RU" dirty="0"/>
          </a:p>
          <a:p>
            <a:r>
              <a:rPr lang="uk-UA" dirty="0"/>
              <a:t>Відповідь:0;10;2.</a:t>
            </a:r>
            <a:endParaRPr lang="ru-RU" dirty="0"/>
          </a:p>
          <a:p>
            <a:r>
              <a:rPr lang="uk-UA" dirty="0"/>
              <a:t> </a:t>
            </a:r>
            <a:endParaRPr lang="ru-RU" dirty="0"/>
          </a:p>
          <a:p>
            <a:r>
              <a:rPr lang="uk-UA" dirty="0"/>
              <a:t> </a:t>
            </a:r>
            <a:endParaRPr lang="ru-RU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4211960" y="3501008"/>
            <a:ext cx="4536504" cy="2448272"/>
          </a:xfrm>
          <a:prstGeom prst="hexagon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dirty="0"/>
              <a:t>Справжньою вітамінною бомбою називають маленький коричневий плід ківі. У ньому міститься колосальна кількість вітаміну С: всього 2 середніх ківі задовольняють добову дозу дорослої людини в цьому вітаміні.</a:t>
            </a:r>
            <a:endParaRPr lang="ru-RU" dirty="0"/>
          </a:p>
        </p:txBody>
      </p:sp>
      <p:sp>
        <p:nvSpPr>
          <p:cNvPr id="4" name="Шестиугольник 3"/>
          <p:cNvSpPr/>
          <p:nvPr/>
        </p:nvSpPr>
        <p:spPr>
          <a:xfrm>
            <a:off x="5292080" y="1412776"/>
            <a:ext cx="2880320" cy="2088232"/>
          </a:xfrm>
          <a:prstGeom prst="hexag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958" y="1604975"/>
            <a:ext cx="2468563" cy="18478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Лента лицом вверх 4"/>
          <p:cNvSpPr/>
          <p:nvPr/>
        </p:nvSpPr>
        <p:spPr>
          <a:xfrm>
            <a:off x="6876256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06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1691680" y="620688"/>
            <a:ext cx="5616624" cy="5184576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C00000"/>
                </a:solidFill>
              </a:rPr>
              <a:t>10 </a:t>
            </a:r>
            <a:r>
              <a:rPr lang="ru-RU" sz="2400" b="1" dirty="0" err="1">
                <a:solidFill>
                  <a:srgbClr val="C00000"/>
                </a:solidFill>
              </a:rPr>
              <a:t>корисних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продуктів</a:t>
            </a:r>
            <a:r>
              <a:rPr lang="ru-RU" sz="2400" b="1" dirty="0">
                <a:solidFill>
                  <a:srgbClr val="C00000"/>
                </a:solidFill>
              </a:rPr>
              <a:t>, </a:t>
            </a:r>
            <a:r>
              <a:rPr lang="ru-RU" sz="2400" b="1" dirty="0" err="1">
                <a:solidFill>
                  <a:srgbClr val="C00000"/>
                </a:solidFill>
              </a:rPr>
              <a:t>які</a:t>
            </a:r>
            <a:r>
              <a:rPr lang="ru-RU" sz="2400" b="1" dirty="0">
                <a:solidFill>
                  <a:srgbClr val="C00000"/>
                </a:solidFill>
              </a:rPr>
              <a:t> ми НЕ </a:t>
            </a:r>
            <a:r>
              <a:rPr lang="ru-RU" sz="2400" b="1" dirty="0" err="1">
                <a:solidFill>
                  <a:srgbClr val="C00000"/>
                </a:solidFill>
              </a:rPr>
              <a:t>їмо</a:t>
            </a:r>
            <a:r>
              <a:rPr lang="ru-RU" sz="2400" b="1" dirty="0">
                <a:solidFill>
                  <a:srgbClr val="C00000"/>
                </a:solidFill>
              </a:rPr>
              <a:t>, а </a:t>
            </a:r>
            <a:r>
              <a:rPr lang="ru-RU" sz="2400" b="1" dirty="0" err="1">
                <a:solidFill>
                  <a:srgbClr val="C00000"/>
                </a:solidFill>
              </a:rPr>
              <a:t>даремно</a:t>
            </a:r>
            <a:r>
              <a:rPr lang="ru-RU" sz="2400" b="1" dirty="0">
                <a:solidFill>
                  <a:srgbClr val="C00000"/>
                </a:solidFill>
              </a:rPr>
              <a:t>. ..</a:t>
            </a:r>
          </a:p>
          <a:p>
            <a:r>
              <a:rPr lang="uk-UA" dirty="0"/>
              <a:t> 1.  Цвітна капуста і </a:t>
            </a:r>
            <a:r>
              <a:rPr lang="uk-UA" dirty="0" err="1"/>
              <a:t>брокколі</a:t>
            </a:r>
            <a:endParaRPr lang="ru-RU" dirty="0"/>
          </a:p>
          <a:p>
            <a:r>
              <a:rPr lang="uk-UA" dirty="0"/>
              <a:t>2. Помідори</a:t>
            </a:r>
            <a:endParaRPr lang="ru-RU" dirty="0"/>
          </a:p>
          <a:p>
            <a:r>
              <a:rPr lang="uk-UA" dirty="0"/>
              <a:t> 3. Ківі</a:t>
            </a:r>
            <a:endParaRPr lang="ru-RU" dirty="0"/>
          </a:p>
          <a:p>
            <a:r>
              <a:rPr lang="uk-UA" dirty="0"/>
              <a:t> 4. Чорниця</a:t>
            </a:r>
            <a:endParaRPr lang="ru-RU" dirty="0"/>
          </a:p>
          <a:p>
            <a:r>
              <a:rPr lang="uk-UA" dirty="0"/>
              <a:t>5. Ізюм</a:t>
            </a:r>
            <a:endParaRPr lang="ru-RU" dirty="0"/>
          </a:p>
          <a:p>
            <a:r>
              <a:rPr lang="uk-UA" dirty="0"/>
              <a:t>6. Чорна квасоля</a:t>
            </a:r>
            <a:endParaRPr lang="ru-RU" dirty="0"/>
          </a:p>
          <a:p>
            <a:r>
              <a:rPr lang="uk-UA" dirty="0"/>
              <a:t>7. Журавлина</a:t>
            </a:r>
            <a:endParaRPr lang="ru-RU" dirty="0"/>
          </a:p>
          <a:p>
            <a:r>
              <a:rPr lang="uk-UA" dirty="0"/>
              <a:t>8. Лососина</a:t>
            </a:r>
            <a:endParaRPr lang="ru-RU" dirty="0"/>
          </a:p>
          <a:p>
            <a:r>
              <a:rPr lang="uk-UA" dirty="0"/>
              <a:t>9. Звичайна білокачанна капуста</a:t>
            </a:r>
            <a:endParaRPr lang="ru-RU" dirty="0"/>
          </a:p>
          <a:p>
            <a:r>
              <a:rPr lang="uk-UA" dirty="0"/>
              <a:t>10. </a:t>
            </a:r>
            <a:r>
              <a:rPr lang="uk-UA" dirty="0" err="1"/>
              <a:t>Цибул</a:t>
            </a:r>
            <a:r>
              <a:rPr lang="ru-RU" dirty="0"/>
              <a:t>я</a:t>
            </a:r>
          </a:p>
        </p:txBody>
      </p:sp>
      <p:sp>
        <p:nvSpPr>
          <p:cNvPr id="3" name="Лента лицом вверх 2"/>
          <p:cNvSpPr/>
          <p:nvPr/>
        </p:nvSpPr>
        <p:spPr>
          <a:xfrm>
            <a:off x="6948264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56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1907704" y="476672"/>
            <a:ext cx="5760640" cy="5256584"/>
          </a:xfrm>
          <a:prstGeom prst="verticalScroll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/>
              <a:t>10 </a:t>
            </a:r>
            <a:r>
              <a:rPr lang="ru-RU" sz="2800" b="1" dirty="0" err="1"/>
              <a:t>продуктів</a:t>
            </a:r>
            <a:r>
              <a:rPr lang="ru-RU" sz="2800" b="1" dirty="0"/>
              <a:t>, </a:t>
            </a:r>
            <a:r>
              <a:rPr lang="ru-RU" sz="2800" b="1" dirty="0" err="1"/>
              <a:t>які</a:t>
            </a:r>
            <a:r>
              <a:rPr lang="ru-RU" sz="2800" b="1" dirty="0"/>
              <a:t> </a:t>
            </a:r>
            <a:r>
              <a:rPr lang="ru-RU" sz="2800" b="1" dirty="0" err="1"/>
              <a:t>вживати</a:t>
            </a:r>
            <a:r>
              <a:rPr lang="ru-RU" sz="2800" b="1" dirty="0"/>
              <a:t> в </a:t>
            </a:r>
            <a:r>
              <a:rPr lang="ru-RU" sz="2800" b="1" dirty="0" err="1"/>
              <a:t>їжу</a:t>
            </a:r>
            <a:r>
              <a:rPr lang="ru-RU" sz="2800" b="1" dirty="0"/>
              <a:t> НЕ </a:t>
            </a:r>
            <a:r>
              <a:rPr lang="ru-RU" sz="2800" b="1" dirty="0" err="1"/>
              <a:t>рекомендується</a:t>
            </a:r>
            <a:r>
              <a:rPr lang="uk-UA" sz="2800" b="1" dirty="0"/>
              <a:t>:</a:t>
            </a:r>
            <a:endParaRPr lang="ru-RU" sz="2800" b="1" dirty="0"/>
          </a:p>
          <a:p>
            <a:pPr lvl="0"/>
            <a:r>
              <a:rPr lang="ru-RU" sz="2000" b="1" dirty="0" smtClean="0"/>
              <a:t>1.Солодощі</a:t>
            </a:r>
          </a:p>
          <a:p>
            <a:pPr lvl="0"/>
            <a:r>
              <a:rPr lang="ru-RU" sz="2000" b="1" dirty="0" smtClean="0"/>
              <a:t>2.Жири</a:t>
            </a:r>
          </a:p>
          <a:p>
            <a:pPr lvl="0"/>
            <a:r>
              <a:rPr lang="ru-RU" sz="2000" b="1" dirty="0" smtClean="0"/>
              <a:t>3.Морозив</a:t>
            </a:r>
            <a:r>
              <a:rPr lang="uk-UA" sz="2000" b="1" dirty="0"/>
              <a:t>о</a:t>
            </a:r>
            <a:endParaRPr lang="ru-RU" sz="2000" b="1" dirty="0"/>
          </a:p>
          <a:p>
            <a:r>
              <a:rPr lang="ru-RU" sz="2000" b="1" dirty="0"/>
              <a:t>4. </a:t>
            </a:r>
            <a:r>
              <a:rPr lang="ru-RU" sz="2000" b="1" dirty="0" err="1"/>
              <a:t>Чіпси</a:t>
            </a:r>
            <a:r>
              <a:rPr lang="ru-RU" sz="2000" b="1" dirty="0"/>
              <a:t> і </a:t>
            </a:r>
            <a:r>
              <a:rPr lang="ru-RU" sz="2000" b="1" dirty="0" err="1"/>
              <a:t>газована</a:t>
            </a:r>
            <a:r>
              <a:rPr lang="ru-RU" sz="2000" b="1" dirty="0"/>
              <a:t> вода</a:t>
            </a:r>
          </a:p>
          <a:p>
            <a:r>
              <a:rPr lang="ru-RU" sz="2000" b="1" dirty="0"/>
              <a:t>5. </a:t>
            </a:r>
            <a:r>
              <a:rPr lang="ru-RU" sz="2000" b="1" dirty="0" err="1"/>
              <a:t>Фастфуд</a:t>
            </a:r>
            <a:endParaRPr lang="ru-RU" sz="2000" b="1" dirty="0"/>
          </a:p>
          <a:p>
            <a:r>
              <a:rPr lang="ru-RU" sz="2000" b="1" dirty="0"/>
              <a:t>6. Маргарин</a:t>
            </a:r>
          </a:p>
          <a:p>
            <a:r>
              <a:rPr lang="ru-RU" sz="2000" b="1" dirty="0"/>
              <a:t>7. </a:t>
            </a:r>
            <a:r>
              <a:rPr lang="ru-RU" sz="2000" b="1" dirty="0" err="1"/>
              <a:t>Горішки</a:t>
            </a:r>
            <a:endParaRPr lang="ru-RU" sz="2000" b="1" dirty="0"/>
          </a:p>
          <a:p>
            <a:r>
              <a:rPr lang="ru-RU" sz="2000" b="1" dirty="0" smtClean="0"/>
              <a:t>8</a:t>
            </a:r>
            <a:r>
              <a:rPr lang="ru-RU" sz="2000" b="1" dirty="0"/>
              <a:t>. </a:t>
            </a:r>
            <a:r>
              <a:rPr lang="ru-RU" sz="2000" b="1" dirty="0" err="1"/>
              <a:t>Ковбаса</a:t>
            </a:r>
            <a:r>
              <a:rPr lang="ru-RU" sz="2000" b="1" dirty="0"/>
              <a:t>, </a:t>
            </a:r>
            <a:r>
              <a:rPr lang="ru-RU" sz="2000" b="1" dirty="0" err="1"/>
              <a:t>копченості</a:t>
            </a:r>
            <a:r>
              <a:rPr lang="ru-RU" sz="2000" b="1" dirty="0"/>
              <a:t> та майонез</a:t>
            </a:r>
          </a:p>
          <a:p>
            <a:r>
              <a:rPr lang="ru-RU" sz="2000" b="1" dirty="0"/>
              <a:t>9. </a:t>
            </a:r>
            <a:r>
              <a:rPr lang="ru-RU" sz="2000" b="1" dirty="0" err="1"/>
              <a:t>Кава</a:t>
            </a:r>
            <a:endParaRPr lang="ru-RU" sz="2000" b="1" dirty="0"/>
          </a:p>
          <a:p>
            <a:r>
              <a:rPr lang="ru-RU" sz="2000" b="1" dirty="0"/>
              <a:t>10. </a:t>
            </a:r>
            <a:r>
              <a:rPr lang="ru-RU" sz="2000" b="1" dirty="0" err="1"/>
              <a:t>Овочі</a:t>
            </a:r>
            <a:r>
              <a:rPr lang="ru-RU" sz="2000" b="1" dirty="0"/>
              <a:t> та </a:t>
            </a:r>
            <a:r>
              <a:rPr lang="ru-RU" sz="2000" b="1" dirty="0" err="1"/>
              <a:t>фрукти</a:t>
            </a:r>
            <a:r>
              <a:rPr lang="ru-RU" sz="2000" b="1" dirty="0"/>
              <a:t>, </a:t>
            </a:r>
            <a:r>
              <a:rPr lang="ru-RU" sz="2000" b="1" dirty="0" err="1"/>
              <a:t>продукти</a:t>
            </a:r>
            <a:r>
              <a:rPr lang="ru-RU" sz="2000" b="1" dirty="0"/>
              <a:t> з консервантами</a:t>
            </a:r>
          </a:p>
        </p:txBody>
      </p:sp>
      <p:sp>
        <p:nvSpPr>
          <p:cNvPr id="3" name="Лента лицом вверх 2"/>
          <p:cNvSpPr/>
          <p:nvPr/>
        </p:nvSpPr>
        <p:spPr>
          <a:xfrm>
            <a:off x="6876256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22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971600" y="1052736"/>
            <a:ext cx="7416824" cy="432048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800" b="1" dirty="0"/>
              <a:t>Нехай  радість  панує  у  наших  відносинах, а наполегливість – у роботі, азарт і успіх переповнюють ваші  серця,  кмітливість  керує  вашим  розумом,  а  аналіз  допоможе  приймати  правильні  рішення.</a:t>
            </a:r>
            <a:endParaRPr lang="ru-RU" sz="2800" dirty="0"/>
          </a:p>
        </p:txBody>
      </p:sp>
      <p:sp>
        <p:nvSpPr>
          <p:cNvPr id="3" name="Лента лицом вверх 2"/>
          <p:cNvSpPr/>
          <p:nvPr/>
        </p:nvSpPr>
        <p:spPr>
          <a:xfrm>
            <a:off x="6876256" y="6669360"/>
            <a:ext cx="1656184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951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755576" y="476672"/>
            <a:ext cx="7776864" cy="5616624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268757"/>
              </p:ext>
            </p:extLst>
          </p:nvPr>
        </p:nvGraphicFramePr>
        <p:xfrm>
          <a:off x="1259633" y="2491581"/>
          <a:ext cx="6552727" cy="2743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05870"/>
                <a:gridCol w="2735109"/>
                <a:gridCol w="1161143"/>
                <a:gridCol w="965872"/>
                <a:gridCol w="1184733"/>
              </a:tblGrid>
              <a:tr h="2266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з/п    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Вид  роботи                        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Максимальний бал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 Оцінка учня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Оцінка вчителя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Домашня  робота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46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Вправа «Так-ні»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Вправа  «Перегони»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Робота в </a:t>
                      </a:r>
                      <a:r>
                        <a:rPr lang="uk-UA" sz="1000" dirty="0" smtClean="0">
                          <a:effectLst/>
                        </a:rPr>
                        <a:t>групах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Робота біля дошки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Самостійна робота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Заохочувальні  бали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Штрафні  бали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Загальна кількість набраних балів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6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Середній бал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45232" y="1063190"/>
            <a:ext cx="778720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Таблиця  оцінювання   навчальних  досягнень учнів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Предмет:  </a:t>
            </a:r>
            <a:r>
              <a:rPr kumimoji="0" lang="uk-UA" altLang="ru-RU" sz="1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математика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Клас 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 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Дата :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листопада 201</a:t>
            </a:r>
            <a:r>
              <a:rPr kumimoji="0" lang="ru-RU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Тема.  </a:t>
            </a:r>
            <a:r>
              <a:rPr kumimoji="0" lang="uk-UA" alt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</a:t>
            </a: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uk-UA" alt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язування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рівнянь з складно вираженим невідомим.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Мета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удосконалити  вміння </a:t>
            </a:r>
            <a:r>
              <a:rPr kumimoji="0" lang="uk-UA" altLang="ru-RU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</a:t>
            </a:r>
            <a:r>
              <a:rPr kumimoji="0" lang="ru-RU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uk-UA" altLang="ru-RU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язувати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рівняння  з складно вираженим невідомим.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Лента лицом вверх 4"/>
          <p:cNvSpPr/>
          <p:nvPr/>
        </p:nvSpPr>
        <p:spPr>
          <a:xfrm>
            <a:off x="6804248" y="6669360"/>
            <a:ext cx="1728192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25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397760">
            <a:off x="827584" y="908720"/>
            <a:ext cx="2736304" cy="1542033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00B0F0"/>
                </a:solidFill>
              </a:rPr>
              <a:t>Перевіримо себе</a:t>
            </a:r>
            <a:endParaRPr lang="ru-RU" sz="32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902729">
            <a:off x="5364088" y="2564904"/>
            <a:ext cx="2552328" cy="1752600"/>
          </a:xfrm>
        </p:spPr>
        <p:txBody>
          <a:bodyPr>
            <a:normAutofit/>
          </a:bodyPr>
          <a:lstStyle/>
          <a:p>
            <a:r>
              <a:rPr lang="uk-UA" sz="2000" i="1" dirty="0" smtClean="0">
                <a:solidFill>
                  <a:srgbClr val="FF0000"/>
                </a:solidFill>
              </a:rPr>
              <a:t>БУДЕМО </a:t>
            </a:r>
          </a:p>
          <a:p>
            <a:r>
              <a:rPr lang="uk-UA" sz="2800" i="1" dirty="0" smtClean="0">
                <a:solidFill>
                  <a:srgbClr val="FF0000"/>
                </a:solidFill>
              </a:rPr>
              <a:t>справедливими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669360"/>
            <a:ext cx="1656184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89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115616" y="908720"/>
            <a:ext cx="7272808" cy="468052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763688" y="2204864"/>
            <a:ext cx="6552728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rgbClr val="7030A0"/>
                </a:solidFill>
              </a:rPr>
              <a:t>ВПРАВИ ДЛЯ ОЧЕЙ</a:t>
            </a:r>
            <a:endParaRPr lang="ru-RU" sz="2000" dirty="0" smtClean="0">
              <a:solidFill>
                <a:srgbClr val="7030A0"/>
              </a:solidFill>
            </a:endParaRPr>
          </a:p>
          <a:p>
            <a:endParaRPr lang="ru-RU" sz="2000" dirty="0"/>
          </a:p>
          <a:p>
            <a:r>
              <a:rPr lang="ru-RU" sz="2000" dirty="0" smtClean="0"/>
              <a:t>Вправа1</a:t>
            </a:r>
          </a:p>
          <a:p>
            <a:r>
              <a:rPr lang="ru-RU" sz="2000" dirty="0" smtClean="0"/>
              <a:t>Широко </a:t>
            </a:r>
            <a:r>
              <a:rPr lang="ru-RU" sz="2000" dirty="0" err="1" smtClean="0"/>
              <a:t>розплющ</a:t>
            </a:r>
            <a:r>
              <a:rPr lang="ru-RU" sz="2000" dirty="0" smtClean="0"/>
              <a:t> </a:t>
            </a:r>
            <a:r>
              <a:rPr lang="ru-RU" sz="2000" dirty="0" err="1" smtClean="0"/>
              <a:t>оч</a:t>
            </a:r>
            <a:r>
              <a:rPr lang="uk-UA" sz="2000" dirty="0" smtClean="0"/>
              <a:t>і. Подивись навкруги. Заплющ очі. Дай очам відпочити. Повтори 2 рази.</a:t>
            </a:r>
          </a:p>
          <a:p>
            <a:r>
              <a:rPr lang="uk-UA" sz="2000" dirty="0" smtClean="0"/>
              <a:t>Вправа 2</a:t>
            </a:r>
          </a:p>
          <a:p>
            <a:r>
              <a:rPr lang="uk-UA" sz="2000" dirty="0" err="1" smtClean="0"/>
              <a:t>Закрий</a:t>
            </a:r>
            <a:r>
              <a:rPr lang="uk-UA" sz="2000" dirty="0" smtClean="0"/>
              <a:t> очі долонями. Розсунь пальчики і подивись навкруги. Повтори 3 рази.</a:t>
            </a:r>
          </a:p>
          <a:p>
            <a:endParaRPr lang="ru-RU" dirty="0"/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67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124200"/>
            <a:ext cx="5976664" cy="37338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Золоте правило 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4" name="Лента лицом вверх 3"/>
          <p:cNvSpPr/>
          <p:nvPr/>
        </p:nvSpPr>
        <p:spPr>
          <a:xfrm>
            <a:off x="6876256" y="6669360"/>
            <a:ext cx="180020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899592" y="548680"/>
            <a:ext cx="7488832" cy="1152128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accent6">
                    <a:lumMod val="50000"/>
                  </a:schemeClr>
                </a:solidFill>
              </a:rPr>
              <a:t>Самостійна  робота</a:t>
            </a:r>
            <a:endParaRPr lang="ru-RU" sz="36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0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0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395536" y="707416"/>
            <a:ext cx="3816424" cy="5400600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dirty="0"/>
              <a:t> </a:t>
            </a:r>
            <a:r>
              <a:rPr lang="uk-UA" sz="2000" dirty="0" smtClean="0"/>
              <a:t>Розв'язання</a:t>
            </a:r>
          </a:p>
          <a:p>
            <a:endParaRPr lang="ru-RU" sz="2000" dirty="0"/>
          </a:p>
          <a:p>
            <a:r>
              <a:rPr lang="uk-UA" sz="2000" b="1" dirty="0"/>
              <a:t>1 рівень:  а)264; б)164</a:t>
            </a:r>
            <a:r>
              <a:rPr lang="uk-UA" sz="2000" b="1" dirty="0" smtClean="0"/>
              <a:t>.</a:t>
            </a:r>
          </a:p>
          <a:p>
            <a:endParaRPr lang="ru-RU" sz="2000" dirty="0"/>
          </a:p>
          <a:p>
            <a:r>
              <a:rPr lang="uk-UA" sz="2000" b="1" dirty="0"/>
              <a:t>2 рівень: а)26; б)15</a:t>
            </a:r>
            <a:r>
              <a:rPr lang="uk-UA" sz="2000" b="1" dirty="0" smtClean="0"/>
              <a:t>.</a:t>
            </a:r>
          </a:p>
          <a:p>
            <a:endParaRPr lang="ru-RU" sz="2000" dirty="0"/>
          </a:p>
          <a:p>
            <a:r>
              <a:rPr lang="uk-UA" sz="2000" b="1" dirty="0"/>
              <a:t>3 рівень: 1.  а)591; </a:t>
            </a:r>
            <a:r>
              <a:rPr lang="uk-UA" sz="2000" b="1" dirty="0" smtClean="0"/>
              <a:t>б)79.</a:t>
            </a:r>
            <a:endParaRPr lang="ru-RU" sz="2000" dirty="0"/>
          </a:p>
          <a:p>
            <a:r>
              <a:rPr lang="uk-UA" sz="2000" b="1" dirty="0" smtClean="0"/>
              <a:t>                 </a:t>
            </a:r>
            <a:r>
              <a:rPr lang="uk-UA" sz="2000" b="1" dirty="0"/>
              <a:t>2.   (х-5)·3=99</a:t>
            </a:r>
            <a:r>
              <a:rPr lang="uk-UA" sz="2000" b="1" dirty="0" smtClean="0"/>
              <a:t>.</a:t>
            </a:r>
          </a:p>
          <a:p>
            <a:endParaRPr lang="ru-RU" sz="2000" dirty="0"/>
          </a:p>
          <a:p>
            <a:r>
              <a:rPr lang="uk-UA" sz="2000" b="1" dirty="0"/>
              <a:t>4 рівень: 1.  0;5;100.</a:t>
            </a:r>
            <a:endParaRPr lang="ru-RU" sz="2000" dirty="0"/>
          </a:p>
          <a:p>
            <a:r>
              <a:rPr lang="uk-UA" sz="2000" b="1" dirty="0"/>
              <a:t>                  2.  2х+24=56; </a:t>
            </a:r>
            <a:r>
              <a:rPr lang="uk-UA" sz="2000" b="1" dirty="0" smtClean="0"/>
              <a:t>    2х=32</a:t>
            </a:r>
            <a:r>
              <a:rPr lang="uk-UA" sz="2000" b="1" dirty="0"/>
              <a:t>;  х=16.</a:t>
            </a:r>
            <a:endParaRPr lang="ru-RU" sz="2000" dirty="0"/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4932040" y="707416"/>
            <a:ext cx="3888432" cy="5400600"/>
          </a:xfrm>
          <a:prstGeom prst="vertic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err="1"/>
              <a:t>Розв'я</a:t>
            </a:r>
            <a:r>
              <a:rPr lang="uk-UA" sz="2000" dirty="0" err="1" smtClean="0"/>
              <a:t>зання</a:t>
            </a:r>
            <a:endParaRPr lang="uk-UA" sz="2000" dirty="0" smtClean="0"/>
          </a:p>
          <a:p>
            <a:endParaRPr lang="ru-RU" sz="2000" dirty="0"/>
          </a:p>
          <a:p>
            <a:r>
              <a:rPr lang="uk-UA" sz="2000" b="1" dirty="0"/>
              <a:t>1 рівень:  а)180; б)187</a:t>
            </a:r>
            <a:r>
              <a:rPr lang="uk-UA" sz="2000" b="1" dirty="0" smtClean="0"/>
              <a:t>.</a:t>
            </a:r>
          </a:p>
          <a:p>
            <a:endParaRPr lang="ru-RU" sz="2000" dirty="0"/>
          </a:p>
          <a:p>
            <a:r>
              <a:rPr lang="uk-UA" sz="2000" b="1" dirty="0"/>
              <a:t>2 рівень: а)18; б)37</a:t>
            </a:r>
            <a:r>
              <a:rPr lang="uk-UA" sz="2000" b="1" dirty="0" smtClean="0"/>
              <a:t>.</a:t>
            </a:r>
          </a:p>
          <a:p>
            <a:endParaRPr lang="ru-RU" sz="2000" dirty="0"/>
          </a:p>
          <a:p>
            <a:r>
              <a:rPr lang="uk-UA" sz="2000" b="1" dirty="0"/>
              <a:t>3 рівень: 1.  а)66; б)9.</a:t>
            </a:r>
            <a:endParaRPr lang="ru-RU" sz="2000" dirty="0"/>
          </a:p>
          <a:p>
            <a:r>
              <a:rPr lang="uk-UA" sz="2000" b="1" dirty="0" smtClean="0"/>
              <a:t>                 </a:t>
            </a:r>
            <a:r>
              <a:rPr lang="uk-UA" sz="2000" b="1" dirty="0"/>
              <a:t>2.  (х-5)·3=99</a:t>
            </a:r>
            <a:r>
              <a:rPr lang="uk-UA" sz="2000" b="1" dirty="0" smtClean="0"/>
              <a:t>.</a:t>
            </a:r>
          </a:p>
          <a:p>
            <a:endParaRPr lang="ru-RU" sz="2000" dirty="0"/>
          </a:p>
          <a:p>
            <a:r>
              <a:rPr lang="uk-UA" sz="2000" b="1" dirty="0"/>
              <a:t>4 рівень: 1.  0;11;7.</a:t>
            </a:r>
            <a:endParaRPr lang="ru-RU" sz="2000" dirty="0"/>
          </a:p>
          <a:p>
            <a:r>
              <a:rPr lang="uk-UA" sz="2000" b="1" dirty="0"/>
              <a:t>                  2.  3х-14=46; 3х=46+14;  3х=60;  х=20.</a:t>
            </a:r>
            <a:endParaRPr lang="ru-RU" sz="2000" dirty="0"/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669360"/>
            <a:ext cx="1656184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19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755576" y="476672"/>
            <a:ext cx="7776864" cy="5616624"/>
          </a:xfrm>
          <a:prstGeom prst="round2Diag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134344"/>
              </p:ext>
            </p:extLst>
          </p:nvPr>
        </p:nvGraphicFramePr>
        <p:xfrm>
          <a:off x="1259633" y="2491581"/>
          <a:ext cx="6552727" cy="27432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05870"/>
                <a:gridCol w="2735109"/>
                <a:gridCol w="1161143"/>
                <a:gridCol w="965872"/>
                <a:gridCol w="1184733"/>
              </a:tblGrid>
              <a:tr h="2266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№</a:t>
                      </a:r>
                      <a:endParaRPr lang="ru-RU" sz="12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з/п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Вид  роботи                            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Максимальний бал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 Оцінка учня         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Оцінка вчителя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Домашня  робота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46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Вправа «Так-ні»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Вправа  «Перегони»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Робота в парах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Робота біля дошки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Самостійна робота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2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Заохочувальні  бали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Штрафні  бали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143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Загальна кількість набраних балів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60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Середній бал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0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45232" y="1063190"/>
            <a:ext cx="7787208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574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Таблиця  оцінювання   навчальних  досягнень учнів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Предмет:  </a:t>
            </a:r>
            <a:r>
              <a:rPr kumimoji="0" lang="uk-UA" altLang="ru-RU" sz="1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математика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Клас 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 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5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Дата :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листопада 201</a:t>
            </a:r>
            <a:r>
              <a:rPr kumimoji="0" lang="ru-RU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</a:t>
            </a:r>
            <a:r>
              <a:rPr kumimoji="0" lang="uk-UA" altLang="ru-RU" sz="10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Тема.  </a:t>
            </a:r>
            <a:r>
              <a:rPr kumimoji="0" lang="uk-UA" alt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</a:t>
            </a: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uk-UA" alt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язування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рівнянь з складно вираженим невідомим.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r>
              <a:rPr kumimoji="0" lang="uk-UA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Мета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 удосконалити  вміння </a:t>
            </a:r>
            <a:r>
              <a:rPr kumimoji="0" lang="uk-UA" altLang="ru-RU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розв</a:t>
            </a:r>
            <a:r>
              <a:rPr kumimoji="0" lang="ru-RU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’</a:t>
            </a:r>
            <a:r>
              <a:rPr kumimoji="0" lang="uk-UA" altLang="ru-RU" sz="1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язувати</a:t>
            </a:r>
            <a:r>
              <a:rPr kumimoji="0" lang="uk-UA" altLang="ru-RU" sz="1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рівняння  з складно вираженим невідомим.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748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Лента лицом вверх 4"/>
          <p:cNvSpPr/>
          <p:nvPr/>
        </p:nvSpPr>
        <p:spPr>
          <a:xfrm>
            <a:off x="6804248" y="6669360"/>
            <a:ext cx="1728192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25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356216">
            <a:off x="899592" y="1124744"/>
            <a:ext cx="3166120" cy="1470025"/>
          </a:xfrm>
        </p:spPr>
        <p:txBody>
          <a:bodyPr>
            <a:normAutofit/>
          </a:bodyPr>
          <a:lstStyle/>
          <a:p>
            <a:r>
              <a:rPr lang="uk-UA" sz="2400" dirty="0" smtClean="0">
                <a:solidFill>
                  <a:srgbClr val="00B0F0"/>
                </a:solidFill>
              </a:rPr>
              <a:t>ПРОАНАЛІЗУЄМО</a:t>
            </a:r>
            <a:endParaRPr lang="ru-RU" sz="24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848850">
            <a:off x="5436096" y="2594769"/>
            <a:ext cx="2624336" cy="1752600"/>
          </a:xfrm>
        </p:spPr>
        <p:txBody>
          <a:bodyPr>
            <a:normAutofit/>
          </a:bodyPr>
          <a:lstStyle/>
          <a:p>
            <a:r>
              <a:rPr lang="uk-UA" sz="2000" i="1" dirty="0" smtClean="0">
                <a:solidFill>
                  <a:srgbClr val="FF0000"/>
                </a:solidFill>
              </a:rPr>
              <a:t>БУДЕМО  КМІТЛИВИМИ  </a:t>
            </a:r>
            <a:endParaRPr lang="ru-RU" sz="20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04248" y="6669360"/>
            <a:ext cx="1728192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29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апля 1"/>
          <p:cNvSpPr/>
          <p:nvPr/>
        </p:nvSpPr>
        <p:spPr>
          <a:xfrm rot="8200623">
            <a:off x="1703993" y="1307277"/>
            <a:ext cx="2160240" cy="2045995"/>
          </a:xfrm>
          <a:prstGeom prst="teardrop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Капля 2"/>
          <p:cNvSpPr/>
          <p:nvPr/>
        </p:nvSpPr>
        <p:spPr>
          <a:xfrm rot="8008062">
            <a:off x="6190887" y="390743"/>
            <a:ext cx="1794870" cy="1800200"/>
          </a:xfrm>
          <a:prstGeom prst="teardrop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апля 3"/>
          <p:cNvSpPr/>
          <p:nvPr/>
        </p:nvSpPr>
        <p:spPr>
          <a:xfrm rot="7933226">
            <a:off x="4860032" y="2492896"/>
            <a:ext cx="2088232" cy="2088232"/>
          </a:xfrm>
          <a:prstGeom prst="teardrop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Золоте правило -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6" name="Лента лицом вверх 5"/>
          <p:cNvSpPr/>
          <p:nvPr/>
        </p:nvSpPr>
        <p:spPr>
          <a:xfrm>
            <a:off x="6876256" y="6597352"/>
            <a:ext cx="1656184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04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0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61292"/>
              </p:ext>
            </p:extLst>
          </p:nvPr>
        </p:nvGraphicFramePr>
        <p:xfrm>
          <a:off x="611560" y="692696"/>
          <a:ext cx="7722811" cy="45259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22811"/>
              </a:tblGrid>
              <a:tr h="4525963">
                <a:tc>
                  <a:txBody>
                    <a:bodyPr/>
                    <a:lstStyle/>
                    <a:p>
                      <a:pPr marL="89725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r>
                        <a:rPr lang="ru-RU" sz="900" dirty="0">
                          <a:effectLst/>
                        </a:rPr>
                        <a:t> </a:t>
                      </a: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112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574800" algn="l"/>
                        </a:tabLst>
                      </a:pPr>
                      <a:r>
                        <a:rPr lang="uk-UA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4138" marR="54138" marT="0" marB="0"/>
                </a:tc>
              </a:tr>
            </a:tbl>
          </a:graphicData>
        </a:graphic>
      </p:graphicFrame>
      <p:sp>
        <p:nvSpPr>
          <p:cNvPr id="3" name="Пятно 2 2"/>
          <p:cNvSpPr>
            <a:spLocks noChangeArrowheads="1"/>
          </p:cNvSpPr>
          <p:nvPr/>
        </p:nvSpPr>
        <p:spPr bwMode="auto">
          <a:xfrm>
            <a:off x="3153520" y="3501008"/>
            <a:ext cx="2786062" cy="1557337"/>
          </a:xfrm>
          <a:prstGeom prst="irregularSeal2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Потрібна  допомога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Волна 3"/>
          <p:cNvSpPr>
            <a:spLocks noChangeArrowheads="1"/>
          </p:cNvSpPr>
          <p:nvPr/>
        </p:nvSpPr>
        <p:spPr bwMode="auto">
          <a:xfrm>
            <a:off x="1259632" y="1120775"/>
            <a:ext cx="1893888" cy="1447800"/>
          </a:xfrm>
          <a:prstGeom prst="wave">
            <a:avLst>
              <a:gd name="adj1" fmla="val 13005"/>
              <a:gd name="adj2" fmla="val 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en-US" sz="14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Нічого </a:t>
            </a:r>
            <a:r>
              <a:rPr lang="uk-UA" sz="14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не  розумію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Лента лицом вверх 4"/>
          <p:cNvSpPr>
            <a:spLocks noChangeArrowheads="1"/>
          </p:cNvSpPr>
          <p:nvPr/>
        </p:nvSpPr>
        <p:spPr bwMode="auto">
          <a:xfrm>
            <a:off x="5148064" y="1120775"/>
            <a:ext cx="2709862" cy="1371600"/>
          </a:xfrm>
          <a:prstGeom prst="ribbon2">
            <a:avLst>
              <a:gd name="adj1" fmla="val 12500"/>
              <a:gd name="adj2" fmla="val 50000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r>
              <a:rPr lang="uk-UA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1600" b="1" i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</a:t>
            </a:r>
            <a:r>
              <a:rPr lang="uk-UA" sz="16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  розумію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Лента лицом вверх 5"/>
          <p:cNvSpPr/>
          <p:nvPr/>
        </p:nvSpPr>
        <p:spPr>
          <a:xfrm>
            <a:off x="6876256" y="6669360"/>
            <a:ext cx="1584176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624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268606">
            <a:off x="971600" y="1340768"/>
            <a:ext cx="2806080" cy="1470025"/>
          </a:xfrm>
        </p:spPr>
        <p:txBody>
          <a:bodyPr>
            <a:noAutofit/>
          </a:bodyPr>
          <a:lstStyle/>
          <a:p>
            <a:r>
              <a:rPr lang="uk-UA" sz="2800" dirty="0" smtClean="0">
                <a:solidFill>
                  <a:srgbClr val="00B0F0"/>
                </a:solidFill>
              </a:rPr>
              <a:t>ПІДСУМУЄМО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861995">
            <a:off x="5364088" y="2564904"/>
            <a:ext cx="2480320" cy="1752600"/>
          </a:xfrm>
        </p:spPr>
        <p:txBody>
          <a:bodyPr>
            <a:normAutofit/>
          </a:bodyPr>
          <a:lstStyle/>
          <a:p>
            <a:r>
              <a:rPr lang="uk-UA" sz="2000" i="1" dirty="0" smtClean="0">
                <a:solidFill>
                  <a:srgbClr val="FF0000"/>
                </a:solidFill>
              </a:rPr>
              <a:t>БУДЕМО  АКТИВНИМИ</a:t>
            </a:r>
            <a:endParaRPr lang="ru-RU" sz="20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669360"/>
            <a:ext cx="1584176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15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40369" y="428603"/>
            <a:ext cx="1228221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86116" y="1714488"/>
            <a:ext cx="2959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Ти можеш більше!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29322" y="3643314"/>
            <a:ext cx="228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16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Задумайся як досягти  більшого!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285728"/>
            <a:ext cx="1382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Браво !</a:t>
            </a:r>
            <a:r>
              <a:rPr lang="uk-UA" sz="16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</a:rPr>
              <a:t> </a:t>
            </a:r>
            <a:endParaRPr lang="ru-RU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88" y="849995"/>
            <a:ext cx="2249487" cy="203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237" y="2198034"/>
            <a:ext cx="2309813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050" y="4166534"/>
            <a:ext cx="2519310" cy="1998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Лента лицом вверх 1"/>
          <p:cNvSpPr/>
          <p:nvPr/>
        </p:nvSpPr>
        <p:spPr>
          <a:xfrm>
            <a:off x="6948264" y="6669360"/>
            <a:ext cx="1368152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35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Вони харчуються не правильно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Шкідлива їжа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" y="2292350"/>
            <a:ext cx="4040188" cy="3440906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uk-UA" dirty="0" smtClean="0"/>
              <a:t>Поганий вигляд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4" y="2292350"/>
            <a:ext cx="4041775" cy="3440906"/>
          </a:xfrm>
          <a:prstGeom prst="rect">
            <a:avLst/>
          </a:prstGeom>
        </p:spPr>
      </p:pic>
      <p:sp>
        <p:nvSpPr>
          <p:cNvPr id="4" name="Лента лицом вверх 3"/>
          <p:cNvSpPr/>
          <p:nvPr/>
        </p:nvSpPr>
        <p:spPr>
          <a:xfrm>
            <a:off x="6948264" y="6669360"/>
            <a:ext cx="1440160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64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Вони харчуються правильно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uk-UA" sz="8000" dirty="0"/>
              <a:t>Робіть так, щоб ліки були вашою їжею, а їжа – вашими ліками.</a:t>
            </a:r>
            <a:endParaRPr lang="ru-RU" sz="8000" dirty="0"/>
          </a:p>
          <a:p>
            <a:r>
              <a:rPr lang="uk-UA" sz="4400" dirty="0"/>
              <a:t>                                                                                             </a:t>
            </a:r>
            <a:r>
              <a:rPr lang="uk-UA" sz="4400" i="1" dirty="0" err="1"/>
              <a:t>Гіпократ</a:t>
            </a:r>
            <a:endParaRPr lang="ru-RU" sz="4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1" y="2292350"/>
            <a:ext cx="4040187" cy="3501703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052736"/>
            <a:ext cx="4041775" cy="1239614"/>
          </a:xfrm>
        </p:spPr>
        <p:txBody>
          <a:bodyPr>
            <a:noAutofit/>
          </a:bodyPr>
          <a:lstStyle/>
          <a:p>
            <a:r>
              <a:rPr lang="uk-UA" sz="1800" dirty="0"/>
              <a:t>Жити – це не тільки бути живим , але й відчувати себе здоровим.</a:t>
            </a:r>
            <a:endParaRPr lang="ru-RU" sz="1800" dirty="0"/>
          </a:p>
          <a:p>
            <a:r>
              <a:rPr lang="uk-UA" sz="1800" dirty="0"/>
              <a:t>                                                  </a:t>
            </a:r>
            <a:r>
              <a:rPr lang="uk-UA" sz="1800" dirty="0" smtClean="0"/>
              <a:t>Сенека                               </a:t>
            </a:r>
            <a:endParaRPr lang="ru-RU" sz="18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4" y="2292350"/>
            <a:ext cx="4041775" cy="3501703"/>
          </a:xfrm>
          <a:prstGeom prst="rect">
            <a:avLst/>
          </a:prstGeom>
        </p:spPr>
      </p:pic>
      <p:sp>
        <p:nvSpPr>
          <p:cNvPr id="4" name="Лента лицом вверх 3"/>
          <p:cNvSpPr/>
          <p:nvPr/>
        </p:nvSpPr>
        <p:spPr>
          <a:xfrm>
            <a:off x="6876256" y="6669360"/>
            <a:ext cx="1584176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06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Обирайте вірний шлях 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1" y="1052736"/>
            <a:ext cx="4114800" cy="445955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572000" y="1417638"/>
            <a:ext cx="3960439" cy="4094654"/>
          </a:xfrm>
          <a:prstGeom prst="rect">
            <a:avLst/>
          </a:prstGeom>
        </p:spPr>
      </p:pic>
      <p:sp>
        <p:nvSpPr>
          <p:cNvPr id="3" name="Лента лицом вверх 2"/>
          <p:cNvSpPr/>
          <p:nvPr/>
        </p:nvSpPr>
        <p:spPr>
          <a:xfrm>
            <a:off x="6876256" y="6669360"/>
            <a:ext cx="1656184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70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611560" y="476672"/>
            <a:ext cx="7920880" cy="720080"/>
          </a:xfrm>
          <a:prstGeom prst="horizont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395536" y="1412776"/>
            <a:ext cx="2736304" cy="237626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dirty="0"/>
              <a:t>§</a:t>
            </a:r>
            <a:r>
              <a:rPr lang="en-US" sz="4000" dirty="0"/>
              <a:t>16</a:t>
            </a:r>
            <a:endParaRPr lang="ru-RU" sz="4000" dirty="0"/>
          </a:p>
        </p:txBody>
      </p:sp>
      <p:sp>
        <p:nvSpPr>
          <p:cNvPr id="4" name="Выноска-облако 3"/>
          <p:cNvSpPr/>
          <p:nvPr/>
        </p:nvSpPr>
        <p:spPr>
          <a:xfrm>
            <a:off x="4427984" y="1340768"/>
            <a:ext cx="4248472" cy="252028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ятно 2 4"/>
          <p:cNvSpPr/>
          <p:nvPr/>
        </p:nvSpPr>
        <p:spPr>
          <a:xfrm>
            <a:off x="2736068" y="3212976"/>
            <a:ext cx="4140188" cy="3312368"/>
          </a:xfrm>
          <a:prstGeom prst="irregularSeal2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400" dirty="0"/>
              <a:t>№ 556 (2,3)          1 і 2  рівень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971600" y="575102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chemeClr val="tx2">
                    <a:lumMod val="50000"/>
                  </a:schemeClr>
                </a:solidFill>
              </a:rPr>
              <a:t>Домашня робота</a:t>
            </a:r>
            <a:endParaRPr lang="ru-RU" sz="3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Лента лицом вверх 5"/>
          <p:cNvSpPr/>
          <p:nvPr/>
        </p:nvSpPr>
        <p:spPr>
          <a:xfrm>
            <a:off x="6876256" y="6669360"/>
            <a:ext cx="1656184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780466" y="218540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dirty="0"/>
              <a:t>№ 557 (5)          3  рівень</a:t>
            </a:r>
            <a:endParaRPr lang="ru-RU" sz="2400" dirty="0"/>
          </a:p>
          <a:p>
            <a:r>
              <a:rPr lang="uk-UA" sz="2400" dirty="0"/>
              <a:t>№ 557 (6)         4  рівень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0673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303101">
            <a:off x="971600" y="764704"/>
            <a:ext cx="2878088" cy="4176464"/>
          </a:xfrm>
        </p:spPr>
        <p:txBody>
          <a:bodyPr>
            <a:noAutofit/>
          </a:bodyPr>
          <a:lstStyle/>
          <a:p>
            <a:r>
              <a:rPr lang="uk-UA" sz="2800" b="1" dirty="0">
                <a:solidFill>
                  <a:srgbClr val="00B0F0"/>
                </a:solidFill>
              </a:rPr>
              <a:t>Вірю , знання  які ви здобули допоможуть вам бути гідними будівниками своєї  рідної України</a:t>
            </a:r>
            <a:r>
              <a:rPr lang="uk-UA" sz="2800" dirty="0"/>
              <a:t>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892679">
            <a:off x="5148064" y="2561150"/>
            <a:ext cx="3128392" cy="1752600"/>
          </a:xfrm>
        </p:spPr>
        <p:txBody>
          <a:bodyPr>
            <a:normAutofit/>
          </a:bodyPr>
          <a:lstStyle/>
          <a:p>
            <a:r>
              <a:rPr lang="uk-UA" sz="2800" i="1" dirty="0" smtClean="0">
                <a:solidFill>
                  <a:srgbClr val="FF0000"/>
                </a:solidFill>
              </a:rPr>
              <a:t>В здоровому тілі, здоровий дух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732240" y="6597352"/>
            <a:ext cx="1872208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82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115616" y="1268760"/>
            <a:ext cx="6984776" cy="4104456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907704" y="2348880"/>
            <a:ext cx="58326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rgbClr val="FF0000"/>
                </a:solidFill>
              </a:rPr>
              <a:t>З вами працювала </a:t>
            </a:r>
            <a:r>
              <a:rPr lang="uk-UA" sz="4000" dirty="0" err="1" smtClean="0">
                <a:solidFill>
                  <a:srgbClr val="FF0000"/>
                </a:solidFill>
              </a:rPr>
              <a:t>Флейчук</a:t>
            </a:r>
            <a:r>
              <a:rPr lang="uk-UA" sz="4000" dirty="0" smtClean="0">
                <a:solidFill>
                  <a:srgbClr val="FF0000"/>
                </a:solidFill>
              </a:rPr>
              <a:t> Ганна Василівна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669360"/>
            <a:ext cx="1512168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81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свиток 1"/>
          <p:cNvSpPr/>
          <p:nvPr/>
        </p:nvSpPr>
        <p:spPr>
          <a:xfrm>
            <a:off x="-108520" y="764704"/>
            <a:ext cx="9252520" cy="4392488"/>
          </a:xfrm>
          <a:prstGeom prst="verticalScroll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>
                <a:solidFill>
                  <a:srgbClr val="FFFF00"/>
                </a:solidFill>
              </a:rPr>
              <a:t>Дякую  всім  за  співпрацю</a:t>
            </a:r>
            <a:r>
              <a:rPr lang="uk-UA" sz="6000" dirty="0" smtClean="0">
                <a:solidFill>
                  <a:srgbClr val="FFFF00"/>
                </a:solidFill>
              </a:rPr>
              <a:t>!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669360"/>
            <a:ext cx="1656184" cy="188640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06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375077">
            <a:off x="827584" y="1124744"/>
            <a:ext cx="3166120" cy="1470025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00B0F0"/>
                </a:solidFill>
                <a:cs typeface="Arabic Typesetting" panose="03020402040406030203" pitchFamily="66" charset="-78"/>
              </a:rPr>
              <a:t>ПЕРЕВІРИМО</a:t>
            </a:r>
            <a:endParaRPr lang="ru-RU" sz="3200" dirty="0">
              <a:solidFill>
                <a:srgbClr val="00B0F0"/>
              </a:solidFill>
              <a:cs typeface="Arabic Typesetting" panose="03020402040406030203" pitchFamily="66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791561">
            <a:off x="5312477" y="2489426"/>
            <a:ext cx="2696344" cy="1752600"/>
          </a:xfrm>
        </p:spPr>
        <p:txBody>
          <a:bodyPr>
            <a:normAutofit/>
          </a:bodyPr>
          <a:lstStyle/>
          <a:p>
            <a:r>
              <a:rPr lang="uk-UA" sz="2800" i="1" dirty="0" smtClean="0">
                <a:solidFill>
                  <a:srgbClr val="FF0000"/>
                </a:solidFill>
              </a:rPr>
              <a:t>Будемо</a:t>
            </a:r>
          </a:p>
          <a:p>
            <a:r>
              <a:rPr lang="uk-UA" sz="2800" i="1" dirty="0" smtClean="0">
                <a:solidFill>
                  <a:srgbClr val="FF0000"/>
                </a:solidFill>
              </a:rPr>
              <a:t>УВАЖНИМИ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4" name="Лента лицом вверх 3"/>
          <p:cNvSpPr/>
          <p:nvPr/>
        </p:nvSpPr>
        <p:spPr>
          <a:xfrm>
            <a:off x="6876256" y="6597352"/>
            <a:ext cx="1512168" cy="26064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15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1043608" y="692696"/>
            <a:ext cx="7344816" cy="1368152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Перевіримо домашні завдання</a:t>
            </a:r>
            <a:endParaRPr lang="ru-RU" sz="3200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827584" y="2276872"/>
            <a:ext cx="3168352" cy="3600400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539552" y="2276872"/>
            <a:ext cx="7848872" cy="3600400"/>
          </a:xfrm>
          <a:prstGeom prst="verticalScrol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Лента лицом вверх 2"/>
          <p:cNvSpPr/>
          <p:nvPr/>
        </p:nvSpPr>
        <p:spPr>
          <a:xfrm>
            <a:off x="6876256" y="6659433"/>
            <a:ext cx="1512168" cy="189735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3199909"/>
            <a:ext cx="59046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№ 556 4) 60-(у+34)=5           5) 52-(19+х)=17</a:t>
            </a:r>
            <a:endParaRPr lang="ru-RU" sz="2000" dirty="0"/>
          </a:p>
          <a:p>
            <a:r>
              <a:rPr lang="uk-UA" sz="2000" dirty="0"/>
              <a:t>                у+34=60-5                 </a:t>
            </a:r>
            <a:r>
              <a:rPr lang="en-US" sz="2000" dirty="0" smtClean="0"/>
              <a:t> </a:t>
            </a:r>
            <a:r>
              <a:rPr lang="uk-UA" sz="2000" dirty="0" smtClean="0"/>
              <a:t>19+х</a:t>
            </a:r>
            <a:r>
              <a:rPr lang="uk-UA" sz="2000" dirty="0"/>
              <a:t>= 52-17</a:t>
            </a:r>
            <a:endParaRPr lang="ru-RU" sz="2000" dirty="0"/>
          </a:p>
          <a:p>
            <a:r>
              <a:rPr lang="uk-UA" sz="2000" dirty="0"/>
              <a:t>               </a:t>
            </a:r>
            <a:r>
              <a:rPr lang="uk-UA" sz="2000" dirty="0" smtClean="0"/>
              <a:t> </a:t>
            </a:r>
            <a:r>
              <a:rPr lang="uk-UA" sz="2000" dirty="0"/>
              <a:t>у+34=55                   </a:t>
            </a:r>
            <a:r>
              <a:rPr lang="en-US" sz="2000" dirty="0" smtClean="0"/>
              <a:t> </a:t>
            </a:r>
            <a:r>
              <a:rPr lang="uk-UA" sz="2000" dirty="0" smtClean="0"/>
              <a:t> </a:t>
            </a:r>
            <a:r>
              <a:rPr lang="uk-UA" sz="2000" dirty="0"/>
              <a:t>19+х=35</a:t>
            </a:r>
            <a:endParaRPr lang="ru-RU" sz="2000" dirty="0"/>
          </a:p>
          <a:p>
            <a:r>
              <a:rPr lang="uk-UA" sz="2000" dirty="0"/>
              <a:t>               </a:t>
            </a:r>
            <a:r>
              <a:rPr lang="uk-UA" sz="2000" dirty="0" smtClean="0"/>
              <a:t> </a:t>
            </a:r>
            <a:r>
              <a:rPr lang="uk-UA" sz="2000" dirty="0"/>
              <a:t>у=55-34	</a:t>
            </a:r>
            <a:r>
              <a:rPr lang="en-US" sz="2000" dirty="0" smtClean="0"/>
              <a:t>         </a:t>
            </a:r>
            <a:r>
              <a:rPr lang="uk-UA" sz="2000" dirty="0" smtClean="0"/>
              <a:t>х=35-19</a:t>
            </a:r>
            <a:endParaRPr lang="ru-RU" sz="2000" dirty="0"/>
          </a:p>
          <a:p>
            <a:r>
              <a:rPr lang="uk-UA" sz="2000" dirty="0"/>
              <a:t>               </a:t>
            </a:r>
            <a:r>
              <a:rPr lang="uk-UA" sz="2000" dirty="0" smtClean="0"/>
              <a:t> </a:t>
            </a:r>
            <a:r>
              <a:rPr lang="uk-UA" sz="2000" dirty="0"/>
              <a:t>у=21	</a:t>
            </a:r>
            <a:r>
              <a:rPr lang="en-US" sz="2000" dirty="0" smtClean="0"/>
              <a:t>                       </a:t>
            </a:r>
            <a:r>
              <a:rPr lang="uk-UA" sz="2000" dirty="0" smtClean="0"/>
              <a:t>х=16</a:t>
            </a:r>
            <a:endParaRPr lang="ru-RU" sz="2000" dirty="0"/>
          </a:p>
          <a:p>
            <a:r>
              <a:rPr lang="uk-UA" sz="2000" dirty="0"/>
              <a:t>                Відповідь: 21.	</a:t>
            </a:r>
            <a:r>
              <a:rPr lang="en-US" sz="2000" dirty="0" smtClean="0"/>
              <a:t>         </a:t>
            </a:r>
            <a:r>
              <a:rPr lang="uk-UA" sz="2000" dirty="0" smtClean="0"/>
              <a:t>Відповідь:18</a:t>
            </a:r>
            <a:r>
              <a:rPr lang="uk-UA" sz="2000" dirty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7497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2304</TotalTime>
  <Words>1671</Words>
  <Application>Microsoft Office PowerPoint</Application>
  <PresentationFormat>Экран (4:3)</PresentationFormat>
  <Paragraphs>592</Paragraphs>
  <Slides>76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77" baseType="lpstr">
      <vt:lpstr>Тема Office</vt:lpstr>
      <vt:lpstr>Щирі вітання усім учасникам відкритого уроку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ПЕРЕВІРИМО</vt:lpstr>
      <vt:lpstr>Презентация PowerPoint</vt:lpstr>
      <vt:lpstr>Презентация PowerPoint</vt:lpstr>
      <vt:lpstr>Презентация PowerPoint</vt:lpstr>
      <vt:lpstr>Повторимо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Подумаємо</vt:lpstr>
      <vt:lpstr>Презентация PowerPoint</vt:lpstr>
      <vt:lpstr>Пограємо</vt:lpstr>
      <vt:lpstr>Гра ПАЗЛИ</vt:lpstr>
      <vt:lpstr>Презентация PowerPoint</vt:lpstr>
      <vt:lpstr>Презентация PowerPoint</vt:lpstr>
      <vt:lpstr>Презентация PowerPoint</vt:lpstr>
      <vt:lpstr>                                                         Сокра́т  </vt:lpstr>
      <vt:lpstr>Наша робота буде спрямована на вирішення проблемного питання «Жити ,щоб їсти , чи їсти, щоб жити?» за допомогою розв’зування рівнянь</vt:lpstr>
      <vt:lpstr>Презентация PowerPoint</vt:lpstr>
      <vt:lpstr>Презентация PowerPoint</vt:lpstr>
      <vt:lpstr>Поговоримо</vt:lpstr>
      <vt:lpstr>Презентация PowerPoint</vt:lpstr>
      <vt:lpstr>Презентация PowerPoint</vt:lpstr>
      <vt:lpstr>Презентация PowerPoint</vt:lpstr>
      <vt:lpstr>Порівняємо</vt:lpstr>
      <vt:lpstr>Презентация PowerPoint</vt:lpstr>
      <vt:lpstr>Презентация PowerPoint</vt:lpstr>
      <vt:lpstr>Презентация PowerPoint</vt:lpstr>
      <vt:lpstr>Які харчі, таке й здоров’я.                 Народна мудрість</vt:lpstr>
      <vt:lpstr>Попрацюємо</vt:lpstr>
      <vt:lpstr>Презентация PowerPoint</vt:lpstr>
      <vt:lpstr>Презентация PowerPoint</vt:lpstr>
      <vt:lpstr>Гра «Звари обід для українця»</vt:lpstr>
      <vt:lpstr>Презентация PowerPoint</vt:lpstr>
      <vt:lpstr>ОБ’ЄДНАЄМОСЯ</vt:lpstr>
      <vt:lpstr>Презентация PowerPoint</vt:lpstr>
      <vt:lpstr>Презентация PowerPoint</vt:lpstr>
      <vt:lpstr>ВІДПОЧИНЕМО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Перевіримо себе</vt:lpstr>
      <vt:lpstr>Презентация PowerPoint</vt:lpstr>
      <vt:lpstr>Презентация PowerPoint</vt:lpstr>
      <vt:lpstr>Презентация PowerPoint</vt:lpstr>
      <vt:lpstr>Презентация PowerPoint</vt:lpstr>
      <vt:lpstr>ПРОАНАЛІЗУЄМО</vt:lpstr>
      <vt:lpstr>Презентация PowerPoint</vt:lpstr>
      <vt:lpstr>Презентация PowerPoint</vt:lpstr>
      <vt:lpstr>ПІДСУМУЄМО</vt:lpstr>
      <vt:lpstr>Вони харчуються не правильно</vt:lpstr>
      <vt:lpstr>Вони харчуються правильно</vt:lpstr>
      <vt:lpstr>Обирайте вірний шлях ! </vt:lpstr>
      <vt:lpstr>Презентация PowerPoint</vt:lpstr>
      <vt:lpstr>Вірю , знання  які ви здобули допоможуть вам бути гідними будівниками своєї  рідної України.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User</cp:lastModifiedBy>
  <cp:revision>134</cp:revision>
  <cp:lastPrinted>2015-11-16T19:38:49Z</cp:lastPrinted>
  <dcterms:created xsi:type="dcterms:W3CDTF">2013-07-29T17:42:42Z</dcterms:created>
  <dcterms:modified xsi:type="dcterms:W3CDTF">2016-02-07T18:49:03Z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7908859</vt:lpwstr>
  </property>
  <property fmtid="{D5CDD505-2E9C-101B-9397-08002B2CF9AE}" name="NXPowerLiteVersion" pid="3">
    <vt:lpwstr>D4.1.4</vt:lpwstr>
  </property>
</Properties>
</file>