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82" r:id="rId4"/>
    <p:sldId id="270" r:id="rId5"/>
    <p:sldId id="263" r:id="rId6"/>
    <p:sldId id="264" r:id="rId7"/>
    <p:sldId id="265" r:id="rId8"/>
    <p:sldId id="266" r:id="rId9"/>
    <p:sldId id="268" r:id="rId10"/>
    <p:sldId id="269" r:id="rId11"/>
    <p:sldId id="276" r:id="rId12"/>
    <p:sldId id="277" r:id="rId13"/>
    <p:sldId id="272" r:id="rId14"/>
    <p:sldId id="274" r:id="rId15"/>
    <p:sldId id="278" r:id="rId16"/>
    <p:sldId id="257" r:id="rId17"/>
    <p:sldId id="275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FF"/>
    <a:srgbClr val="FF0066"/>
    <a:srgbClr val="66FFFF"/>
    <a:srgbClr val="0099FF"/>
    <a:srgbClr val="9966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BA960-E6ED-4735-B0FA-8AB5D42D91A3}" type="datetimeFigureOut">
              <a:rPr lang="ru-RU"/>
              <a:pPr>
                <a:defRPr/>
              </a:pPr>
              <a:t>11.03.2016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62343F-0497-4E79-BBD8-F7040110F8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1A156-F32B-4F6D-B9F2-9B2A3A7FCDB7}" type="datetimeFigureOut">
              <a:rPr lang="ru-RU"/>
              <a:pPr>
                <a:defRPr/>
              </a:pPr>
              <a:t>11.03.2016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19ABAC-7EEE-4E24-81D4-169003269A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622CD-6A33-4291-883A-E55C0E7532E1}" type="datetimeFigureOut">
              <a:rPr lang="ru-RU"/>
              <a:pPr>
                <a:defRPr/>
              </a:pPr>
              <a:t>11.03.2016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81093B-CBE4-4790-A8DB-E8CBFDE9A1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E56CE-3310-4343-8E94-B348B71484BB}" type="datetimeFigureOut">
              <a:rPr lang="ru-RU"/>
              <a:pPr>
                <a:defRPr/>
              </a:pPr>
              <a:t>11.03.2016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072AAF-5BF2-40DF-8C0C-E9A59CA1EC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A852F9-E59B-45A3-BFBC-2B182A1277A3}" type="datetimeFigureOut">
              <a:rPr lang="ru-RU"/>
              <a:pPr>
                <a:defRPr/>
              </a:pPr>
              <a:t>11.03.2016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CD9A52-68A9-418F-9711-EB5463B00E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DBD667-1C64-4B73-A625-F2611741BFFD}" type="datetimeFigureOut">
              <a:rPr lang="ru-RU"/>
              <a:pPr>
                <a:defRPr/>
              </a:pPr>
              <a:t>11.03.2016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E147E-E8DF-4A66-82F3-0D7BB55758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C363D-A1C7-4748-BD7E-5632F21BAC62}" type="datetimeFigureOut">
              <a:rPr lang="ru-RU"/>
              <a:pPr>
                <a:defRPr/>
              </a:pPr>
              <a:t>11.03.2016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FFC62-96F2-4FF4-8A3F-84EE3EF329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6C0C81-8305-4020-93B3-BDC570D02680}" type="datetimeFigureOut">
              <a:rPr lang="ru-RU"/>
              <a:pPr>
                <a:defRPr/>
              </a:pPr>
              <a:t>11.03.2016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5D7A19-6985-481B-A567-3A684A6063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1D30F-D799-4076-A4AA-B314C60D8ED5}" type="datetimeFigureOut">
              <a:rPr lang="ru-RU"/>
              <a:pPr>
                <a:defRPr/>
              </a:pPr>
              <a:t>11.03.2016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66AA50-4735-44EF-B4F9-7B71830773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4224CB-0DAB-485F-A33A-04AF7EEA793F}" type="datetimeFigureOut">
              <a:rPr lang="ru-RU"/>
              <a:pPr>
                <a:defRPr/>
              </a:pPr>
              <a:t>11.03.2016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CD013-6299-48D9-B24C-CE2EDE58CD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E5D3D8-A9B6-4094-AF07-67B8F49447F7}" type="datetimeFigureOut">
              <a:rPr lang="ru-RU"/>
              <a:pPr>
                <a:defRPr/>
              </a:pPr>
              <a:t>11.03.2016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C103A-806B-421D-AD5F-9BF042B61E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844A8CD-2970-4CE9-8F08-740397430213}" type="datetimeFigureOut">
              <a:rPr lang="ru-RU"/>
              <a:pPr>
                <a:defRPr/>
              </a:pPr>
              <a:t>11.03.2016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14665F6-EF1A-4417-AEBE-486CA6D189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WordArt 5"/>
          <p:cNvSpPr>
            <a:spLocks noChangeArrowheads="1" noChangeShapeType="1" noTextEdit="1"/>
          </p:cNvSpPr>
          <p:nvPr/>
        </p:nvSpPr>
        <p:spPr bwMode="auto">
          <a:xfrm rot="-760671">
            <a:off x="1619250" y="765175"/>
            <a:ext cx="7058025" cy="2286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b="1" i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Куля в архітектурі      </a:t>
            </a:r>
          </a:p>
          <a:p>
            <a:pPr algn="ctr"/>
            <a:r>
              <a:rPr lang="ru-RU" sz="4800" b="1" i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               Дніпропетровська</a:t>
            </a:r>
          </a:p>
        </p:txBody>
      </p:sp>
      <p:sp>
        <p:nvSpPr>
          <p:cNvPr id="13314" name="Rectangle 3"/>
          <p:cNvSpPr>
            <a:spLocks noChangeArrowheads="1"/>
          </p:cNvSpPr>
          <p:nvPr/>
        </p:nvSpPr>
        <p:spPr bwMode="auto">
          <a:xfrm>
            <a:off x="5867400" y="4645025"/>
            <a:ext cx="30067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b="1">
                <a:solidFill>
                  <a:srgbClr val="3366FF"/>
                </a:solidFill>
                <a:latin typeface="Arial Black" pitchFamily="34" charset="0"/>
              </a:rPr>
              <a:t>Презентація </a:t>
            </a:r>
          </a:p>
          <a:p>
            <a:r>
              <a:rPr lang="ru-RU" b="1">
                <a:solidFill>
                  <a:srgbClr val="3366FF"/>
                </a:solidFill>
                <a:latin typeface="Arial Black" pitchFamily="34" charset="0"/>
              </a:rPr>
              <a:t>учнів 6 класу</a:t>
            </a:r>
          </a:p>
          <a:p>
            <a:r>
              <a:rPr lang="ru-RU" b="1">
                <a:solidFill>
                  <a:srgbClr val="3366FF"/>
                </a:solidFill>
                <a:latin typeface="Arial Black" pitchFamily="34" charset="0"/>
              </a:rPr>
              <a:t>КЗО «СЗШ №84» ДМР</a:t>
            </a:r>
          </a:p>
          <a:p>
            <a:r>
              <a:rPr lang="ru-RU" b="1">
                <a:solidFill>
                  <a:srgbClr val="3366FF"/>
                </a:solidFill>
                <a:latin typeface="Arial Black" pitchFamily="34" charset="0"/>
              </a:rPr>
              <a:t>групи «Архітектори» </a:t>
            </a: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 rot="-956723">
            <a:off x="250825" y="5516563"/>
            <a:ext cx="3333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ru-RU" b="1">
                <a:solidFill>
                  <a:srgbClr val="9966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realshkola84. dnepredu.com.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5" descr="Копия Уличные фонар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275" y="1125538"/>
            <a:ext cx="3657600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Rectangle 5"/>
          <p:cNvSpPr>
            <a:spLocks noChangeArrowheads="1"/>
          </p:cNvSpPr>
          <p:nvPr/>
        </p:nvSpPr>
        <p:spPr bwMode="auto">
          <a:xfrm>
            <a:off x="1092200" y="188913"/>
            <a:ext cx="80518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uk-UA" sz="3200" b="1">
                <a:solidFill>
                  <a:srgbClr val="3366FF"/>
                </a:solidFill>
                <a:latin typeface="Arial Black" pitchFamily="34" charset="0"/>
              </a:rPr>
              <a:t>Вуличні ліхтарі Дніпропетровська</a:t>
            </a:r>
            <a:endParaRPr lang="ru-RU" sz="3200" b="1">
              <a:solidFill>
                <a:srgbClr val="3366FF"/>
              </a:solidFill>
              <a:latin typeface="Arial Black" pitchFamily="34" charset="0"/>
            </a:endParaRPr>
          </a:p>
        </p:txBody>
      </p:sp>
      <p:pic>
        <p:nvPicPr>
          <p:cNvPr id="22531" name="Picture 4" descr="1543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163" y="1125538"/>
            <a:ext cx="3779837" cy="554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6"/>
          <p:cNvSpPr>
            <a:spLocks/>
          </p:cNvSpPr>
          <p:nvPr/>
        </p:nvSpPr>
        <p:spPr bwMode="auto">
          <a:xfrm>
            <a:off x="684213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3200" b="1">
                <a:solidFill>
                  <a:schemeClr val="hlink"/>
                </a:solidFill>
                <a:latin typeface="Arial Black" pitchFamily="34" charset="0"/>
              </a:rPr>
              <a:t>Фонтан "Маленький принц"            в парку ім. Глоби</a:t>
            </a:r>
            <a:r>
              <a:rPr lang="ru-RU" sz="4000"/>
              <a:t> </a:t>
            </a:r>
          </a:p>
        </p:txBody>
      </p:sp>
      <p:pic>
        <p:nvPicPr>
          <p:cNvPr id="23554" name="Picture 7" descr="Копия dd2f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7525" y="1125538"/>
            <a:ext cx="3576638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8" descr="6513784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1125538"/>
            <a:ext cx="3810000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5"/>
          <p:cNvSpPr>
            <a:spLocks noChangeArrowheads="1"/>
          </p:cNvSpPr>
          <p:nvPr/>
        </p:nvSpPr>
        <p:spPr bwMode="auto">
          <a:xfrm>
            <a:off x="2555875" y="188913"/>
            <a:ext cx="50530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uk-UA" sz="3200" b="1">
                <a:solidFill>
                  <a:srgbClr val="3366FF"/>
                </a:solidFill>
                <a:latin typeface="Arial Black" pitchFamily="34" charset="0"/>
              </a:rPr>
              <a:t>Фонтан “Одуванчик” </a:t>
            </a:r>
            <a:endParaRPr lang="ru-RU" sz="3200" b="1">
              <a:solidFill>
                <a:srgbClr val="3366FF"/>
              </a:solidFill>
              <a:latin typeface="Arial Black" pitchFamily="34" charset="0"/>
            </a:endParaRPr>
          </a:p>
        </p:txBody>
      </p:sp>
      <p:pic>
        <p:nvPicPr>
          <p:cNvPr id="24578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0" y="1052513"/>
            <a:ext cx="7524750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4" descr="213367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765175"/>
            <a:ext cx="7620000" cy="575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Rectangle 5"/>
          <p:cNvSpPr>
            <a:spLocks noChangeArrowheads="1"/>
          </p:cNvSpPr>
          <p:nvPr/>
        </p:nvSpPr>
        <p:spPr bwMode="auto">
          <a:xfrm>
            <a:off x="2555875" y="188913"/>
            <a:ext cx="29543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uk-UA" sz="3200" b="1">
                <a:solidFill>
                  <a:srgbClr val="3366FF"/>
                </a:solidFill>
                <a:latin typeface="Arial Black" pitchFamily="34" charset="0"/>
              </a:rPr>
              <a:t>Скульптура </a:t>
            </a:r>
            <a:endParaRPr lang="ru-RU" sz="3200" b="1">
              <a:solidFill>
                <a:srgbClr val="3366FF"/>
              </a:solidFill>
              <a:latin typeface="Arial Black" pitchFamily="34" charset="0"/>
            </a:endParaRPr>
          </a:p>
        </p:txBody>
      </p:sp>
      <p:sp>
        <p:nvSpPr>
          <p:cNvPr id="25603" name="Rectangle 5"/>
          <p:cNvSpPr>
            <a:spLocks noChangeArrowheads="1"/>
          </p:cNvSpPr>
          <p:nvPr/>
        </p:nvSpPr>
        <p:spPr bwMode="auto">
          <a:xfrm>
            <a:off x="2555875" y="188913"/>
            <a:ext cx="43418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uk-UA" sz="3200" b="1">
                <a:solidFill>
                  <a:srgbClr val="3366FF"/>
                </a:solidFill>
                <a:latin typeface="Arial Black" pitchFamily="34" charset="0"/>
              </a:rPr>
              <a:t>Скульптура </a:t>
            </a:r>
            <a:r>
              <a:rPr lang="ru-RU" sz="3200">
                <a:solidFill>
                  <a:srgbClr val="3366FF"/>
                </a:solidFill>
                <a:latin typeface="Arial Black" pitchFamily="34" charset="0"/>
              </a:rPr>
              <a:t>м'яча</a:t>
            </a:r>
            <a:r>
              <a:rPr lang="uk-UA" sz="3200" b="1">
                <a:solidFill>
                  <a:srgbClr val="3366FF"/>
                </a:solidFill>
                <a:latin typeface="Arial Black" pitchFamily="34" charset="0"/>
              </a:rPr>
              <a:t> </a:t>
            </a:r>
            <a:endParaRPr lang="ru-RU" sz="3200" b="1">
              <a:solidFill>
                <a:srgbClr val="3366FF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4" descr="279949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836613"/>
            <a:ext cx="7308850" cy="568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Rectangle 5"/>
          <p:cNvSpPr>
            <a:spLocks noChangeArrowheads="1"/>
          </p:cNvSpPr>
          <p:nvPr/>
        </p:nvSpPr>
        <p:spPr bwMode="auto">
          <a:xfrm>
            <a:off x="1979613" y="188913"/>
            <a:ext cx="65801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uk-UA" sz="3200" b="1">
                <a:solidFill>
                  <a:srgbClr val="3366FF"/>
                </a:solidFill>
                <a:latin typeface="Arial Black" pitchFamily="34" charset="0"/>
              </a:rPr>
              <a:t>Планета Альфреда Нобеля </a:t>
            </a:r>
            <a:endParaRPr lang="ru-RU" sz="3200" b="1">
              <a:solidFill>
                <a:srgbClr val="3366FF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D:\Мои документы\Desktop\51178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713" y="0"/>
            <a:ext cx="7380287" cy="652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4"/>
          <p:cNvSpPr>
            <a:spLocks noChangeArrowheads="1"/>
          </p:cNvSpPr>
          <p:nvPr/>
        </p:nvSpPr>
        <p:spPr bwMode="auto">
          <a:xfrm>
            <a:off x="2771775" y="476250"/>
            <a:ext cx="46545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8000" b="1">
                <a:solidFill>
                  <a:schemeClr val="hlink"/>
                </a:solidFill>
              </a:rPr>
              <a:t>Джерела</a:t>
            </a:r>
            <a:r>
              <a:rPr lang="ru-RU">
                <a:solidFill>
                  <a:schemeClr val="hlink"/>
                </a:solidFill>
              </a:rPr>
              <a:t> </a:t>
            </a:r>
          </a:p>
        </p:txBody>
      </p:sp>
      <p:sp>
        <p:nvSpPr>
          <p:cNvPr id="28674" name="Rectangle 7"/>
          <p:cNvSpPr>
            <a:spLocks noChangeArrowheads="1"/>
          </p:cNvSpPr>
          <p:nvPr/>
        </p:nvSpPr>
        <p:spPr bwMode="auto">
          <a:xfrm>
            <a:off x="2465388" y="2276475"/>
            <a:ext cx="6678612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chemeClr val="hlink"/>
                </a:solidFill>
              </a:rPr>
              <a:t>1. http://www.panoramio.com/photo</a:t>
            </a:r>
            <a:r>
              <a:rPr lang="ru-RU" sz="3200"/>
              <a:t> </a:t>
            </a:r>
          </a:p>
          <a:p>
            <a:r>
              <a:rPr lang="ru-RU" sz="3200">
                <a:solidFill>
                  <a:schemeClr val="hlink"/>
                </a:solidFill>
              </a:rPr>
              <a:t>2. photographers.ua›</a:t>
            </a:r>
          </a:p>
          <a:p>
            <a:r>
              <a:rPr lang="ru-RU" sz="3200">
                <a:solidFill>
                  <a:schemeClr val="hlink"/>
                </a:solidFill>
              </a:rPr>
              <a:t>3. http://io.ua//</a:t>
            </a:r>
          </a:p>
          <a:p>
            <a:r>
              <a:rPr lang="ru-RU" sz="3200">
                <a:solidFill>
                  <a:schemeClr val="hlink"/>
                </a:solidFill>
              </a:rPr>
              <a:t>4. http://pedsovet.su/load/</a:t>
            </a:r>
          </a:p>
          <a:p>
            <a:r>
              <a:rPr lang="ru-RU" sz="3200" i="1">
                <a:solidFill>
                  <a:schemeClr val="hlink"/>
                </a:solidFill>
              </a:rPr>
              <a:t>5.</a:t>
            </a:r>
            <a:r>
              <a:rPr lang="ru-RU" sz="3200" i="1"/>
              <a:t> </a:t>
            </a:r>
            <a:r>
              <a:rPr lang="ru-RU" sz="3200" i="1">
                <a:solidFill>
                  <a:schemeClr val="hlink"/>
                </a:solidFill>
              </a:rPr>
              <a:t>http://perspectiva.dp.ua/</a:t>
            </a:r>
          </a:p>
          <a:p>
            <a:r>
              <a:rPr lang="ru-RU" sz="3200" i="1">
                <a:solidFill>
                  <a:schemeClr val="hlink"/>
                </a:solidFill>
              </a:rPr>
              <a:t>6.https://yandex.ua/images/search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WordArt 4"/>
          <p:cNvSpPr>
            <a:spLocks noChangeArrowheads="1" noChangeShapeType="1" noTextEdit="1"/>
          </p:cNvSpPr>
          <p:nvPr/>
        </p:nvSpPr>
        <p:spPr bwMode="auto">
          <a:xfrm rot="-1077675">
            <a:off x="555625" y="1397000"/>
            <a:ext cx="7842250" cy="1314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991"/>
              </a:avLst>
            </a:prstTxWarp>
          </a:bodyPr>
          <a:lstStyle/>
          <a:p>
            <a:pPr algn="ctr"/>
            <a:r>
              <a:rPr lang="ru-RU" sz="8000" kern="10">
                <a:ln w="19050" cap="sq">
                  <a:solidFill>
                    <a:srgbClr val="99CCFF"/>
                  </a:solidFill>
                  <a:round/>
                  <a:headEnd type="none" w="sm" len="sm"/>
                  <a:tailEnd type="none" w="sm" len="sm"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Дякуємо за увагу!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5" descr="27307_370x246_journa4444444l_pro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275" y="549275"/>
            <a:ext cx="7451725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Rectangle 8"/>
          <p:cNvSpPr>
            <a:spLocks noChangeArrowheads="1"/>
          </p:cNvSpPr>
          <p:nvPr/>
        </p:nvSpPr>
        <p:spPr bwMode="auto">
          <a:xfrm>
            <a:off x="1517650" y="0"/>
            <a:ext cx="7626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200" b="1" dirty="0">
                <a:solidFill>
                  <a:srgbClr val="0000FF"/>
                </a:solidFill>
                <a:latin typeface="Arial Black" pitchFamily="34" charset="0"/>
              </a:rPr>
              <a:t>Храм </a:t>
            </a:r>
            <a:r>
              <a:rPr lang="ru-RU" sz="3200" b="1" dirty="0" smtClean="0">
                <a:solidFill>
                  <a:srgbClr val="0000FF"/>
                </a:solidFill>
                <a:latin typeface="Arial Black" pitchFamily="34" charset="0"/>
              </a:rPr>
              <a:t>св</a:t>
            </a:r>
            <a:r>
              <a:rPr lang="ru-RU" sz="3200" b="1" dirty="0">
                <a:solidFill>
                  <a:srgbClr val="0000FF"/>
                </a:solidFill>
                <a:latin typeface="Arial Black" pitchFamily="34" charset="0"/>
              </a:rPr>
              <a:t>. </a:t>
            </a:r>
            <a:r>
              <a:rPr lang="ru-RU" sz="3200" b="1" dirty="0" err="1">
                <a:solidFill>
                  <a:srgbClr val="0000FF"/>
                </a:solidFill>
                <a:latin typeface="Arial Black" pitchFamily="34" charset="0"/>
              </a:rPr>
              <a:t>Андрія</a:t>
            </a:r>
            <a:r>
              <a:rPr lang="ru-RU" sz="3200" b="1" dirty="0">
                <a:solidFill>
                  <a:srgbClr val="0000FF"/>
                </a:solidFill>
                <a:latin typeface="Arial Black" pitchFamily="34" charset="0"/>
              </a:rPr>
              <a:t> Первозванного</a:t>
            </a:r>
            <a:r>
              <a:rPr lang="ru-RU" dirty="0"/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3" descr="Свято-Покровский храм в Тармско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813" y="836613"/>
            <a:ext cx="7596187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1262063" y="0"/>
            <a:ext cx="788193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4400" b="1">
                <a:solidFill>
                  <a:srgbClr val="3366FF"/>
                </a:solidFill>
              </a:rPr>
              <a:t>Свято – Покровський храм</a:t>
            </a:r>
            <a:r>
              <a:rPr lang="uk-UA" sz="5400" b="1">
                <a:solidFill>
                  <a:srgbClr val="3366FF"/>
                </a:solidFill>
              </a:rPr>
              <a:t> </a:t>
            </a:r>
            <a:endParaRPr lang="ru-RU" sz="5400" b="1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собор Иоанна Крестител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0" y="981075"/>
            <a:ext cx="7273925" cy="547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Rectangle 3"/>
          <p:cNvSpPr>
            <a:spLocks noChangeArrowheads="1"/>
          </p:cNvSpPr>
          <p:nvPr/>
        </p:nvSpPr>
        <p:spPr bwMode="auto">
          <a:xfrm>
            <a:off x="2411413" y="333375"/>
            <a:ext cx="60563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200" b="1">
                <a:solidFill>
                  <a:srgbClr val="3366FF"/>
                </a:solidFill>
                <a:latin typeface="Arial Black" pitchFamily="34" charset="0"/>
              </a:rPr>
              <a:t>Собор Іоанна Хрестителя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4" descr="2451814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125538"/>
            <a:ext cx="7620000" cy="508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Rectangle 5"/>
          <p:cNvSpPr>
            <a:spLocks noChangeArrowheads="1"/>
          </p:cNvSpPr>
          <p:nvPr/>
        </p:nvSpPr>
        <p:spPr bwMode="auto">
          <a:xfrm>
            <a:off x="468313" y="188913"/>
            <a:ext cx="88296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200" b="1">
                <a:solidFill>
                  <a:srgbClr val="3366FF"/>
                </a:solidFill>
                <a:latin typeface="Arial Black" pitchFamily="34" charset="0"/>
              </a:rPr>
              <a:t>Шари </a:t>
            </a:r>
            <a:r>
              <a:rPr lang="uk-UA" sz="3200" b="1">
                <a:solidFill>
                  <a:srgbClr val="3366FF"/>
                </a:solidFill>
                <a:latin typeface="Arial Black" pitchFamily="34" charset="0"/>
              </a:rPr>
              <a:t>на Екатериновському бульварі</a:t>
            </a:r>
            <a:endParaRPr lang="ru-RU" sz="3200" b="1">
              <a:solidFill>
                <a:srgbClr val="3366FF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2343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1052513"/>
            <a:ext cx="7272338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Rectangle 7"/>
          <p:cNvSpPr>
            <a:spLocks noChangeArrowheads="1"/>
          </p:cNvSpPr>
          <p:nvPr/>
        </p:nvSpPr>
        <p:spPr bwMode="auto">
          <a:xfrm>
            <a:off x="755650" y="333375"/>
            <a:ext cx="8737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200" b="1">
                <a:solidFill>
                  <a:srgbClr val="3366FF"/>
                </a:solidFill>
                <a:latin typeface="Arial Black" pitchFamily="34" charset="0"/>
              </a:rPr>
              <a:t>СКУЛЬПТУРА КУЛІ НА НАБЕРЕЖН</a:t>
            </a:r>
            <a:r>
              <a:rPr lang="uk-UA" sz="3200" b="1">
                <a:solidFill>
                  <a:srgbClr val="3366FF"/>
                </a:solidFill>
                <a:latin typeface="Arial Black" pitchFamily="34" charset="0"/>
              </a:rPr>
              <a:t>І</a:t>
            </a:r>
            <a:r>
              <a:rPr lang="ru-RU" sz="3200" b="1">
                <a:solidFill>
                  <a:srgbClr val="3366FF"/>
                </a:solidFill>
                <a:latin typeface="Arial Black" pitchFamily="34" charset="0"/>
              </a:rPr>
              <a:t>Й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4" descr="Преображенск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908050"/>
            <a:ext cx="7440613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1116013" y="188913"/>
            <a:ext cx="78755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200" b="1">
                <a:solidFill>
                  <a:srgbClr val="3366FF"/>
                </a:solidFill>
                <a:latin typeface="Arial Black" pitchFamily="34" charset="0"/>
              </a:rPr>
              <a:t>Купол Преображенського собору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4" descr="ЗНАК Днепропетровщина-космическая эпоха Украин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813" y="1268413"/>
            <a:ext cx="7596187" cy="525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Rectangle 5"/>
          <p:cNvSpPr>
            <a:spLocks noChangeArrowheads="1"/>
          </p:cNvSpPr>
          <p:nvPr/>
        </p:nvSpPr>
        <p:spPr bwMode="auto">
          <a:xfrm>
            <a:off x="2195513" y="115888"/>
            <a:ext cx="63944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200" b="1">
                <a:solidFill>
                  <a:srgbClr val="3366FF"/>
                </a:solidFill>
                <a:latin typeface="Arial Black" pitchFamily="34" charset="0"/>
              </a:rPr>
              <a:t>Знак «Дніпропетровщина –</a:t>
            </a:r>
          </a:p>
          <a:p>
            <a:r>
              <a:rPr lang="ru-RU" sz="3200" b="1">
                <a:solidFill>
                  <a:srgbClr val="3366FF"/>
                </a:solidFill>
                <a:latin typeface="Arial Black" pitchFamily="34" charset="0"/>
              </a:rPr>
              <a:t> космічна епоха України»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4" descr="Скульптура Колоб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350" y="1052513"/>
            <a:ext cx="7740650" cy="525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Rectangle 5"/>
          <p:cNvSpPr>
            <a:spLocks noChangeArrowheads="1"/>
          </p:cNvSpPr>
          <p:nvPr/>
        </p:nvSpPr>
        <p:spPr bwMode="auto">
          <a:xfrm>
            <a:off x="2555875" y="188913"/>
            <a:ext cx="53101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uk-UA" sz="3200" b="1">
                <a:solidFill>
                  <a:srgbClr val="3366FF"/>
                </a:solidFill>
                <a:latin typeface="Arial Black" pitchFamily="34" charset="0"/>
              </a:rPr>
              <a:t>Скульптура “Колобки”</a:t>
            </a:r>
            <a:endParaRPr lang="ru-RU" sz="3200" b="1">
              <a:solidFill>
                <a:srgbClr val="3366FF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120</Words>
  <Application>Microsoft Office PowerPoint</Application>
  <PresentationFormat>Экран (4:3)</PresentationFormat>
  <Paragraphs>30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1</cp:lastModifiedBy>
  <cp:revision>33</cp:revision>
  <dcterms:created xsi:type="dcterms:W3CDTF">2013-08-25T13:41:46Z</dcterms:created>
  <dcterms:modified xsi:type="dcterms:W3CDTF">2016-03-11T07:21:46Z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882239</vt:lpwstr>
  </property>
  <property fmtid="{D5CDD505-2E9C-101B-9397-08002B2CF9AE}" name="NXPowerLiteVersion" pid="3">
    <vt:lpwstr>D4.1.4</vt:lpwstr>
  </property>
</Properties>
</file>