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2"/>
  </p:notesMasterIdLst>
  <p:sldIdLst>
    <p:sldId id="256" r:id="rId2"/>
    <p:sldId id="271" r:id="rId3"/>
    <p:sldId id="269" r:id="rId4"/>
    <p:sldId id="263" r:id="rId5"/>
    <p:sldId id="265" r:id="rId6"/>
    <p:sldId id="272" r:id="rId7"/>
    <p:sldId id="274" r:id="rId8"/>
    <p:sldId id="268" r:id="rId9"/>
    <p:sldId id="275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FF99"/>
    <a:srgbClr val="339966"/>
    <a:srgbClr val="FF0066"/>
    <a:srgbClr val="FFDE53"/>
    <a:srgbClr val="0000FF"/>
    <a:srgbClr val="B2B2B2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73" autoAdjust="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B8A0BE-0CB1-407D-BC96-045A758B44E5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AAAD953-944A-4790-B52C-15A4AADFC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81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81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C51F732-DAF8-4BD4-AF7B-2E7B0D872DD9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E76D7BEB-17A3-424E-87CE-CAFE5082E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FEC89-EC24-4089-9D49-D71A5829A478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E095E-6CFB-4952-84D7-F5A0240D1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EE901-1AD0-482A-84C7-D49C132A1E8A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486B0-A1E8-45DF-BCD2-13D00CE47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1F415-2437-4508-B274-487513D960AD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F248D-C350-43EF-B386-752479114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A9541-D180-45D7-8781-2BB8E8DBBF22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F131C-0E74-4F95-BBFF-EF9D76804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F3EBC-E278-4F7E-A562-4A6F294F0DC2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2F34F-B9CE-4DE6-9631-F0E69D7C4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11382-ADD2-415D-8E39-F4E1F03DD1D3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47EA9-CC49-428F-AEE7-3D74055EA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9DE73-9D17-4EC3-8F0B-4E475C34F8FD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80134-C6AB-4971-94E4-50708D491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FCB83-FB1E-4AED-BEAC-9CF9C083DCD1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A325B-F0DB-40AC-A949-40AFE1420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0E82-74ED-48B6-A4CC-9F229294BEAC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C57B6-E444-4EA9-81A6-16C04DF7C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6CE01-1C23-4207-ACC3-2A1EF5317782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B9400-1FA2-4F96-A7A3-CDA872456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ru-RU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89C0C321-A702-4B0C-B629-8B71D668A307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47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BAB79B5-9142-40B9-99BD-32AA143D8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2" r:id="rId2"/>
    <p:sldLayoutId id="2147483731" r:id="rId3"/>
    <p:sldLayoutId id="2147483730" r:id="rId4"/>
    <p:sldLayoutId id="2147483729" r:id="rId5"/>
    <p:sldLayoutId id="2147483728" r:id="rId6"/>
    <p:sldLayoutId id="2147483727" r:id="rId7"/>
    <p:sldLayoutId id="2147483726" r:id="rId8"/>
    <p:sldLayoutId id="2147483725" r:id="rId9"/>
    <p:sldLayoutId id="2147483724" r:id="rId10"/>
    <p:sldLayoutId id="21474837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o.ua/" TargetMode="External"/><Relationship Id="rId2" Type="http://schemas.openxmlformats.org/officeDocument/2006/relationships/hyperlink" Target="http://www.panoramio.com/photo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ua/images/search" TargetMode="External"/><Relationship Id="rId5" Type="http://schemas.openxmlformats.org/officeDocument/2006/relationships/hyperlink" Target="http://perspectiva.dp.ua/" TargetMode="External"/><Relationship Id="rId4" Type="http://schemas.openxmlformats.org/officeDocument/2006/relationships/hyperlink" Target="http://pedsovet.su/load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585913" y="215900"/>
            <a:ext cx="6837362" cy="1439863"/>
          </a:xfrm>
        </p:spPr>
        <p:txBody>
          <a:bodyPr anchor="ctr"/>
          <a:lstStyle/>
          <a:p>
            <a:pPr eaLnBrk="1" hangingPunct="1"/>
            <a:r>
              <a:rPr lang="uk-UA" sz="4800" b="1" i="1" smtClean="0">
                <a:solidFill>
                  <a:srgbClr val="FF0000"/>
                </a:solidFill>
              </a:rPr>
              <a:t>Конус в архітектурі Дніпропетровська</a:t>
            </a:r>
            <a:endParaRPr lang="ru-RU" sz="4800" b="1" i="1" smtClean="0">
              <a:solidFill>
                <a:srgbClr val="FF0000"/>
              </a:solidFill>
            </a:endParaRPr>
          </a:p>
        </p:txBody>
      </p:sp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989138"/>
            <a:ext cx="42481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одзаголовок 2"/>
          <p:cNvSpPr>
            <a:spLocks/>
          </p:cNvSpPr>
          <p:nvPr/>
        </p:nvSpPr>
        <p:spPr bwMode="auto">
          <a:xfrm>
            <a:off x="4427538" y="2997200"/>
            <a:ext cx="44640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ru-RU" sz="720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5076825" y="2708275"/>
            <a:ext cx="3717925" cy="252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uk-UA">
              <a:solidFill>
                <a:srgbClr val="C49F00"/>
              </a:solidFill>
            </a:endParaRPr>
          </a:p>
          <a:p>
            <a:r>
              <a:rPr lang="ru-RU" sz="2400" b="1"/>
              <a:t>    </a:t>
            </a:r>
            <a:r>
              <a:rPr lang="ru-RU" sz="2400" b="1">
                <a:solidFill>
                  <a:srgbClr val="C49F00"/>
                </a:solidFill>
              </a:rPr>
              <a:t>Презентація </a:t>
            </a:r>
          </a:p>
          <a:p>
            <a:r>
              <a:rPr lang="ru-RU" sz="2400" b="1">
                <a:solidFill>
                  <a:srgbClr val="C49F00"/>
                </a:solidFill>
              </a:rPr>
              <a:t>з математики </a:t>
            </a:r>
          </a:p>
          <a:p>
            <a:r>
              <a:rPr lang="ru-RU" sz="2400" b="1">
                <a:solidFill>
                  <a:srgbClr val="C49F00"/>
                </a:solidFill>
              </a:rPr>
              <a:t>учнів 6 класу</a:t>
            </a:r>
          </a:p>
          <a:p>
            <a:r>
              <a:rPr lang="ru-RU" sz="2400" b="1">
                <a:solidFill>
                  <a:srgbClr val="C49F00"/>
                </a:solidFill>
              </a:rPr>
              <a:t>КЗО «СЗШ №84» ДМР</a:t>
            </a:r>
          </a:p>
          <a:p>
            <a:r>
              <a:rPr lang="ru-RU" sz="2400" b="1">
                <a:solidFill>
                  <a:srgbClr val="C49F00"/>
                </a:solidFill>
              </a:rPr>
              <a:t>групи «Арх</a:t>
            </a:r>
            <a:r>
              <a:rPr lang="uk-UA" sz="2400" b="1">
                <a:solidFill>
                  <a:srgbClr val="C49F00"/>
                </a:solidFill>
              </a:rPr>
              <a:t>ітектори</a:t>
            </a:r>
            <a:r>
              <a:rPr lang="ru-RU" sz="2400" b="1">
                <a:solidFill>
                  <a:srgbClr val="C49F00"/>
                </a:solidFill>
              </a:rPr>
              <a:t>»</a:t>
            </a:r>
            <a:r>
              <a:rPr lang="ru-RU" i="1">
                <a:solidFill>
                  <a:srgbClr val="C49F00"/>
                </a:solidFill>
              </a:rPr>
              <a:t> 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ru-RU">
              <a:solidFill>
                <a:srgbClr val="C49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rgbClr val="CCCC00"/>
            </a:solidFill>
          </a:ln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  <a:hlinkClick r:id="rId2"/>
              </a:rPr>
              <a:t>http://www.panoramio.com/photo</a:t>
            </a:r>
            <a:endParaRPr lang="ru-RU" smtClean="0">
              <a:solidFill>
                <a:schemeClr val="hlink"/>
              </a:solidFill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  <a:hlinkClick r:id="rId3"/>
              </a:rPr>
              <a:t>http://io.ua//</a:t>
            </a:r>
            <a:endParaRPr lang="ru-RU" smtClean="0">
              <a:solidFill>
                <a:schemeClr val="hlink"/>
              </a:solidFill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  <a:hlinkClick r:id="rId4"/>
              </a:rPr>
              <a:t>http://pedsovet.su/load/</a:t>
            </a:r>
            <a:endParaRPr lang="ru-RU" smtClean="0">
              <a:solidFill>
                <a:schemeClr val="hlink"/>
              </a:solidFill>
            </a:endParaRPr>
          </a:p>
          <a:p>
            <a:pPr eaLnBrk="1" hangingPunct="1"/>
            <a:r>
              <a:rPr lang="ru-RU" i="1" smtClean="0">
                <a:hlinkClick r:id="rId5"/>
              </a:rPr>
              <a:t>http://perspectiva.dp.ua/</a:t>
            </a:r>
            <a:endParaRPr lang="ru-RU" i="1" smtClean="0"/>
          </a:p>
          <a:p>
            <a:pPr eaLnBrk="1" hangingPunct="1"/>
            <a:r>
              <a:rPr lang="ru-RU" i="1" smtClean="0">
                <a:solidFill>
                  <a:schemeClr val="hlink"/>
                </a:solidFill>
                <a:hlinkClick r:id="rId6"/>
              </a:rPr>
              <a:t>https://yandex.ua/images/search</a:t>
            </a:r>
            <a:endParaRPr lang="ru-RU" i="1" smtClean="0">
              <a:solidFill>
                <a:schemeClr val="hlink"/>
              </a:solidFill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</a:rPr>
              <a:t>photographers.ua›</a:t>
            </a:r>
          </a:p>
        </p:txBody>
      </p:sp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2195513" y="260350"/>
            <a:ext cx="449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0" i="1">
                <a:solidFill>
                  <a:schemeClr val="hlink"/>
                </a:solidFill>
                <a:latin typeface="Arial" charset="0"/>
              </a:rPr>
              <a:t>Джерела</a:t>
            </a:r>
            <a:r>
              <a:rPr lang="ru-RU" i="1">
                <a:solidFill>
                  <a:schemeClr val="hlink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Жилой комплекс Баш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2023140" y="260648"/>
            <a:ext cx="71208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 err="1">
                <a:solidFill>
                  <a:srgbClr val="0033CC"/>
                </a:solidFill>
              </a:rPr>
              <a:t>Житловий</a:t>
            </a:r>
            <a:r>
              <a:rPr lang="ru-RU" sz="3600" b="1" dirty="0">
                <a:solidFill>
                  <a:srgbClr val="0033CC"/>
                </a:solidFill>
              </a:rPr>
              <a:t> комплекс </a:t>
            </a:r>
            <a:r>
              <a:rPr lang="ru-RU" sz="3600" b="1" dirty="0" smtClean="0">
                <a:solidFill>
                  <a:srgbClr val="0033CC"/>
                </a:solidFill>
              </a:rPr>
              <a:t>«</a:t>
            </a:r>
            <a:r>
              <a:rPr lang="ru-RU" sz="3600" b="1" dirty="0" err="1" smtClean="0">
                <a:solidFill>
                  <a:srgbClr val="0033CC"/>
                </a:solidFill>
              </a:rPr>
              <a:t>Вежі</a:t>
            </a:r>
            <a:r>
              <a:rPr lang="ru-RU" sz="3600" b="1" dirty="0" smtClean="0">
                <a:solidFill>
                  <a:srgbClr val="0033CC"/>
                </a:solidFill>
              </a:rPr>
              <a:t>»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Преображенс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179388" y="188913"/>
            <a:ext cx="7107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rgbClr val="FFDE53"/>
                </a:solidFill>
                <a:latin typeface="Arial Black" pitchFamily="34" charset="0"/>
              </a:rPr>
              <a:t>Преображенський    собор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395288" y="0"/>
            <a:ext cx="8499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rgbClr val="FFDE53"/>
                </a:solidFill>
                <a:latin typeface="Arial Black" pitchFamily="34" charset="0"/>
              </a:rPr>
              <a:t>Будинок органної та камерної </a:t>
            </a:r>
          </a:p>
          <a:p>
            <a:r>
              <a:rPr lang="ru-RU" sz="3600" b="1">
                <a:solidFill>
                  <a:srgbClr val="FFDE53"/>
                </a:solidFill>
                <a:latin typeface="Arial Black" pitchFamily="34" charset="0"/>
              </a:rPr>
              <a:t>                                          музики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Свято -Троицкий соб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4284663" y="0"/>
            <a:ext cx="4959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rgbClr val="FFDE53"/>
                </a:solidFill>
                <a:latin typeface="Arial Black" pitchFamily="34" charset="0"/>
              </a:rPr>
              <a:t>Свято – Троїцький </a:t>
            </a:r>
          </a:p>
          <a:p>
            <a:r>
              <a:rPr lang="ru-RU" sz="3600" b="1">
                <a:solidFill>
                  <a:srgbClr val="FFDE53"/>
                </a:solidFill>
                <a:latin typeface="Arial Black" pitchFamily="34" charset="0"/>
              </a:rPr>
              <a:t>              собор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Копия (2) Свято - Покровский хра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611188" y="115888"/>
            <a:ext cx="6551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>
                <a:solidFill>
                  <a:srgbClr val="FFDE53"/>
                </a:solidFill>
              </a:rPr>
              <a:t>Свято - Покровський храм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1028787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7638" y="2289175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10287878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1258888" y="0"/>
            <a:ext cx="65389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600" b="1" dirty="0">
                <a:solidFill>
                  <a:srgbClr val="FFDE53"/>
                </a:solidFill>
              </a:rPr>
              <a:t>          Храм на</a:t>
            </a:r>
            <a:r>
              <a:rPr lang="uk-UA" sz="3600" b="1" dirty="0">
                <a:solidFill>
                  <a:srgbClr val="FFDE53"/>
                </a:solidFill>
              </a:rPr>
              <a:t> честь </a:t>
            </a:r>
          </a:p>
          <a:p>
            <a:r>
              <a:rPr lang="uk-UA" sz="3600" b="1" dirty="0">
                <a:solidFill>
                  <a:srgbClr val="FFDE53"/>
                </a:solidFill>
              </a:rPr>
              <a:t>с</a:t>
            </a:r>
            <a:r>
              <a:rPr lang="uk-UA" sz="3600" b="1" dirty="0" smtClean="0">
                <a:solidFill>
                  <a:srgbClr val="FFDE53"/>
                </a:solidFill>
              </a:rPr>
              <a:t>обору </a:t>
            </a:r>
            <a:r>
              <a:rPr lang="uk-UA" sz="3600" b="1" dirty="0">
                <a:solidFill>
                  <a:srgbClr val="FFDE53"/>
                </a:solidFill>
              </a:rPr>
              <a:t>Іоанна Хрестителя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1763713" y="404813"/>
            <a:ext cx="2735262" cy="64135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Arial Black" pitchFamily="34" charset="0"/>
              </a:rPr>
              <a:t>Карусель</a:t>
            </a:r>
            <a:r>
              <a:rPr lang="ru-RU" sz="3600" b="1">
                <a:solidFill>
                  <a:srgbClr val="B2B2B2"/>
                </a:solidFill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2555875" y="188913"/>
            <a:ext cx="48434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400" b="1">
                <a:solidFill>
                  <a:srgbClr val="FFDE53"/>
                </a:solidFill>
              </a:rPr>
              <a:t>Фонтан «Муза»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152</TotalTime>
  <Words>78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Палитра</vt:lpstr>
      <vt:lpstr>Конус в архітектурі Дніпропетровська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Усний журнал</dc:title>
  <dc:creator>1</dc:creator>
  <cp:lastModifiedBy>1</cp:lastModifiedBy>
  <cp:revision>23</cp:revision>
  <dcterms:created xsi:type="dcterms:W3CDTF">2016-02-04T14:51:40Z</dcterms:created>
  <dcterms:modified xsi:type="dcterms:W3CDTF">2016-03-11T07:19:37Z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674134</vt:lpwstr>
  </property>
  <property fmtid="{D5CDD505-2E9C-101B-9397-08002B2CF9AE}" name="NXPowerLiteVersion" pid="3">
    <vt:lpwstr>D4.1.4</vt:lpwstr>
  </property>
</Properties>
</file>