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2" r:id="rId2"/>
    <p:sldId id="256" r:id="rId3"/>
    <p:sldId id="257" r:id="rId4"/>
    <p:sldId id="258" r:id="rId5"/>
    <p:sldId id="268" r:id="rId6"/>
    <p:sldId id="265" r:id="rId7"/>
    <p:sldId id="260" r:id="rId8"/>
    <p:sldId id="264" r:id="rId9"/>
    <p:sldId id="269" r:id="rId10"/>
    <p:sldId id="259" r:id="rId11"/>
    <p:sldId id="273" r:id="rId12"/>
    <p:sldId id="274" r:id="rId13"/>
    <p:sldId id="275" r:id="rId14"/>
    <p:sldId id="266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WT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66CCFF"/>
    <a:srgbClr val="CC0066"/>
    <a:srgbClr val="FFCC00"/>
    <a:srgbClr val="6699FF"/>
    <a:srgbClr val="0066CC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3BC61D-C875-4F99-A058-B582F5BCC5AD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3E455A-685C-4F09-9BAB-A225540BBA14}">
      <dgm:prSet phldrT="[Текст]" custT="1"/>
      <dgm:spPr/>
      <dgm:t>
        <a:bodyPr/>
        <a:lstStyle/>
        <a:p>
          <a:r>
            <a:rPr lang="en-US" sz="3600" b="1" dirty="0" smtClean="0"/>
            <a:t>D&lt;0</a:t>
          </a:r>
          <a:endParaRPr lang="ru-RU" sz="3600" b="1" dirty="0"/>
        </a:p>
      </dgm:t>
    </dgm:pt>
    <dgm:pt modelId="{FC2066DB-EF2A-44C4-B896-E818B683B9D3}" type="parTrans" cxnId="{E84D29EE-AB5B-4D53-9AAC-336634A30E15}">
      <dgm:prSet/>
      <dgm:spPr/>
      <dgm:t>
        <a:bodyPr/>
        <a:lstStyle/>
        <a:p>
          <a:endParaRPr lang="ru-RU"/>
        </a:p>
      </dgm:t>
    </dgm:pt>
    <dgm:pt modelId="{0B302A51-B6AE-4733-837C-4E58EF44CE8E}" type="sibTrans" cxnId="{E84D29EE-AB5B-4D53-9AAC-336634A30E15}">
      <dgm:prSet/>
      <dgm:spPr/>
      <dgm:t>
        <a:bodyPr/>
        <a:lstStyle/>
        <a:p>
          <a:endParaRPr lang="ru-RU"/>
        </a:p>
      </dgm:t>
    </dgm:pt>
    <dgm:pt modelId="{635EA3B4-E8EB-49F9-A54A-262BF9E88718}">
      <dgm:prSet phldrT="[Текст]"/>
      <dgm:spPr/>
      <dgm:t>
        <a:bodyPr/>
        <a:lstStyle/>
        <a:p>
          <a:r>
            <a:rPr lang="uk-UA" dirty="0" smtClean="0"/>
            <a:t>Не має коренів</a:t>
          </a:r>
          <a:endParaRPr lang="ru-RU" dirty="0"/>
        </a:p>
      </dgm:t>
    </dgm:pt>
    <dgm:pt modelId="{78927CBE-1CEA-4675-BB1B-BFAF20CDBD49}" type="parTrans" cxnId="{F21FCCD1-5E0E-4FE2-8680-43E2D5C62227}">
      <dgm:prSet/>
      <dgm:spPr/>
      <dgm:t>
        <a:bodyPr/>
        <a:lstStyle/>
        <a:p>
          <a:endParaRPr lang="ru-RU"/>
        </a:p>
      </dgm:t>
    </dgm:pt>
    <dgm:pt modelId="{74C32225-2FCE-4230-A79A-99567A0305CD}" type="sibTrans" cxnId="{F21FCCD1-5E0E-4FE2-8680-43E2D5C62227}">
      <dgm:prSet/>
      <dgm:spPr/>
      <dgm:t>
        <a:bodyPr/>
        <a:lstStyle/>
        <a:p>
          <a:endParaRPr lang="ru-RU"/>
        </a:p>
      </dgm:t>
    </dgm:pt>
    <dgm:pt modelId="{9BF47442-489B-4044-A12B-9CBF0B91AB25}">
      <dgm:prSet phldrT="[Текст]" custT="1"/>
      <dgm:spPr/>
      <dgm:t>
        <a:bodyPr/>
        <a:lstStyle/>
        <a:p>
          <a:r>
            <a:rPr lang="en-US" sz="3600" b="1" dirty="0" smtClean="0"/>
            <a:t>D=0</a:t>
          </a:r>
          <a:endParaRPr lang="ru-RU" sz="3600" b="1" dirty="0"/>
        </a:p>
      </dgm:t>
    </dgm:pt>
    <dgm:pt modelId="{071AF382-335D-4169-A3A3-54A44843EEE6}" type="parTrans" cxnId="{E79B0A74-EEA3-49DA-831E-92B0A5818196}">
      <dgm:prSet/>
      <dgm:spPr/>
      <dgm:t>
        <a:bodyPr/>
        <a:lstStyle/>
        <a:p>
          <a:endParaRPr lang="ru-RU"/>
        </a:p>
      </dgm:t>
    </dgm:pt>
    <dgm:pt modelId="{949A22A7-1A53-4AE1-BCA7-4A5A3B93CD61}" type="sibTrans" cxnId="{E79B0A74-EEA3-49DA-831E-92B0A5818196}">
      <dgm:prSet/>
      <dgm:spPr/>
      <dgm:t>
        <a:bodyPr/>
        <a:lstStyle/>
        <a:p>
          <a:endParaRPr lang="ru-RU"/>
        </a:p>
      </dgm:t>
    </dgm:pt>
    <dgm:pt modelId="{C49F917B-0FB2-4E2C-819A-6D972511C19D}">
      <dgm:prSet phldrT="[Текст]"/>
      <dgm:spPr/>
      <dgm:t>
        <a:bodyPr/>
        <a:lstStyle/>
        <a:p>
          <a:r>
            <a:rPr lang="uk-UA" dirty="0" smtClean="0"/>
            <a:t>Один корінь</a:t>
          </a:r>
          <a:endParaRPr lang="ru-RU" dirty="0"/>
        </a:p>
      </dgm:t>
    </dgm:pt>
    <dgm:pt modelId="{2760BF84-387F-4E2B-A1BC-8054A8C3C245}" type="parTrans" cxnId="{F7A7B3B8-7307-4E56-A0FB-38A1946C16A4}">
      <dgm:prSet/>
      <dgm:spPr/>
      <dgm:t>
        <a:bodyPr/>
        <a:lstStyle/>
        <a:p>
          <a:endParaRPr lang="ru-RU"/>
        </a:p>
      </dgm:t>
    </dgm:pt>
    <dgm:pt modelId="{6A295D66-EDDE-44E3-8EC9-C66E834CD81D}" type="sibTrans" cxnId="{F7A7B3B8-7307-4E56-A0FB-38A1946C16A4}">
      <dgm:prSet/>
      <dgm:spPr/>
      <dgm:t>
        <a:bodyPr/>
        <a:lstStyle/>
        <a:p>
          <a:endParaRPr lang="ru-RU"/>
        </a:p>
      </dgm:t>
    </dgm:pt>
    <dgm:pt modelId="{17CCCEC6-D569-4019-A2C8-255E65FCDFFB}">
      <dgm:prSet phldrT="[Текст]" custT="1"/>
      <dgm:spPr/>
      <dgm:t>
        <a:bodyPr/>
        <a:lstStyle/>
        <a:p>
          <a:r>
            <a:rPr lang="en-US" sz="3600" b="1" dirty="0" smtClean="0"/>
            <a:t>D&gt;0</a:t>
          </a:r>
          <a:endParaRPr lang="ru-RU" sz="3600" b="1" dirty="0"/>
        </a:p>
      </dgm:t>
    </dgm:pt>
    <dgm:pt modelId="{8B643D94-0C01-41D7-BC2F-35BF77C9B3DC}" type="parTrans" cxnId="{D7E9B4BF-6280-444D-AAB9-6A8F9E0D0FE2}">
      <dgm:prSet/>
      <dgm:spPr/>
      <dgm:t>
        <a:bodyPr/>
        <a:lstStyle/>
        <a:p>
          <a:endParaRPr lang="ru-RU"/>
        </a:p>
      </dgm:t>
    </dgm:pt>
    <dgm:pt modelId="{9F34D2E1-5182-4B65-B51B-D50A9D542B7A}" type="sibTrans" cxnId="{D7E9B4BF-6280-444D-AAB9-6A8F9E0D0FE2}">
      <dgm:prSet/>
      <dgm:spPr/>
      <dgm:t>
        <a:bodyPr/>
        <a:lstStyle/>
        <a:p>
          <a:endParaRPr lang="ru-RU"/>
        </a:p>
      </dgm:t>
    </dgm:pt>
    <dgm:pt modelId="{BDD4CF36-EA9E-4433-9AB1-A3EBDCEECD30}">
      <dgm:prSet phldrT="[Текст]"/>
      <dgm:spPr/>
      <dgm:t>
        <a:bodyPr/>
        <a:lstStyle/>
        <a:p>
          <a:r>
            <a:rPr lang="uk-UA" dirty="0" smtClean="0"/>
            <a:t>Два корені</a:t>
          </a:r>
          <a:endParaRPr lang="ru-RU" dirty="0"/>
        </a:p>
      </dgm:t>
    </dgm:pt>
    <dgm:pt modelId="{8FC4D3EC-B6B0-42EE-BF9D-2CEDFF8E6A24}" type="parTrans" cxnId="{8B725CA3-D769-442E-9E53-4E5B9D2E43B0}">
      <dgm:prSet/>
      <dgm:spPr/>
      <dgm:t>
        <a:bodyPr/>
        <a:lstStyle/>
        <a:p>
          <a:endParaRPr lang="ru-RU"/>
        </a:p>
      </dgm:t>
    </dgm:pt>
    <dgm:pt modelId="{501F9D77-7380-4C3F-9275-51461A97A4AB}" type="sibTrans" cxnId="{8B725CA3-D769-442E-9E53-4E5B9D2E43B0}">
      <dgm:prSet/>
      <dgm:spPr/>
      <dgm:t>
        <a:bodyPr/>
        <a:lstStyle/>
        <a:p>
          <a:endParaRPr lang="ru-RU"/>
        </a:p>
      </dgm:t>
    </dgm:pt>
    <dgm:pt modelId="{5240A85D-03DA-43C8-B647-B18D1BFE44F6}">
      <dgm:prSet phldrT="[Текст]"/>
      <dgm:spPr/>
      <dgm:t>
        <a:bodyPr/>
        <a:lstStyle/>
        <a:p>
          <a:endParaRPr lang="ru-RU" dirty="0"/>
        </a:p>
      </dgm:t>
    </dgm:pt>
    <dgm:pt modelId="{35F2EEBA-D647-4F10-9053-C128A9DB2BC6}" type="parTrans" cxnId="{D507DF2A-4BEB-433B-B876-D5A01344047A}">
      <dgm:prSet/>
      <dgm:spPr/>
      <dgm:t>
        <a:bodyPr/>
        <a:lstStyle/>
        <a:p>
          <a:endParaRPr lang="ru-RU"/>
        </a:p>
      </dgm:t>
    </dgm:pt>
    <dgm:pt modelId="{AAAC2303-B6EE-4E09-AAC2-0A82F94C0ABA}" type="sibTrans" cxnId="{D507DF2A-4BEB-433B-B876-D5A01344047A}">
      <dgm:prSet/>
      <dgm:spPr/>
      <dgm:t>
        <a:bodyPr/>
        <a:lstStyle/>
        <a:p>
          <a:endParaRPr lang="ru-RU"/>
        </a:p>
      </dgm:t>
    </dgm:pt>
    <dgm:pt modelId="{16CEC093-9264-49A2-8C9B-E520AA650C4F}" type="pres">
      <dgm:prSet presAssocID="{993BC61D-C875-4F99-A058-B582F5BCC5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5FC639-089A-4492-B3E6-FD614F06487D}" type="pres">
      <dgm:prSet presAssocID="{703E455A-685C-4F09-9BAB-A225540BBA14}" presName="composite" presStyleCnt="0"/>
      <dgm:spPr/>
    </dgm:pt>
    <dgm:pt modelId="{E41885C2-3EAC-4505-A4CA-020FA4FEE43C}" type="pres">
      <dgm:prSet presAssocID="{703E455A-685C-4F09-9BAB-A225540BBA1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E149BA-437D-438B-BA6C-E56690928427}" type="pres">
      <dgm:prSet presAssocID="{703E455A-685C-4F09-9BAB-A225540BBA1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E305D-C7B5-41A5-A825-B45568DB2465}" type="pres">
      <dgm:prSet presAssocID="{0B302A51-B6AE-4733-837C-4E58EF44CE8E}" presName="space" presStyleCnt="0"/>
      <dgm:spPr/>
    </dgm:pt>
    <dgm:pt modelId="{18A28292-4AD0-4BBA-AD0B-0C8913385803}" type="pres">
      <dgm:prSet presAssocID="{9BF47442-489B-4044-A12B-9CBF0B91AB25}" presName="composite" presStyleCnt="0"/>
      <dgm:spPr/>
    </dgm:pt>
    <dgm:pt modelId="{0BC77C0A-D02D-4114-A5EB-0A7E79F7AC56}" type="pres">
      <dgm:prSet presAssocID="{9BF47442-489B-4044-A12B-9CBF0B91AB2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39B32-CE85-4323-84D5-91715A7B5AA7}" type="pres">
      <dgm:prSet presAssocID="{9BF47442-489B-4044-A12B-9CBF0B91AB2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32D34-D6C7-4BC5-885E-7B6318C6184E}" type="pres">
      <dgm:prSet presAssocID="{949A22A7-1A53-4AE1-BCA7-4A5A3B93CD61}" presName="space" presStyleCnt="0"/>
      <dgm:spPr/>
    </dgm:pt>
    <dgm:pt modelId="{3D24A163-710E-465B-BD7D-2213A16CD5F9}" type="pres">
      <dgm:prSet presAssocID="{17CCCEC6-D569-4019-A2C8-255E65FCDFFB}" presName="composite" presStyleCnt="0"/>
      <dgm:spPr/>
    </dgm:pt>
    <dgm:pt modelId="{AE64290B-3DDC-47B3-B5E4-A90A61F90D56}" type="pres">
      <dgm:prSet presAssocID="{17CCCEC6-D569-4019-A2C8-255E65FCDFF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A91D1-C44F-4CD4-BBCF-230BC6A949D3}" type="pres">
      <dgm:prSet presAssocID="{17CCCEC6-D569-4019-A2C8-255E65FCDFF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620A25-6D2D-4012-8BA9-08C8D8DDD146}" type="presOf" srcId="{5240A85D-03DA-43C8-B647-B18D1BFE44F6}" destId="{B2039B32-CE85-4323-84D5-91715A7B5AA7}" srcOrd="0" destOrd="1" presId="urn:microsoft.com/office/officeart/2005/8/layout/hList1"/>
    <dgm:cxn modelId="{8B175F38-06E8-4F22-B92E-8EF4029EF86F}" type="presOf" srcId="{17CCCEC6-D569-4019-A2C8-255E65FCDFFB}" destId="{AE64290B-3DDC-47B3-B5E4-A90A61F90D56}" srcOrd="0" destOrd="0" presId="urn:microsoft.com/office/officeart/2005/8/layout/hList1"/>
    <dgm:cxn modelId="{F21FCCD1-5E0E-4FE2-8680-43E2D5C62227}" srcId="{703E455A-685C-4F09-9BAB-A225540BBA14}" destId="{635EA3B4-E8EB-49F9-A54A-262BF9E88718}" srcOrd="0" destOrd="0" parTransId="{78927CBE-1CEA-4675-BB1B-BFAF20CDBD49}" sibTransId="{74C32225-2FCE-4230-A79A-99567A0305CD}"/>
    <dgm:cxn modelId="{8B725CA3-D769-442E-9E53-4E5B9D2E43B0}" srcId="{17CCCEC6-D569-4019-A2C8-255E65FCDFFB}" destId="{BDD4CF36-EA9E-4433-9AB1-A3EBDCEECD30}" srcOrd="0" destOrd="0" parTransId="{8FC4D3EC-B6B0-42EE-BF9D-2CEDFF8E6A24}" sibTransId="{501F9D77-7380-4C3F-9275-51461A97A4AB}"/>
    <dgm:cxn modelId="{EC48D08A-C41D-4448-BA22-6DC76A2A8551}" type="presOf" srcId="{993BC61D-C875-4F99-A058-B582F5BCC5AD}" destId="{16CEC093-9264-49A2-8C9B-E520AA650C4F}" srcOrd="0" destOrd="0" presId="urn:microsoft.com/office/officeart/2005/8/layout/hList1"/>
    <dgm:cxn modelId="{EF78CFE3-EC2F-417F-A620-29795BF4B0C3}" type="presOf" srcId="{635EA3B4-E8EB-49F9-A54A-262BF9E88718}" destId="{F7E149BA-437D-438B-BA6C-E56690928427}" srcOrd="0" destOrd="0" presId="urn:microsoft.com/office/officeart/2005/8/layout/hList1"/>
    <dgm:cxn modelId="{771D1BDD-8BD6-417F-967C-3B9C8241B646}" type="presOf" srcId="{9BF47442-489B-4044-A12B-9CBF0B91AB25}" destId="{0BC77C0A-D02D-4114-A5EB-0A7E79F7AC56}" srcOrd="0" destOrd="0" presId="urn:microsoft.com/office/officeart/2005/8/layout/hList1"/>
    <dgm:cxn modelId="{F7A7B3B8-7307-4E56-A0FB-38A1946C16A4}" srcId="{9BF47442-489B-4044-A12B-9CBF0B91AB25}" destId="{C49F917B-0FB2-4E2C-819A-6D972511C19D}" srcOrd="0" destOrd="0" parTransId="{2760BF84-387F-4E2B-A1BC-8054A8C3C245}" sibTransId="{6A295D66-EDDE-44E3-8EC9-C66E834CD81D}"/>
    <dgm:cxn modelId="{F0D1CCE5-F010-4473-9B99-006A4B498E43}" type="presOf" srcId="{C49F917B-0FB2-4E2C-819A-6D972511C19D}" destId="{B2039B32-CE85-4323-84D5-91715A7B5AA7}" srcOrd="0" destOrd="0" presId="urn:microsoft.com/office/officeart/2005/8/layout/hList1"/>
    <dgm:cxn modelId="{D507DF2A-4BEB-433B-B876-D5A01344047A}" srcId="{9BF47442-489B-4044-A12B-9CBF0B91AB25}" destId="{5240A85D-03DA-43C8-B647-B18D1BFE44F6}" srcOrd="1" destOrd="0" parTransId="{35F2EEBA-D647-4F10-9053-C128A9DB2BC6}" sibTransId="{AAAC2303-B6EE-4E09-AAC2-0A82F94C0ABA}"/>
    <dgm:cxn modelId="{E84D29EE-AB5B-4D53-9AAC-336634A30E15}" srcId="{993BC61D-C875-4F99-A058-B582F5BCC5AD}" destId="{703E455A-685C-4F09-9BAB-A225540BBA14}" srcOrd="0" destOrd="0" parTransId="{FC2066DB-EF2A-44C4-B896-E818B683B9D3}" sibTransId="{0B302A51-B6AE-4733-837C-4E58EF44CE8E}"/>
    <dgm:cxn modelId="{E79B0A74-EEA3-49DA-831E-92B0A5818196}" srcId="{993BC61D-C875-4F99-A058-B582F5BCC5AD}" destId="{9BF47442-489B-4044-A12B-9CBF0B91AB25}" srcOrd="1" destOrd="0" parTransId="{071AF382-335D-4169-A3A3-54A44843EEE6}" sibTransId="{949A22A7-1A53-4AE1-BCA7-4A5A3B93CD61}"/>
    <dgm:cxn modelId="{8273751C-15F5-4C89-BF92-C994E2719756}" type="presOf" srcId="{703E455A-685C-4F09-9BAB-A225540BBA14}" destId="{E41885C2-3EAC-4505-A4CA-020FA4FEE43C}" srcOrd="0" destOrd="0" presId="urn:microsoft.com/office/officeart/2005/8/layout/hList1"/>
    <dgm:cxn modelId="{D7E9B4BF-6280-444D-AAB9-6A8F9E0D0FE2}" srcId="{993BC61D-C875-4F99-A058-B582F5BCC5AD}" destId="{17CCCEC6-D569-4019-A2C8-255E65FCDFFB}" srcOrd="2" destOrd="0" parTransId="{8B643D94-0C01-41D7-BC2F-35BF77C9B3DC}" sibTransId="{9F34D2E1-5182-4B65-B51B-D50A9D542B7A}"/>
    <dgm:cxn modelId="{559B6CE8-16CA-45BC-A51A-DACBF75A6C78}" type="presOf" srcId="{BDD4CF36-EA9E-4433-9AB1-A3EBDCEECD30}" destId="{E9BA91D1-C44F-4CD4-BBCF-230BC6A949D3}" srcOrd="0" destOrd="0" presId="urn:microsoft.com/office/officeart/2005/8/layout/hList1"/>
    <dgm:cxn modelId="{C68C3ECC-1282-42E9-A38B-21FCB35AD1B3}" type="presParOf" srcId="{16CEC093-9264-49A2-8C9B-E520AA650C4F}" destId="{145FC639-089A-4492-B3E6-FD614F06487D}" srcOrd="0" destOrd="0" presId="urn:microsoft.com/office/officeart/2005/8/layout/hList1"/>
    <dgm:cxn modelId="{F452F7DF-117C-4AFF-AF03-2409DA253785}" type="presParOf" srcId="{145FC639-089A-4492-B3E6-FD614F06487D}" destId="{E41885C2-3EAC-4505-A4CA-020FA4FEE43C}" srcOrd="0" destOrd="0" presId="urn:microsoft.com/office/officeart/2005/8/layout/hList1"/>
    <dgm:cxn modelId="{ACB008F9-036F-49E7-982D-BD05744FE110}" type="presParOf" srcId="{145FC639-089A-4492-B3E6-FD614F06487D}" destId="{F7E149BA-437D-438B-BA6C-E56690928427}" srcOrd="1" destOrd="0" presId="urn:microsoft.com/office/officeart/2005/8/layout/hList1"/>
    <dgm:cxn modelId="{5C5614BC-4906-482D-9013-BA3411F338D6}" type="presParOf" srcId="{16CEC093-9264-49A2-8C9B-E520AA650C4F}" destId="{CBDE305D-C7B5-41A5-A825-B45568DB2465}" srcOrd="1" destOrd="0" presId="urn:microsoft.com/office/officeart/2005/8/layout/hList1"/>
    <dgm:cxn modelId="{B7C064F2-E8C0-4D95-B932-BE57611084A4}" type="presParOf" srcId="{16CEC093-9264-49A2-8C9B-E520AA650C4F}" destId="{18A28292-4AD0-4BBA-AD0B-0C8913385803}" srcOrd="2" destOrd="0" presId="urn:microsoft.com/office/officeart/2005/8/layout/hList1"/>
    <dgm:cxn modelId="{E468F29C-25D2-4C95-8170-12A95D667FE8}" type="presParOf" srcId="{18A28292-4AD0-4BBA-AD0B-0C8913385803}" destId="{0BC77C0A-D02D-4114-A5EB-0A7E79F7AC56}" srcOrd="0" destOrd="0" presId="urn:microsoft.com/office/officeart/2005/8/layout/hList1"/>
    <dgm:cxn modelId="{500311AF-5801-4552-A47A-9FE71F46BEE7}" type="presParOf" srcId="{18A28292-4AD0-4BBA-AD0B-0C8913385803}" destId="{B2039B32-CE85-4323-84D5-91715A7B5AA7}" srcOrd="1" destOrd="0" presId="urn:microsoft.com/office/officeart/2005/8/layout/hList1"/>
    <dgm:cxn modelId="{810E7642-DBC6-4C9A-B24D-10FC29B39773}" type="presParOf" srcId="{16CEC093-9264-49A2-8C9B-E520AA650C4F}" destId="{5C132D34-D6C7-4BC5-885E-7B6318C6184E}" srcOrd="3" destOrd="0" presId="urn:microsoft.com/office/officeart/2005/8/layout/hList1"/>
    <dgm:cxn modelId="{2C2F0C03-51C4-4643-9A7E-E248DEBB5453}" type="presParOf" srcId="{16CEC093-9264-49A2-8C9B-E520AA650C4F}" destId="{3D24A163-710E-465B-BD7D-2213A16CD5F9}" srcOrd="4" destOrd="0" presId="urn:microsoft.com/office/officeart/2005/8/layout/hList1"/>
    <dgm:cxn modelId="{E475E07E-0A6D-4719-85B2-AEFE0DC566E8}" type="presParOf" srcId="{3D24A163-710E-465B-BD7D-2213A16CD5F9}" destId="{AE64290B-3DDC-47B3-B5E4-A90A61F90D56}" srcOrd="0" destOrd="0" presId="urn:microsoft.com/office/officeart/2005/8/layout/hList1"/>
    <dgm:cxn modelId="{FEF2C3BE-66F3-4F81-9CE4-CA892366003E}" type="presParOf" srcId="{3D24A163-710E-465B-BD7D-2213A16CD5F9}" destId="{E9BA91D1-C44F-4CD4-BBCF-230BC6A949D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3BC61D-C875-4F99-A058-B582F5BCC5AD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3E455A-685C-4F09-9BAB-A225540BBA14}">
      <dgm:prSet phldrT="[Текст]" custT="1"/>
      <dgm:spPr/>
      <dgm:t>
        <a:bodyPr/>
        <a:lstStyle/>
        <a:p>
          <a:r>
            <a:rPr lang="en-US" sz="3600" b="1" dirty="0" smtClean="0"/>
            <a:t>D&lt;0</a:t>
          </a:r>
          <a:endParaRPr lang="ru-RU" sz="3600" b="1" dirty="0"/>
        </a:p>
      </dgm:t>
    </dgm:pt>
    <dgm:pt modelId="{FC2066DB-EF2A-44C4-B896-E818B683B9D3}" type="parTrans" cxnId="{E84D29EE-AB5B-4D53-9AAC-336634A30E15}">
      <dgm:prSet/>
      <dgm:spPr/>
      <dgm:t>
        <a:bodyPr/>
        <a:lstStyle/>
        <a:p>
          <a:endParaRPr lang="ru-RU"/>
        </a:p>
      </dgm:t>
    </dgm:pt>
    <dgm:pt modelId="{0B302A51-B6AE-4733-837C-4E58EF44CE8E}" type="sibTrans" cxnId="{E84D29EE-AB5B-4D53-9AAC-336634A30E15}">
      <dgm:prSet/>
      <dgm:spPr/>
      <dgm:t>
        <a:bodyPr/>
        <a:lstStyle/>
        <a:p>
          <a:endParaRPr lang="ru-RU"/>
        </a:p>
      </dgm:t>
    </dgm:pt>
    <dgm:pt modelId="{635EA3B4-E8EB-49F9-A54A-262BF9E88718}">
      <dgm:prSet phldrT="[Текст]"/>
      <dgm:spPr/>
      <dgm:t>
        <a:bodyPr/>
        <a:lstStyle/>
        <a:p>
          <a:r>
            <a:rPr lang="uk-UA" dirty="0" smtClean="0"/>
            <a:t>Не має коренів</a:t>
          </a:r>
          <a:endParaRPr lang="ru-RU" dirty="0"/>
        </a:p>
      </dgm:t>
    </dgm:pt>
    <dgm:pt modelId="{78927CBE-1CEA-4675-BB1B-BFAF20CDBD49}" type="parTrans" cxnId="{F21FCCD1-5E0E-4FE2-8680-43E2D5C62227}">
      <dgm:prSet/>
      <dgm:spPr/>
      <dgm:t>
        <a:bodyPr/>
        <a:lstStyle/>
        <a:p>
          <a:endParaRPr lang="ru-RU"/>
        </a:p>
      </dgm:t>
    </dgm:pt>
    <dgm:pt modelId="{74C32225-2FCE-4230-A79A-99567A0305CD}" type="sibTrans" cxnId="{F21FCCD1-5E0E-4FE2-8680-43E2D5C62227}">
      <dgm:prSet/>
      <dgm:spPr/>
      <dgm:t>
        <a:bodyPr/>
        <a:lstStyle/>
        <a:p>
          <a:endParaRPr lang="ru-RU"/>
        </a:p>
      </dgm:t>
    </dgm:pt>
    <dgm:pt modelId="{9BF47442-489B-4044-A12B-9CBF0B91AB25}">
      <dgm:prSet phldrT="[Текст]" custT="1"/>
      <dgm:spPr/>
      <dgm:t>
        <a:bodyPr/>
        <a:lstStyle/>
        <a:p>
          <a:r>
            <a:rPr lang="en-US" sz="3600" b="1" dirty="0" smtClean="0"/>
            <a:t>D=0</a:t>
          </a:r>
          <a:endParaRPr lang="ru-RU" sz="3600" b="1" dirty="0"/>
        </a:p>
      </dgm:t>
    </dgm:pt>
    <dgm:pt modelId="{071AF382-335D-4169-A3A3-54A44843EEE6}" type="parTrans" cxnId="{E79B0A74-EEA3-49DA-831E-92B0A5818196}">
      <dgm:prSet/>
      <dgm:spPr/>
      <dgm:t>
        <a:bodyPr/>
        <a:lstStyle/>
        <a:p>
          <a:endParaRPr lang="ru-RU"/>
        </a:p>
      </dgm:t>
    </dgm:pt>
    <dgm:pt modelId="{949A22A7-1A53-4AE1-BCA7-4A5A3B93CD61}" type="sibTrans" cxnId="{E79B0A74-EEA3-49DA-831E-92B0A5818196}">
      <dgm:prSet/>
      <dgm:spPr/>
      <dgm:t>
        <a:bodyPr/>
        <a:lstStyle/>
        <a:p>
          <a:endParaRPr lang="ru-RU"/>
        </a:p>
      </dgm:t>
    </dgm:pt>
    <dgm:pt modelId="{C49F917B-0FB2-4E2C-819A-6D972511C19D}">
      <dgm:prSet phldrT="[Текст]"/>
      <dgm:spPr/>
      <dgm:t>
        <a:bodyPr/>
        <a:lstStyle/>
        <a:p>
          <a:r>
            <a:rPr lang="uk-UA" dirty="0" smtClean="0"/>
            <a:t>Один корінь</a:t>
          </a:r>
          <a:endParaRPr lang="ru-RU" dirty="0"/>
        </a:p>
      </dgm:t>
    </dgm:pt>
    <dgm:pt modelId="{2760BF84-387F-4E2B-A1BC-8054A8C3C245}" type="parTrans" cxnId="{F7A7B3B8-7307-4E56-A0FB-38A1946C16A4}">
      <dgm:prSet/>
      <dgm:spPr/>
      <dgm:t>
        <a:bodyPr/>
        <a:lstStyle/>
        <a:p>
          <a:endParaRPr lang="ru-RU"/>
        </a:p>
      </dgm:t>
    </dgm:pt>
    <dgm:pt modelId="{6A295D66-EDDE-44E3-8EC9-C66E834CD81D}" type="sibTrans" cxnId="{F7A7B3B8-7307-4E56-A0FB-38A1946C16A4}">
      <dgm:prSet/>
      <dgm:spPr/>
      <dgm:t>
        <a:bodyPr/>
        <a:lstStyle/>
        <a:p>
          <a:endParaRPr lang="ru-RU"/>
        </a:p>
      </dgm:t>
    </dgm:pt>
    <dgm:pt modelId="{17CCCEC6-D569-4019-A2C8-255E65FCDFFB}">
      <dgm:prSet phldrT="[Текст]" custT="1"/>
      <dgm:spPr/>
      <dgm:t>
        <a:bodyPr/>
        <a:lstStyle/>
        <a:p>
          <a:r>
            <a:rPr lang="en-US" sz="3600" b="1" dirty="0" smtClean="0"/>
            <a:t>D&gt;0</a:t>
          </a:r>
          <a:endParaRPr lang="ru-RU" sz="3600" b="1" dirty="0"/>
        </a:p>
      </dgm:t>
    </dgm:pt>
    <dgm:pt modelId="{8B643D94-0C01-41D7-BC2F-35BF77C9B3DC}" type="parTrans" cxnId="{D7E9B4BF-6280-444D-AAB9-6A8F9E0D0FE2}">
      <dgm:prSet/>
      <dgm:spPr/>
      <dgm:t>
        <a:bodyPr/>
        <a:lstStyle/>
        <a:p>
          <a:endParaRPr lang="ru-RU"/>
        </a:p>
      </dgm:t>
    </dgm:pt>
    <dgm:pt modelId="{9F34D2E1-5182-4B65-B51B-D50A9D542B7A}" type="sibTrans" cxnId="{D7E9B4BF-6280-444D-AAB9-6A8F9E0D0FE2}">
      <dgm:prSet/>
      <dgm:spPr/>
      <dgm:t>
        <a:bodyPr/>
        <a:lstStyle/>
        <a:p>
          <a:endParaRPr lang="ru-RU"/>
        </a:p>
      </dgm:t>
    </dgm:pt>
    <dgm:pt modelId="{BDD4CF36-EA9E-4433-9AB1-A3EBDCEECD30}">
      <dgm:prSet phldrT="[Текст]"/>
      <dgm:spPr/>
      <dgm:t>
        <a:bodyPr/>
        <a:lstStyle/>
        <a:p>
          <a:r>
            <a:rPr lang="uk-UA" dirty="0" smtClean="0"/>
            <a:t>Два корені</a:t>
          </a:r>
          <a:endParaRPr lang="ru-RU" dirty="0"/>
        </a:p>
      </dgm:t>
    </dgm:pt>
    <dgm:pt modelId="{8FC4D3EC-B6B0-42EE-BF9D-2CEDFF8E6A24}" type="parTrans" cxnId="{8B725CA3-D769-442E-9E53-4E5B9D2E43B0}">
      <dgm:prSet/>
      <dgm:spPr/>
      <dgm:t>
        <a:bodyPr/>
        <a:lstStyle/>
        <a:p>
          <a:endParaRPr lang="ru-RU"/>
        </a:p>
      </dgm:t>
    </dgm:pt>
    <dgm:pt modelId="{501F9D77-7380-4C3F-9275-51461A97A4AB}" type="sibTrans" cxnId="{8B725CA3-D769-442E-9E53-4E5B9D2E43B0}">
      <dgm:prSet/>
      <dgm:spPr/>
      <dgm:t>
        <a:bodyPr/>
        <a:lstStyle/>
        <a:p>
          <a:endParaRPr lang="ru-RU"/>
        </a:p>
      </dgm:t>
    </dgm:pt>
    <dgm:pt modelId="{5240A85D-03DA-43C8-B647-B18D1BFE44F6}">
      <dgm:prSet phldrT="[Текст]"/>
      <dgm:spPr/>
      <dgm:t>
        <a:bodyPr/>
        <a:lstStyle/>
        <a:p>
          <a:endParaRPr lang="ru-RU" dirty="0"/>
        </a:p>
      </dgm:t>
    </dgm:pt>
    <dgm:pt modelId="{35F2EEBA-D647-4F10-9053-C128A9DB2BC6}" type="parTrans" cxnId="{D507DF2A-4BEB-433B-B876-D5A01344047A}">
      <dgm:prSet/>
      <dgm:spPr/>
      <dgm:t>
        <a:bodyPr/>
        <a:lstStyle/>
        <a:p>
          <a:endParaRPr lang="ru-RU"/>
        </a:p>
      </dgm:t>
    </dgm:pt>
    <dgm:pt modelId="{AAAC2303-B6EE-4E09-AAC2-0A82F94C0ABA}" type="sibTrans" cxnId="{D507DF2A-4BEB-433B-B876-D5A01344047A}">
      <dgm:prSet/>
      <dgm:spPr/>
      <dgm:t>
        <a:bodyPr/>
        <a:lstStyle/>
        <a:p>
          <a:endParaRPr lang="ru-RU"/>
        </a:p>
      </dgm:t>
    </dgm:pt>
    <dgm:pt modelId="{16CEC093-9264-49A2-8C9B-E520AA650C4F}" type="pres">
      <dgm:prSet presAssocID="{993BC61D-C875-4F99-A058-B582F5BCC5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5FC639-089A-4492-B3E6-FD614F06487D}" type="pres">
      <dgm:prSet presAssocID="{703E455A-685C-4F09-9BAB-A225540BBA14}" presName="composite" presStyleCnt="0"/>
      <dgm:spPr/>
    </dgm:pt>
    <dgm:pt modelId="{E41885C2-3EAC-4505-A4CA-020FA4FEE43C}" type="pres">
      <dgm:prSet presAssocID="{703E455A-685C-4F09-9BAB-A225540BBA1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E149BA-437D-438B-BA6C-E56690928427}" type="pres">
      <dgm:prSet presAssocID="{703E455A-685C-4F09-9BAB-A225540BBA1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E305D-C7B5-41A5-A825-B45568DB2465}" type="pres">
      <dgm:prSet presAssocID="{0B302A51-B6AE-4733-837C-4E58EF44CE8E}" presName="space" presStyleCnt="0"/>
      <dgm:spPr/>
    </dgm:pt>
    <dgm:pt modelId="{18A28292-4AD0-4BBA-AD0B-0C8913385803}" type="pres">
      <dgm:prSet presAssocID="{9BF47442-489B-4044-A12B-9CBF0B91AB25}" presName="composite" presStyleCnt="0"/>
      <dgm:spPr/>
    </dgm:pt>
    <dgm:pt modelId="{0BC77C0A-D02D-4114-A5EB-0A7E79F7AC56}" type="pres">
      <dgm:prSet presAssocID="{9BF47442-489B-4044-A12B-9CBF0B91AB2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39B32-CE85-4323-84D5-91715A7B5AA7}" type="pres">
      <dgm:prSet presAssocID="{9BF47442-489B-4044-A12B-9CBF0B91AB2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32D34-D6C7-4BC5-885E-7B6318C6184E}" type="pres">
      <dgm:prSet presAssocID="{949A22A7-1A53-4AE1-BCA7-4A5A3B93CD61}" presName="space" presStyleCnt="0"/>
      <dgm:spPr/>
    </dgm:pt>
    <dgm:pt modelId="{3D24A163-710E-465B-BD7D-2213A16CD5F9}" type="pres">
      <dgm:prSet presAssocID="{17CCCEC6-D569-4019-A2C8-255E65FCDFFB}" presName="composite" presStyleCnt="0"/>
      <dgm:spPr/>
    </dgm:pt>
    <dgm:pt modelId="{AE64290B-3DDC-47B3-B5E4-A90A61F90D56}" type="pres">
      <dgm:prSet presAssocID="{17CCCEC6-D569-4019-A2C8-255E65FCDFF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A91D1-C44F-4CD4-BBCF-230BC6A949D3}" type="pres">
      <dgm:prSet presAssocID="{17CCCEC6-D569-4019-A2C8-255E65FCDFF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8E0269-55C8-47DC-A05D-D978DBA5F221}" type="presOf" srcId="{5240A85D-03DA-43C8-B647-B18D1BFE44F6}" destId="{B2039B32-CE85-4323-84D5-91715A7B5AA7}" srcOrd="0" destOrd="1" presId="urn:microsoft.com/office/officeart/2005/8/layout/hList1"/>
    <dgm:cxn modelId="{986C76FB-3302-4672-8D73-A340E17CCC81}" type="presOf" srcId="{BDD4CF36-EA9E-4433-9AB1-A3EBDCEECD30}" destId="{E9BA91D1-C44F-4CD4-BBCF-230BC6A949D3}" srcOrd="0" destOrd="0" presId="urn:microsoft.com/office/officeart/2005/8/layout/hList1"/>
    <dgm:cxn modelId="{F21FCCD1-5E0E-4FE2-8680-43E2D5C62227}" srcId="{703E455A-685C-4F09-9BAB-A225540BBA14}" destId="{635EA3B4-E8EB-49F9-A54A-262BF9E88718}" srcOrd="0" destOrd="0" parTransId="{78927CBE-1CEA-4675-BB1B-BFAF20CDBD49}" sibTransId="{74C32225-2FCE-4230-A79A-99567A0305CD}"/>
    <dgm:cxn modelId="{8B725CA3-D769-442E-9E53-4E5B9D2E43B0}" srcId="{17CCCEC6-D569-4019-A2C8-255E65FCDFFB}" destId="{BDD4CF36-EA9E-4433-9AB1-A3EBDCEECD30}" srcOrd="0" destOrd="0" parTransId="{8FC4D3EC-B6B0-42EE-BF9D-2CEDFF8E6A24}" sibTransId="{501F9D77-7380-4C3F-9275-51461A97A4AB}"/>
    <dgm:cxn modelId="{F1A3A7D3-5137-4B41-A8B1-597BE278CAB9}" type="presOf" srcId="{703E455A-685C-4F09-9BAB-A225540BBA14}" destId="{E41885C2-3EAC-4505-A4CA-020FA4FEE43C}" srcOrd="0" destOrd="0" presId="urn:microsoft.com/office/officeart/2005/8/layout/hList1"/>
    <dgm:cxn modelId="{F7A7B3B8-7307-4E56-A0FB-38A1946C16A4}" srcId="{9BF47442-489B-4044-A12B-9CBF0B91AB25}" destId="{C49F917B-0FB2-4E2C-819A-6D972511C19D}" srcOrd="0" destOrd="0" parTransId="{2760BF84-387F-4E2B-A1BC-8054A8C3C245}" sibTransId="{6A295D66-EDDE-44E3-8EC9-C66E834CD81D}"/>
    <dgm:cxn modelId="{AF07A027-95E6-4F3D-8123-0EF1A3E908B7}" type="presOf" srcId="{C49F917B-0FB2-4E2C-819A-6D972511C19D}" destId="{B2039B32-CE85-4323-84D5-91715A7B5AA7}" srcOrd="0" destOrd="0" presId="urn:microsoft.com/office/officeart/2005/8/layout/hList1"/>
    <dgm:cxn modelId="{FAE485B0-9A1C-47BB-9224-F701663F5195}" type="presOf" srcId="{17CCCEC6-D569-4019-A2C8-255E65FCDFFB}" destId="{AE64290B-3DDC-47B3-B5E4-A90A61F90D56}" srcOrd="0" destOrd="0" presId="urn:microsoft.com/office/officeart/2005/8/layout/hList1"/>
    <dgm:cxn modelId="{E84D29EE-AB5B-4D53-9AAC-336634A30E15}" srcId="{993BC61D-C875-4F99-A058-B582F5BCC5AD}" destId="{703E455A-685C-4F09-9BAB-A225540BBA14}" srcOrd="0" destOrd="0" parTransId="{FC2066DB-EF2A-44C4-B896-E818B683B9D3}" sibTransId="{0B302A51-B6AE-4733-837C-4E58EF44CE8E}"/>
    <dgm:cxn modelId="{D507DF2A-4BEB-433B-B876-D5A01344047A}" srcId="{9BF47442-489B-4044-A12B-9CBF0B91AB25}" destId="{5240A85D-03DA-43C8-B647-B18D1BFE44F6}" srcOrd="1" destOrd="0" parTransId="{35F2EEBA-D647-4F10-9053-C128A9DB2BC6}" sibTransId="{AAAC2303-B6EE-4E09-AAC2-0A82F94C0ABA}"/>
    <dgm:cxn modelId="{E79B0A74-EEA3-49DA-831E-92B0A5818196}" srcId="{993BC61D-C875-4F99-A058-B582F5BCC5AD}" destId="{9BF47442-489B-4044-A12B-9CBF0B91AB25}" srcOrd="1" destOrd="0" parTransId="{071AF382-335D-4169-A3A3-54A44843EEE6}" sibTransId="{949A22A7-1A53-4AE1-BCA7-4A5A3B93CD61}"/>
    <dgm:cxn modelId="{D7E9B4BF-6280-444D-AAB9-6A8F9E0D0FE2}" srcId="{993BC61D-C875-4F99-A058-B582F5BCC5AD}" destId="{17CCCEC6-D569-4019-A2C8-255E65FCDFFB}" srcOrd="2" destOrd="0" parTransId="{8B643D94-0C01-41D7-BC2F-35BF77C9B3DC}" sibTransId="{9F34D2E1-5182-4B65-B51B-D50A9D542B7A}"/>
    <dgm:cxn modelId="{31B075D7-AF63-480B-80C7-8DD3294FE4C5}" type="presOf" srcId="{9BF47442-489B-4044-A12B-9CBF0B91AB25}" destId="{0BC77C0A-D02D-4114-A5EB-0A7E79F7AC56}" srcOrd="0" destOrd="0" presId="urn:microsoft.com/office/officeart/2005/8/layout/hList1"/>
    <dgm:cxn modelId="{5D5F5CC7-4399-48E1-B63C-2F372D79D207}" type="presOf" srcId="{635EA3B4-E8EB-49F9-A54A-262BF9E88718}" destId="{F7E149BA-437D-438B-BA6C-E56690928427}" srcOrd="0" destOrd="0" presId="urn:microsoft.com/office/officeart/2005/8/layout/hList1"/>
    <dgm:cxn modelId="{295843BF-6AC7-4158-AEE4-8BE5E3E74CE8}" type="presOf" srcId="{993BC61D-C875-4F99-A058-B582F5BCC5AD}" destId="{16CEC093-9264-49A2-8C9B-E520AA650C4F}" srcOrd="0" destOrd="0" presId="urn:microsoft.com/office/officeart/2005/8/layout/hList1"/>
    <dgm:cxn modelId="{75A91F46-D859-4AFB-83B2-32B9B5D98F49}" type="presParOf" srcId="{16CEC093-9264-49A2-8C9B-E520AA650C4F}" destId="{145FC639-089A-4492-B3E6-FD614F06487D}" srcOrd="0" destOrd="0" presId="urn:microsoft.com/office/officeart/2005/8/layout/hList1"/>
    <dgm:cxn modelId="{218278A7-EDD9-453C-9372-2FA8D0B0AE52}" type="presParOf" srcId="{145FC639-089A-4492-B3E6-FD614F06487D}" destId="{E41885C2-3EAC-4505-A4CA-020FA4FEE43C}" srcOrd="0" destOrd="0" presId="urn:microsoft.com/office/officeart/2005/8/layout/hList1"/>
    <dgm:cxn modelId="{89C5F209-F6A7-4894-A8BA-5C323C4F3BD6}" type="presParOf" srcId="{145FC639-089A-4492-B3E6-FD614F06487D}" destId="{F7E149BA-437D-438B-BA6C-E56690928427}" srcOrd="1" destOrd="0" presId="urn:microsoft.com/office/officeart/2005/8/layout/hList1"/>
    <dgm:cxn modelId="{EFDADA72-E9B1-42DA-9981-3F12420678EF}" type="presParOf" srcId="{16CEC093-9264-49A2-8C9B-E520AA650C4F}" destId="{CBDE305D-C7B5-41A5-A825-B45568DB2465}" srcOrd="1" destOrd="0" presId="urn:microsoft.com/office/officeart/2005/8/layout/hList1"/>
    <dgm:cxn modelId="{73BDF0E3-14A5-423C-A811-DAF559D1ECFB}" type="presParOf" srcId="{16CEC093-9264-49A2-8C9B-E520AA650C4F}" destId="{18A28292-4AD0-4BBA-AD0B-0C8913385803}" srcOrd="2" destOrd="0" presId="urn:microsoft.com/office/officeart/2005/8/layout/hList1"/>
    <dgm:cxn modelId="{52E70C9A-3344-474F-BCBC-C1C9B5E73319}" type="presParOf" srcId="{18A28292-4AD0-4BBA-AD0B-0C8913385803}" destId="{0BC77C0A-D02D-4114-A5EB-0A7E79F7AC56}" srcOrd="0" destOrd="0" presId="urn:microsoft.com/office/officeart/2005/8/layout/hList1"/>
    <dgm:cxn modelId="{012CB75D-035A-44A6-9972-67D1C691EE7E}" type="presParOf" srcId="{18A28292-4AD0-4BBA-AD0B-0C8913385803}" destId="{B2039B32-CE85-4323-84D5-91715A7B5AA7}" srcOrd="1" destOrd="0" presId="urn:microsoft.com/office/officeart/2005/8/layout/hList1"/>
    <dgm:cxn modelId="{9DCC70B4-62CE-40E3-AAEA-7C37F6417123}" type="presParOf" srcId="{16CEC093-9264-49A2-8C9B-E520AA650C4F}" destId="{5C132D34-D6C7-4BC5-885E-7B6318C6184E}" srcOrd="3" destOrd="0" presId="urn:microsoft.com/office/officeart/2005/8/layout/hList1"/>
    <dgm:cxn modelId="{44A0B471-EBAF-43C3-AAB2-F940A53943DA}" type="presParOf" srcId="{16CEC093-9264-49A2-8C9B-E520AA650C4F}" destId="{3D24A163-710E-465B-BD7D-2213A16CD5F9}" srcOrd="4" destOrd="0" presId="urn:microsoft.com/office/officeart/2005/8/layout/hList1"/>
    <dgm:cxn modelId="{78D2DF33-0EEE-430C-ADE2-B008FD305E60}" type="presParOf" srcId="{3D24A163-710E-465B-BD7D-2213A16CD5F9}" destId="{AE64290B-3DDC-47B3-B5E4-A90A61F90D56}" srcOrd="0" destOrd="0" presId="urn:microsoft.com/office/officeart/2005/8/layout/hList1"/>
    <dgm:cxn modelId="{0A28B02A-1DA7-4061-AB02-A119D301BC76}" type="presParOf" srcId="{3D24A163-710E-465B-BD7D-2213A16CD5F9}" destId="{E9BA91D1-C44F-4CD4-BBCF-230BC6A949D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885C2-3EAC-4505-A4CA-020FA4FEE43C}">
      <dsp:nvSpPr>
        <dsp:cNvPr id="0" name=""/>
        <dsp:cNvSpPr/>
      </dsp:nvSpPr>
      <dsp:spPr>
        <a:xfrm>
          <a:off x="2520" y="266514"/>
          <a:ext cx="2457273" cy="979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D&lt;0</a:t>
          </a:r>
          <a:endParaRPr lang="ru-RU" sz="3600" b="1" kern="1200" dirty="0"/>
        </a:p>
      </dsp:txBody>
      <dsp:txXfrm>
        <a:off x="2520" y="266514"/>
        <a:ext cx="2457273" cy="979200"/>
      </dsp:txXfrm>
    </dsp:sp>
    <dsp:sp modelId="{F7E149BA-437D-438B-BA6C-E56690928427}">
      <dsp:nvSpPr>
        <dsp:cNvPr id="0" name=""/>
        <dsp:cNvSpPr/>
      </dsp:nvSpPr>
      <dsp:spPr>
        <a:xfrm>
          <a:off x="2520" y="1245714"/>
          <a:ext cx="2457273" cy="19599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Не має коренів</a:t>
          </a:r>
          <a:endParaRPr lang="ru-RU" sz="3400" kern="1200" dirty="0"/>
        </a:p>
      </dsp:txBody>
      <dsp:txXfrm>
        <a:off x="2520" y="1245714"/>
        <a:ext cx="2457273" cy="1959930"/>
      </dsp:txXfrm>
    </dsp:sp>
    <dsp:sp modelId="{0BC77C0A-D02D-4114-A5EB-0A7E79F7AC56}">
      <dsp:nvSpPr>
        <dsp:cNvPr id="0" name=""/>
        <dsp:cNvSpPr/>
      </dsp:nvSpPr>
      <dsp:spPr>
        <a:xfrm>
          <a:off x="2803811" y="266514"/>
          <a:ext cx="2457273" cy="979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D=0</a:t>
          </a:r>
          <a:endParaRPr lang="ru-RU" sz="3600" b="1" kern="1200" dirty="0"/>
        </a:p>
      </dsp:txBody>
      <dsp:txXfrm>
        <a:off x="2803811" y="266514"/>
        <a:ext cx="2457273" cy="979200"/>
      </dsp:txXfrm>
    </dsp:sp>
    <dsp:sp modelId="{B2039B32-CE85-4323-84D5-91715A7B5AA7}">
      <dsp:nvSpPr>
        <dsp:cNvPr id="0" name=""/>
        <dsp:cNvSpPr/>
      </dsp:nvSpPr>
      <dsp:spPr>
        <a:xfrm>
          <a:off x="2803811" y="1245714"/>
          <a:ext cx="2457273" cy="19599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Один корінь</a:t>
          </a:r>
          <a:endParaRPr lang="ru-RU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 dirty="0"/>
        </a:p>
      </dsp:txBody>
      <dsp:txXfrm>
        <a:off x="2803811" y="1245714"/>
        <a:ext cx="2457273" cy="1959930"/>
      </dsp:txXfrm>
    </dsp:sp>
    <dsp:sp modelId="{AE64290B-3DDC-47B3-B5E4-A90A61F90D56}">
      <dsp:nvSpPr>
        <dsp:cNvPr id="0" name=""/>
        <dsp:cNvSpPr/>
      </dsp:nvSpPr>
      <dsp:spPr>
        <a:xfrm>
          <a:off x="5605102" y="266514"/>
          <a:ext cx="2457273" cy="979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D&gt;0</a:t>
          </a:r>
          <a:endParaRPr lang="ru-RU" sz="3600" b="1" kern="1200" dirty="0"/>
        </a:p>
      </dsp:txBody>
      <dsp:txXfrm>
        <a:off x="5605102" y="266514"/>
        <a:ext cx="2457273" cy="979200"/>
      </dsp:txXfrm>
    </dsp:sp>
    <dsp:sp modelId="{E9BA91D1-C44F-4CD4-BBCF-230BC6A949D3}">
      <dsp:nvSpPr>
        <dsp:cNvPr id="0" name=""/>
        <dsp:cNvSpPr/>
      </dsp:nvSpPr>
      <dsp:spPr>
        <a:xfrm>
          <a:off x="5605102" y="1245714"/>
          <a:ext cx="2457273" cy="19599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400" kern="1200" dirty="0" smtClean="0"/>
            <a:t>Два корені</a:t>
          </a:r>
          <a:endParaRPr lang="ru-RU" sz="3400" kern="1200" dirty="0"/>
        </a:p>
      </dsp:txBody>
      <dsp:txXfrm>
        <a:off x="5605102" y="1245714"/>
        <a:ext cx="2457273" cy="1959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885C2-3EAC-4505-A4CA-020FA4FEE43C}">
      <dsp:nvSpPr>
        <dsp:cNvPr id="0" name=""/>
        <dsp:cNvSpPr/>
      </dsp:nvSpPr>
      <dsp:spPr>
        <a:xfrm>
          <a:off x="2531" y="629687"/>
          <a:ext cx="2468242" cy="98729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D&lt;0</a:t>
          </a:r>
          <a:endParaRPr lang="ru-RU" sz="3600" b="1" kern="1200" dirty="0"/>
        </a:p>
      </dsp:txBody>
      <dsp:txXfrm>
        <a:off x="2531" y="629687"/>
        <a:ext cx="2468242" cy="987297"/>
      </dsp:txXfrm>
    </dsp:sp>
    <dsp:sp modelId="{F7E149BA-437D-438B-BA6C-E56690928427}">
      <dsp:nvSpPr>
        <dsp:cNvPr id="0" name=""/>
        <dsp:cNvSpPr/>
      </dsp:nvSpPr>
      <dsp:spPr>
        <a:xfrm>
          <a:off x="2531" y="1616985"/>
          <a:ext cx="2468242" cy="2017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kern="1200" dirty="0" smtClean="0"/>
            <a:t>Не має коренів</a:t>
          </a:r>
          <a:endParaRPr lang="ru-RU" sz="3500" kern="1200" dirty="0"/>
        </a:p>
      </dsp:txBody>
      <dsp:txXfrm>
        <a:off x="2531" y="1616985"/>
        <a:ext cx="2468242" cy="2017575"/>
      </dsp:txXfrm>
    </dsp:sp>
    <dsp:sp modelId="{0BC77C0A-D02D-4114-A5EB-0A7E79F7AC56}">
      <dsp:nvSpPr>
        <dsp:cNvPr id="0" name=""/>
        <dsp:cNvSpPr/>
      </dsp:nvSpPr>
      <dsp:spPr>
        <a:xfrm>
          <a:off x="2816328" y="629687"/>
          <a:ext cx="2468242" cy="98729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D=0</a:t>
          </a:r>
          <a:endParaRPr lang="ru-RU" sz="3600" b="1" kern="1200" dirty="0"/>
        </a:p>
      </dsp:txBody>
      <dsp:txXfrm>
        <a:off x="2816328" y="629687"/>
        <a:ext cx="2468242" cy="987297"/>
      </dsp:txXfrm>
    </dsp:sp>
    <dsp:sp modelId="{B2039B32-CE85-4323-84D5-91715A7B5AA7}">
      <dsp:nvSpPr>
        <dsp:cNvPr id="0" name=""/>
        <dsp:cNvSpPr/>
      </dsp:nvSpPr>
      <dsp:spPr>
        <a:xfrm>
          <a:off x="2816328" y="1616985"/>
          <a:ext cx="2468242" cy="2017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kern="1200" dirty="0" smtClean="0"/>
            <a:t>Один корінь</a:t>
          </a:r>
          <a:endParaRPr lang="ru-RU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</dsp:txBody>
      <dsp:txXfrm>
        <a:off x="2816328" y="1616985"/>
        <a:ext cx="2468242" cy="2017575"/>
      </dsp:txXfrm>
    </dsp:sp>
    <dsp:sp modelId="{AE64290B-3DDC-47B3-B5E4-A90A61F90D56}">
      <dsp:nvSpPr>
        <dsp:cNvPr id="0" name=""/>
        <dsp:cNvSpPr/>
      </dsp:nvSpPr>
      <dsp:spPr>
        <a:xfrm>
          <a:off x="5630125" y="629687"/>
          <a:ext cx="2468242" cy="98729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D&gt;0</a:t>
          </a:r>
          <a:endParaRPr lang="ru-RU" sz="3600" b="1" kern="1200" dirty="0"/>
        </a:p>
      </dsp:txBody>
      <dsp:txXfrm>
        <a:off x="5630125" y="629687"/>
        <a:ext cx="2468242" cy="987297"/>
      </dsp:txXfrm>
    </dsp:sp>
    <dsp:sp modelId="{E9BA91D1-C44F-4CD4-BBCF-230BC6A949D3}">
      <dsp:nvSpPr>
        <dsp:cNvPr id="0" name=""/>
        <dsp:cNvSpPr/>
      </dsp:nvSpPr>
      <dsp:spPr>
        <a:xfrm>
          <a:off x="5630125" y="1616985"/>
          <a:ext cx="2468242" cy="2017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500" kern="1200" dirty="0" smtClean="0"/>
            <a:t>Два корені</a:t>
          </a:r>
          <a:endParaRPr lang="ru-RU" sz="3500" kern="1200" dirty="0"/>
        </a:p>
      </dsp:txBody>
      <dsp:txXfrm>
        <a:off x="5630125" y="1616985"/>
        <a:ext cx="2468242" cy="2017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BF3DC-55CD-42C1-AD1F-A7B7C36E6C3D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2514E-DB36-42DE-BC4F-CF8071889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929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CCFF"/>
            </a:gs>
            <a:gs pos="50000">
              <a:srgbClr val="6699FF">
                <a:alpha val="49000"/>
              </a:srgbClr>
            </a:gs>
            <a:gs pos="100000">
              <a:schemeClr val="bg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21.03.2012</a:t>
            </a: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C9FDE3-BD8D-44AF-8025-A473ECED3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50000">
              <a:schemeClr val="accent6">
                <a:lumMod val="75000"/>
              </a:schemeClr>
            </a:gs>
            <a:gs pos="100000">
              <a:schemeClr val="bg2">
                <a:lumMod val="7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64001" y="3456190"/>
            <a:ext cx="53799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Рівняння – це мова</a:t>
            </a:r>
          </a:p>
          <a:p>
            <a:pPr algn="ctr"/>
            <a:r>
              <a:rPr lang="uk-UA" sz="3600" b="1" cap="none" spc="0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алгебри </a:t>
            </a:r>
            <a:endParaRPr lang="uk-UA" sz="3600" b="1" cap="none" spc="0" dirty="0">
              <a:ln w="1905"/>
              <a:solidFill>
                <a:srgbClr val="00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4869160"/>
            <a:ext cx="2880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Евклід</a:t>
            </a: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56355"/>
            <a:ext cx="1905000" cy="225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5670" y="548680"/>
            <a:ext cx="886833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0066CC"/>
                </a:solidFill>
                <a:effectLst>
                  <a:reflection blurRad="12700" stA="50000" endPos="50000" dist="5000" dir="5400000" sy="-100000" rotWithShape="0"/>
                </a:effectLst>
              </a:rPr>
              <a:t>Формула коренів квадратного рівняння</a:t>
            </a:r>
            <a:endParaRPr lang="ru-RU" sz="5400" b="1" cap="all" spc="0" dirty="0">
              <a:ln w="0"/>
              <a:solidFill>
                <a:srgbClr val="0066CC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251520" y="1268760"/>
            <a:ext cx="8568952" cy="331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uk-UA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5670" y="548680"/>
            <a:ext cx="886833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solidFill>
                  <a:srgbClr val="0066CC"/>
                </a:solidFill>
                <a:effectLst>
                  <a:reflection blurRad="12700" stA="50000" endPos="50000" dist="5000" dir="5400000" sy="-100000" rotWithShape="0"/>
                </a:effectLst>
              </a:rPr>
              <a:t>Формули коренів квадратного рівняння</a:t>
            </a:r>
            <a:endParaRPr lang="ru-RU" sz="5400" b="1" cap="all" spc="0" dirty="0">
              <a:ln w="0"/>
              <a:solidFill>
                <a:srgbClr val="0066CC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3068960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D=b</a:t>
            </a:r>
            <a:r>
              <a:rPr lang="en-US" sz="6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-4ac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437112"/>
            <a:ext cx="3705225" cy="1647825"/>
          </a:xfrm>
          <a:prstGeom prst="rect">
            <a:avLst/>
          </a:prstGeom>
          <a:noFill/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509120"/>
            <a:ext cx="3724275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50000">
              <a:srgbClr val="6699FF">
                <a:alpha val="49000"/>
              </a:srgbClr>
            </a:gs>
            <a:gs pos="100000">
              <a:srgbClr val="7030A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1935" y="260648"/>
            <a:ext cx="583264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Times New Roman"/>
              </a:rPr>
              <a:t>У</a:t>
            </a:r>
            <a:r>
              <a:rPr lang="uk-UA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Times New Roman"/>
              </a:rPr>
              <a:t>сні вправи</a:t>
            </a:r>
            <a:endParaRPr lang="uk-UA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68760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1.  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Знайдіть дискримінант за коефіцієнтами: 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uk-UA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а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lang="uk-UA" sz="2800" dirty="0" err="1">
                <a:latin typeface="Times New Roman"/>
                <a:ea typeface="Times New Roman"/>
                <a:cs typeface="Times New Roman"/>
              </a:rPr>
              <a:t>а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 = 3;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b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= -1; с = 2;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b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)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а = -2;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b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= 5; с = 7.</a:t>
            </a:r>
            <a:endParaRPr lang="uk-UA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996952"/>
            <a:ext cx="6768752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D=-23      b)D=81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8875" y="3933056"/>
            <a:ext cx="5321277" cy="2805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  Скільки коренів має рівняння:</a:t>
            </a:r>
            <a:endParaRPr lang="uk-UA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lphaLcParenR"/>
            </a:pP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7х</a:t>
            </a:r>
            <a:r>
              <a:rPr lang="uk-UA" sz="2800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-х+1=0,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D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= -27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lphaLcParenR"/>
            </a:pP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</a:t>
            </a:r>
            <a:r>
              <a:rPr lang="uk-UA" sz="2800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+4х-3=0,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D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= 28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lphaLcParenR"/>
            </a:pP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</a:t>
            </a:r>
            <a:r>
              <a:rPr lang="uk-UA" sz="2800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-6х+9=0, </a:t>
            </a:r>
            <a:r>
              <a:rPr lang="en-US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D</a:t>
            </a:r>
            <a:r>
              <a:rPr lang="uk-UA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= 0</a:t>
            </a:r>
            <a:endParaRPr lang="uk-UA" sz="28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7850" y="4941168"/>
            <a:ext cx="3384376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Немає коренів</a:t>
            </a:r>
          </a:p>
          <a:p>
            <a:pPr marL="342900" indent="-342900">
              <a:buFont typeface="+mj-lt"/>
              <a:buAutoNum type="alphaLcParenR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корені</a:t>
            </a:r>
          </a:p>
          <a:p>
            <a:pPr marL="342900" indent="-342900">
              <a:buFont typeface="+mj-lt"/>
              <a:buAutoNum type="alphaLcParenR"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корінь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81000">
              <a:srgbClr val="6699FF">
                <a:alpha val="49000"/>
              </a:srgbClr>
            </a:gs>
            <a:gs pos="100000">
              <a:schemeClr val="bg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88640"/>
            <a:ext cx="532434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</a:rPr>
              <a:t>Письмові вправи</a:t>
            </a:r>
            <a:endParaRPr lang="uk-UA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27233" y="1196752"/>
                <a:ext cx="8712967" cy="5246501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uk-UA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1º. Знайдіть значення виразу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  <m:r>
                          <a:rPr lang="uk-UA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uk-UA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uk-UA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  <m:r>
                          <a:rPr lang="uk-UA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а)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-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D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9; 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 = 2; б)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 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-3;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D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25;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a 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-2.</a:t>
                </a:r>
                <a:endParaRPr lang="uk-UA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 º. Знайдіть дискримінант і визначте кількість коренів рівняння:</a:t>
                </a:r>
                <a:endParaRPr lang="uk-UA" dirty="0">
                  <a:effectLst/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+4х-12=0,</a:t>
                </a: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+5х+4=0,</a:t>
                </a: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+7х=4.</a:t>
                </a:r>
              </a:p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3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  <a:sym typeface="Wingdings"/>
                  </a:rPr>
                  <a:t>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Розв’яжіть рівняння:</a:t>
                </a: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-9х+10=0,</a:t>
                </a: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5х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-8х+3=0,</a:t>
                </a:r>
              </a:p>
              <a:p>
                <a:pPr marL="342900" lvl="0" indent="-342900">
                  <a:lnSpc>
                    <a:spcPct val="150000"/>
                  </a:lnSpc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4у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=у+5</a:t>
                </a:r>
              </a:p>
              <a:p>
                <a:pPr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4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  <a:sym typeface="Wingdings"/>
                  </a:rPr>
                  <a:t>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При якому значенні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m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один із коренів квадратного рівняння 3х</a:t>
                </a:r>
                <a:r>
                  <a:rPr lang="uk-UA" baseline="30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-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m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х-6=0 </a:t>
                </a:r>
                <a:r>
                  <a:rPr lang="uk-UA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дорівнює</a:t>
                </a:r>
                <a:br>
                  <a:rPr lang="uk-UA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</a:br>
                <a:r>
                  <a:rPr lang="uk-UA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-2?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233" y="1196752"/>
                <a:ext cx="8712967" cy="524650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502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42000">
              <a:srgbClr val="6699FF">
                <a:alpha val="49000"/>
              </a:srgbClr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43602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Відповіді:</a:t>
            </a:r>
            <a:endParaRPr lang="uk-UA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83568" y="1340768"/>
                <a:ext cx="5760640" cy="700705"/>
              </a:xfrm>
              <a:prstGeom prst="rect">
                <a:avLst/>
              </a:prstGeom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wrap="square" rtlCol="0">
                <a:spAutoFit/>
              </a:bodyPr>
              <a:lstStyle/>
              <a:p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.a) x</a:t>
                </a:r>
                <a:r>
                  <a:rPr lang="en-US" sz="28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x</a:t>
                </a:r>
                <a:r>
                  <a:rPr lang="en-US" sz="28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b)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 x</a:t>
                </a:r>
                <a:r>
                  <a:rPr lang="en-US" sz="28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8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=-2, 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8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uk-UA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340768"/>
                <a:ext cx="5760640" cy="7007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2041473"/>
            <a:ext cx="5760640" cy="138499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a)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D=64,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два корені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=-23, немає коренів</a:t>
            </a:r>
          </a:p>
          <a:p>
            <a:r>
              <a:rPr lang="uk-UA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с)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81, два корені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427747"/>
            <a:ext cx="5760640" cy="166199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/>
              <a:t>.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a)</a:t>
            </a:r>
            <a:r>
              <a:rPr lang="uk-UA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=2,5,         x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endParaRPr lang="en-US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28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x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=0,6</a:t>
            </a:r>
            <a:endParaRPr lang="uk-UA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=1,25,      x</a:t>
            </a:r>
            <a:r>
              <a:rPr lang="en-US" sz="28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 </a:t>
            </a:r>
            <a:endParaRPr lang="uk-UA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/>
              <a:t> 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716391" y="5150483"/>
            <a:ext cx="5760640" cy="52322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m=3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0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 со стрелкой вверх 6"/>
          <p:cNvSpPr/>
          <p:nvPr/>
        </p:nvSpPr>
        <p:spPr>
          <a:xfrm>
            <a:off x="755576" y="1916832"/>
            <a:ext cx="7704856" cy="3816424"/>
          </a:xfrm>
          <a:prstGeom prst="upArrowCallout">
            <a:avLst/>
          </a:prstGeom>
          <a:gradFill flip="none" rotWithShape="1">
            <a:gsLst>
              <a:gs pos="0">
                <a:schemeClr val="accent1">
                  <a:tint val="75000"/>
                  <a:shade val="85000"/>
                  <a:satMod val="230000"/>
                </a:schemeClr>
              </a:gs>
              <a:gs pos="25000">
                <a:srgbClr val="66CCFF"/>
              </a:gs>
              <a:gs pos="50000">
                <a:srgbClr val="92D050"/>
              </a:gs>
              <a:gs pos="65000">
                <a:schemeClr val="accent1">
                  <a:tint val="90000"/>
                  <a:shade val="58000"/>
                  <a:satMod val="225000"/>
                </a:schemeClr>
              </a:gs>
              <a:gs pos="80000">
                <a:schemeClr val="accent1">
                  <a:tint val="90000"/>
                  <a:shade val="69000"/>
                  <a:satMod val="220000"/>
                </a:schemeClr>
              </a:gs>
              <a:gs pos="100000">
                <a:schemeClr val="accent1">
                  <a:tint val="77000"/>
                  <a:shade val="80000"/>
                  <a:satMod val="2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92696"/>
            <a:ext cx="8026302" cy="157140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>
                <a:gd name="adj" fmla="val 27892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rgbClr val="00B050"/>
                    </a:gs>
                    <a:gs pos="75000">
                      <a:srgbClr val="CC0066"/>
                    </a:gs>
                    <a:gs pos="100000">
                      <a:srgbClr val="FFCC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</a:t>
            </a:r>
            <a:endParaRPr lang="uk-UA" sz="5400" b="1" cap="none" spc="0" dirty="0">
              <a:ln w="11430"/>
              <a:gradFill>
                <a:gsLst>
                  <a:gs pos="0">
                    <a:srgbClr val="00B050"/>
                  </a:gs>
                  <a:gs pos="75000">
                    <a:srgbClr val="CC0066"/>
                  </a:gs>
                  <a:gs pos="100000">
                    <a:srgbClr val="FFCC00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3429000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§21</a:t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№438, №440</a:t>
            </a:r>
          </a:p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Вивчити формули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99"/>
            </a:gs>
            <a:gs pos="50000">
              <a:srgbClr val="00B050"/>
            </a:gs>
            <a:gs pos="100000">
              <a:srgbClr val="66CC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исплей 4"/>
          <p:cNvSpPr/>
          <p:nvPr/>
        </p:nvSpPr>
        <p:spPr>
          <a:xfrm>
            <a:off x="0" y="1484784"/>
            <a:ext cx="8964488" cy="4680520"/>
          </a:xfrm>
          <a:prstGeom prst="flowChartDisplay">
            <a:avLst/>
          </a:prstGeom>
          <a:scene3d>
            <a:camera prst="isometricOffAxis1Righ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83568" y="1916832"/>
            <a:ext cx="784785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Вчитись нелегко буває,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наука завжди хороша.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Кожна в світі людина знає,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знання 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найлегша,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Найцінніша ноша.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Documents and Settings\Zn.FAMILY-C2B637C0\Local Settings\Temporary Internet Files\Content.IE5\4PE01TOP\MCj042605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2048"/>
            <a:ext cx="2448272" cy="213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Zn.FAMILY-C2B637C0\Local Settings\Temporary Internet Files\Content.IE5\4PE01TOP\MCj0432645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-113084"/>
            <a:ext cx="23042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4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66CCFF"/>
            </a:gs>
            <a:gs pos="50000">
              <a:srgbClr val="6699FF">
                <a:alpha val="49000"/>
              </a:srgbClr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556792"/>
            <a:ext cx="79563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Яке рівняння називається квадратним?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види квадратних рівнянь ви знаєте?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Яке рівняння називається неповним квадратним?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Скільки видів неповних рівнянь?</a:t>
            </a:r>
          </a:p>
          <a:p>
            <a:pPr marL="514350" indent="-514350">
              <a:buFont typeface="+mj-lt"/>
              <a:buAutoNum type="arabicPeriod"/>
            </a:pP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7348" y="188640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i="1" dirty="0" smtClean="0">
                <a:solidFill>
                  <a:srgbClr val="0033CC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Дайте відповіді на питання</a:t>
            </a:r>
            <a:endParaRPr lang="ru-RU" sz="5400" b="1" i="1" dirty="0" smtClean="0">
              <a:solidFill>
                <a:srgbClr val="0033CC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Picture 3" descr="D:\Все картинки\Анимация вся\Дети\girl_boo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32990">
            <a:off x="7524328" y="980728"/>
            <a:ext cx="1290383" cy="1728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4932040" y="2708920"/>
            <a:ext cx="4211960" cy="3672408"/>
          </a:xfrm>
          <a:prstGeom prst="verticalScroll">
            <a:avLst/>
          </a:prstGeom>
          <a:gradFill>
            <a:gsLst>
              <a:gs pos="0">
                <a:srgbClr val="0066CC"/>
              </a:gs>
              <a:gs pos="50000">
                <a:srgbClr val="6699FF"/>
              </a:gs>
              <a:gs pos="100000">
                <a:srgbClr val="66CCFF"/>
              </a:gs>
            </a:gsLst>
            <a:path path="rect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251520" y="2636912"/>
            <a:ext cx="3888432" cy="3861048"/>
          </a:xfrm>
          <a:prstGeom prst="verticalScroll">
            <a:avLst/>
          </a:prstGeom>
          <a:gradFill>
            <a:gsLst>
              <a:gs pos="0">
                <a:srgbClr val="FFC000"/>
              </a:gs>
              <a:gs pos="50000">
                <a:srgbClr val="FFFF99"/>
              </a:gs>
              <a:gs pos="100000">
                <a:srgbClr val="FFC000"/>
              </a:gs>
            </a:gsLst>
            <a:path path="rect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9269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 поданих рівнянь вкажіть квадратні: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223215"/>
              </p:ext>
            </p:extLst>
          </p:nvPr>
        </p:nvGraphicFramePr>
        <p:xfrm>
          <a:off x="939800" y="3225800"/>
          <a:ext cx="2511425" cy="303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Формула" r:id="rId3" imgW="990360" imgH="1193760" progId="Equation.3">
                  <p:embed/>
                </p:oleObj>
              </mc:Choice>
              <mc:Fallback>
                <p:oleObj name="Формула" r:id="rId3" imgW="990360" imgH="11937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3225800"/>
                        <a:ext cx="2511425" cy="30353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336279"/>
              </p:ext>
            </p:extLst>
          </p:nvPr>
        </p:nvGraphicFramePr>
        <p:xfrm>
          <a:off x="5364088" y="3170585"/>
          <a:ext cx="3173464" cy="3066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Формула" r:id="rId5" imgW="1282680" imgH="1218960" progId="Equation.3">
                  <p:embed/>
                </p:oleObj>
              </mc:Choice>
              <mc:Fallback>
                <p:oleObj name="Формула" r:id="rId5" imgW="1282680" imgH="1218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3170585"/>
                        <a:ext cx="3173464" cy="306672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07704" y="263691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2,3,4,5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232" y="270892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7,9,10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512" y="0"/>
            <a:ext cx="8507288" cy="1314450"/>
          </a:xfrm>
          <a:prstGeom prst="rect">
            <a:avLst/>
          </a:prstGeom>
        </p:spPr>
        <p:txBody>
          <a:bodyPr>
            <a:prstTxWarp prst="textWave1">
              <a:avLst>
                <a:gd name="adj1" fmla="val 12500"/>
                <a:gd name="adj2" fmla="val 165"/>
              </a:avLst>
            </a:prstTxWarp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r>
              <a:rPr kumimoji="0" lang="uk-UA" sz="30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Складіть квадратне рівняння, у якому</a:t>
            </a:r>
            <a:r>
              <a:rPr kumimoji="0" lang="uk-UA" sz="3000" b="0" i="0" u="none" strike="noStrike" kern="1200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3000" b="0" i="0" u="none" strike="noStrike" kern="1200" spc="0" normalizeH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536" y="1196752"/>
            <a:ext cx="8229600" cy="376341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старший коефіцієнт дорівнює -1, другий коефіцієнт дорівнює -2, а вільний член дорівнює 1,6;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старший коефіцієнт і вільний член дорівнюють 2, а другий коефіцієнт дорівнює 0.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1632" y="270892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-х</a:t>
            </a:r>
            <a:r>
              <a:rPr lang="uk-UA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-2х+1,6=0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31632" y="486916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 2х</a:t>
            </a:r>
            <a:r>
              <a:rPr lang="uk-UA" sz="3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+2=0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6"/>
          <p:cNvSpPr/>
          <p:nvPr/>
        </p:nvSpPr>
        <p:spPr>
          <a:xfrm>
            <a:off x="4500562" y="1428736"/>
            <a:ext cx="2664296" cy="3096344"/>
          </a:xfrm>
          <a:prstGeom prst="foldedCorne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нутый угол 5"/>
          <p:cNvSpPr/>
          <p:nvPr/>
        </p:nvSpPr>
        <p:spPr>
          <a:xfrm>
            <a:off x="0" y="1412776"/>
            <a:ext cx="2664296" cy="3096344"/>
          </a:xfrm>
          <a:prstGeom prst="foldedCorner">
            <a:avLst/>
          </a:prstGeom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32656"/>
            <a:ext cx="8384026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>
                <a:gd name="adj" fmla="val 86714"/>
              </a:avLst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Розв’яжіть рівняння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412776"/>
            <a:ext cx="2664296" cy="25853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-36=0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-4=0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+64=0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+8х=0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412776"/>
            <a:ext cx="28803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-25=0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-8=0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+81=0</a:t>
            </a:r>
          </a:p>
          <a:p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36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-11х=0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1556792"/>
            <a:ext cx="19442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х=±6</a:t>
            </a:r>
          </a:p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х=±√2</a:t>
            </a:r>
          </a:p>
          <a:p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має коренів</a:t>
            </a:r>
          </a:p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х=-8 х=0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0312" y="1556792"/>
            <a:ext cx="17636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х=±5</a:t>
            </a:r>
          </a:p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х=±√2</a:t>
            </a:r>
          </a:p>
          <a:p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має коренів</a:t>
            </a:r>
          </a:p>
          <a:p>
            <a:r>
              <a:rPr lang="uk-UA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х=0 х=11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8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85728"/>
            <a:ext cx="38895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4400" baseline="30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8х + 16 = 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dirty="0" smtClean="0">
                <a:solidFill>
                  <a:srgbClr val="002060"/>
                </a:solidFill>
              </a:rPr>
              <a:t>,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2071589"/>
            <a:ext cx="756084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</a:t>
            </a:r>
            <a:r>
              <a:rPr kumimoji="0" lang="uk-UA" sz="44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8х + 15 + 1) - 1= 0;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uk-UA" sz="44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8х + 16 = 1;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 – 4)</a:t>
            </a:r>
            <a:r>
              <a:rPr kumimoji="0" lang="uk-UA" sz="44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– 4 = 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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х = 4 – 1 або х = 4 + 1;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х = 3		</a:t>
            </a:r>
            <a:r>
              <a:rPr kumimoji="0" lang="uk-UA" sz="4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х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= 5.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340768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uk-UA" sz="44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8х + 15 = 0;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285728"/>
            <a:ext cx="407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(х-4)</a:t>
            </a:r>
            <a:r>
              <a:rPr lang="uk-UA" sz="4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=0, х=4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45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/>
        </p:nvSpPr>
        <p:spPr>
          <a:xfrm>
            <a:off x="3419872" y="4725144"/>
            <a:ext cx="2376264" cy="2132856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6228184" y="4725144"/>
            <a:ext cx="2376264" cy="2132856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260648"/>
            <a:ext cx="8820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en-US" sz="60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+bx+c=0, a≠0, b≠0, c≠0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11560" y="1412776"/>
          <a:ext cx="8064896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4725144"/>
            <a:ext cx="1872208" cy="832627"/>
          </a:xfrm>
          <a:prstGeom prst="rect">
            <a:avLst/>
          </a:prstGeom>
          <a:noFill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5359524"/>
            <a:ext cx="1952953" cy="864096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865556" y="5102614"/>
                <a:ext cx="1412887" cy="9103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</a:rPr>
                        <m:t>𝑥</m:t>
                      </m:r>
                      <m:r>
                        <a:rPr lang="en-US" sz="280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en-US" sz="280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800" i="1" smtClean="0"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uk-UA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5556" y="5102614"/>
                <a:ext cx="1412887" cy="91031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/>
      <p:bldGraphic spid="4" grpId="0">
        <p:bldAsOne/>
      </p:bldGraphic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060848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D=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(-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-4∙1∙15=4&gt;0</a:t>
            </a:r>
            <a:endParaRPr lang="uk-UA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3068960"/>
            <a:ext cx="2275787" cy="864096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725144"/>
            <a:ext cx="2252343" cy="853311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068960"/>
            <a:ext cx="2104881" cy="936104"/>
          </a:xfrm>
          <a:prstGeom prst="rect">
            <a:avLst/>
          </a:prstGeom>
          <a:noFill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653136"/>
            <a:ext cx="2278450" cy="100811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67544" y="260648"/>
            <a:ext cx="3626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40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8х + 1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0.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26064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a=1, b=-8, c=15</a:t>
            </a:r>
            <a:endParaRPr lang="ru-RU" sz="4000" dirty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161" y="1216405"/>
            <a:ext cx="2154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D=b</a:t>
            </a:r>
            <a:r>
              <a:rPr lang="en-US" sz="4000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-4ac</a:t>
            </a:r>
            <a:endParaRPr lang="uk-UA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404664"/>
            <a:ext cx="71287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uk-UA" sz="5400" b="1" cap="none" spc="0" dirty="0">
              <a:ln w="1905"/>
              <a:solidFill>
                <a:srgbClr val="00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18914233"/>
              </p:ext>
            </p:extLst>
          </p:nvPr>
        </p:nvGraphicFramePr>
        <p:xfrm>
          <a:off x="647564" y="1556792"/>
          <a:ext cx="8100900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11760" y="260648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D=b</a:t>
            </a:r>
            <a:r>
              <a:rPr lang="en-US" sz="6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-4ac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1">
        <p:bldAsOne/>
      </p:bldGraphic>
      <p:bldP spid="10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935</TotalTime>
  <Words>493</Words>
  <Application>Microsoft Office PowerPoint</Application>
  <PresentationFormat>Экран (4:3)</PresentationFormat>
  <Paragraphs>104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Трек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Retired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RWT</dc:creator>
  <cp:lastModifiedBy>1</cp:lastModifiedBy>
  <cp:revision>74</cp:revision>
  <dcterms:created xsi:type="dcterms:W3CDTF">2012-03-18T13:12:41Z</dcterms:created>
  <dcterms:modified xsi:type="dcterms:W3CDTF">2016-03-15T18:15:38Z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573355</vt:lpwstr>
  </property>
  <property fmtid="{D5CDD505-2E9C-101B-9397-08002B2CF9AE}" name="NXPowerLiteVersion" pid="3">
    <vt:lpwstr>D4.1.4</vt:lpwstr>
  </property>
</Properties>
</file>