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70" r:id="rId6"/>
    <p:sldId id="264" r:id="rId7"/>
    <p:sldId id="265" r:id="rId8"/>
    <p:sldId id="266" r:id="rId9"/>
    <p:sldId id="267" r:id="rId10"/>
    <p:sldId id="271" r:id="rId11"/>
    <p:sldId id="272" r:id="rId12"/>
    <p:sldId id="268" r:id="rId13"/>
    <p:sldId id="269" r:id="rId14"/>
    <p:sldId id="26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00"/>
    <a:srgbClr val="996633"/>
    <a:srgbClr val="9933FF"/>
    <a:srgbClr val="00FFFF"/>
    <a:srgbClr val="FF33CC"/>
    <a:srgbClr val="D600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DA651-CAAF-4F50-A55E-3DD15666B9BB}" type="datetimeFigureOut">
              <a:rPr lang="ru-RU" smtClean="0"/>
              <a:pPr/>
              <a:t>03.11.2016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C077E-133E-4927-B914-740FAE90A3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4;&#1083;&#1103;\&#1089;&#1077;&#1084;&#1110;&#1085;&#1072;&#1088;%20&#1091;&#1088;&#1086;&#1082;\V.Pavenskiy_-_Zapletu_v&#1110;nochok_(get-tune.net).mp3" TargetMode="Externa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54;&#1083;&#1103;\&#1089;&#1077;&#1084;&#1110;&#1085;&#1072;&#1088;%20&#1091;&#1088;&#1086;&#1082;\Naconal_na-zasluzhena-kapela-banduristv-men-GMayborodi-Reve-ta-y-stogne-Dnpr-shirokiy(muzofon.com)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pics.livejournal.com/punkerss/pic/000ct9a5/" TargetMode="External"/><Relationship Id="rId3" Type="http://schemas.openxmlformats.org/officeDocument/2006/relationships/image" Target="../media/image16.jpeg"/><Relationship Id="rId7" Type="http://schemas.openxmlformats.org/officeDocument/2006/relationships/image" Target="../media/image18.jpeg"/><Relationship Id="rId2" Type="http://schemas.openxmlformats.org/officeDocument/2006/relationships/hyperlink" Target="http://pics.livejournal.com/punkerss/pic/000cz1c6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ics.livejournal.com/punkerss/pic/000d78t9/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hyperlink" Target="http://pics.livejournal.com/punkerss/pic/000cst6h/" TargetMode="External"/><Relationship Id="rId4" Type="http://schemas.openxmlformats.org/officeDocument/2006/relationships/hyperlink" Target="http://pics.livejournal.com/punkerss/pic/000da2pg/" TargetMode="External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Додавання і віднімання натуральних чисел</a:t>
            </a:r>
            <a:endParaRPr lang="ru-RU" dirty="0"/>
          </a:p>
        </p:txBody>
      </p:sp>
      <p:pic>
        <p:nvPicPr>
          <p:cNvPr id="12290" name="Picture 2" descr="http://shkola.ostriv.in.ua/images/publications/4/10606/1324459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000" y="4005064"/>
            <a:ext cx="2853488" cy="2852936"/>
          </a:xfrm>
          <a:prstGeom prst="rect">
            <a:avLst/>
          </a:prstGeom>
          <a:noFill/>
        </p:spPr>
      </p:pic>
      <p:pic>
        <p:nvPicPr>
          <p:cNvPr id="11266" name="Picture 2" descr="Школьная стра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556792"/>
            <a:ext cx="2952328" cy="3012926"/>
          </a:xfrm>
          <a:prstGeom prst="rect">
            <a:avLst/>
          </a:prstGeom>
          <a:noFill/>
        </p:spPr>
      </p:pic>
      <p:pic>
        <p:nvPicPr>
          <p:cNvPr id="11268" name="Picture 4" descr="Канцтова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980728"/>
            <a:ext cx="2952328" cy="2664296"/>
          </a:xfrm>
          <a:prstGeom prst="rect">
            <a:avLst/>
          </a:prstGeom>
          <a:noFill/>
        </p:spPr>
      </p:pic>
      <p:pic>
        <p:nvPicPr>
          <p:cNvPr id="11270" name="Picture 6" descr="http://klub-drug.ru/wp-content/uploads/2011/04/10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9704" y="548680"/>
            <a:ext cx="2664296" cy="3528392"/>
          </a:xfrm>
          <a:prstGeom prst="rect">
            <a:avLst/>
          </a:prstGeom>
          <a:noFill/>
        </p:spPr>
      </p:pic>
      <p:pic>
        <p:nvPicPr>
          <p:cNvPr id="11272" name="Picture 8" descr="http://klub-drug.ru/wp-content/uploads/2011/04/5147001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61048"/>
            <a:ext cx="3419872" cy="2808312"/>
          </a:xfrm>
          <a:prstGeom prst="rect">
            <a:avLst/>
          </a:prstGeom>
          <a:noFill/>
        </p:spPr>
      </p:pic>
      <p:pic>
        <p:nvPicPr>
          <p:cNvPr id="11274" name="Picture 10" descr="http://klub-drug.ru/wp-content/uploads/2011/04/6520036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437112"/>
            <a:ext cx="1944216" cy="24208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complex15.nethouse.ru/static/img/0000/0003/0274/30274147.gqe6whzgky.W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3923928" cy="22048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63001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Розгадай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кросворд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19" y="1196748"/>
          <a:ext cx="4392486" cy="3528396"/>
        </p:xfrm>
        <a:graphic>
          <a:graphicData uri="http://schemas.openxmlformats.org/drawingml/2006/table">
            <a:tbl>
              <a:tblPr/>
              <a:tblGrid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</a:tblGrid>
              <a:tr h="294033">
                <a:tc gridSpan="3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94033">
                <a:tc gridSpan="2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9403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 rowSpan="2" gridSpan="5"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 gridSpan="5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33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8024" y="1493787"/>
            <a:ext cx="417646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Одиниця вимірювання часу.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Компонент дії додавання.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Рівність, яка містить змінну.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Назва другого розряду класу одиниць.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Частина прямої, обмежена з двох сторін.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Група з трьох цифр запису багатоцифрового числа.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Назва чисел, які використовуються при лічбі.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http://lh6.ggpht.com/8taeN8jHopdPb9crBK5DqBuL6L0GL866uEU9iG0SqwItew8CEHFEKOr7CakGPwXaIJQ=w1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0"/>
            <a:ext cx="2843808" cy="15567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llkarpaty.com/images/stories/goverl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" y="5013176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Висота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становить 2061 м над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рівнем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моря.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496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/>
              <a:t>Розташуйте числа в порядку зростання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04864"/>
            <a:ext cx="9036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  </a:t>
            </a:r>
            <a:r>
              <a:rPr lang="uk-UA" sz="8000" dirty="0" smtClean="0">
                <a:solidFill>
                  <a:srgbClr val="996633"/>
                </a:solidFill>
              </a:rPr>
              <a:t>2285</a:t>
            </a:r>
            <a:r>
              <a:rPr lang="uk-UA" sz="8000" dirty="0" smtClean="0"/>
              <a:t>; </a:t>
            </a:r>
            <a:r>
              <a:rPr lang="uk-UA" sz="8000" dirty="0" smtClean="0">
                <a:solidFill>
                  <a:srgbClr val="0070C0"/>
                </a:solidFill>
              </a:rPr>
              <a:t>346</a:t>
            </a:r>
            <a:r>
              <a:rPr lang="uk-UA" sz="8000" dirty="0" smtClean="0"/>
              <a:t>;</a:t>
            </a:r>
            <a:r>
              <a:rPr lang="uk-UA" sz="8000" dirty="0" smtClean="0">
                <a:solidFill>
                  <a:srgbClr val="FF0000"/>
                </a:solidFill>
              </a:rPr>
              <a:t>34</a:t>
            </a:r>
            <a:r>
              <a:rPr lang="uk-UA" sz="8000" dirty="0" smtClean="0"/>
              <a:t>; </a:t>
            </a:r>
            <a:r>
              <a:rPr lang="uk-UA" sz="8000" dirty="0" smtClean="0">
                <a:solidFill>
                  <a:srgbClr val="FF9900"/>
                </a:solidFill>
              </a:rPr>
              <a:t>6999</a:t>
            </a:r>
            <a:r>
              <a:rPr lang="uk-UA" sz="8000" dirty="0" smtClean="0"/>
              <a:t>;</a:t>
            </a:r>
            <a:r>
              <a:rPr lang="uk-UA" sz="8000" dirty="0" smtClean="0">
                <a:solidFill>
                  <a:srgbClr val="00B050"/>
                </a:solidFill>
              </a:rPr>
              <a:t> 1355</a:t>
            </a:r>
            <a:r>
              <a:rPr lang="uk-UA" sz="8000" dirty="0" smtClean="0"/>
              <a:t>;</a:t>
            </a:r>
            <a:r>
              <a:rPr lang="uk-UA" sz="8000" dirty="0" smtClean="0">
                <a:solidFill>
                  <a:srgbClr val="FF00FF"/>
                </a:solidFill>
              </a:rPr>
              <a:t>603628</a:t>
            </a:r>
            <a:r>
              <a:rPr lang="uk-UA" sz="8000" dirty="0" smtClean="0"/>
              <a:t>; </a:t>
            </a:r>
            <a:r>
              <a:rPr lang="uk-UA" sz="8000" dirty="0" smtClean="0">
                <a:solidFill>
                  <a:srgbClr val="9933FF"/>
                </a:solidFill>
              </a:rPr>
              <a:t>28100</a:t>
            </a:r>
            <a:r>
              <a:rPr lang="uk-UA" sz="8000" dirty="0" smtClean="0"/>
              <a:t>. </a:t>
            </a:r>
            <a:endParaRPr lang="ru-RU" sz="80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Дайте відповіді на запитання.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1. Як називається країна в якій ми живемо?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340768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2. Назвіть столицю нашої країни.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91683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sz="2800" dirty="0" smtClean="0"/>
              <a:t>3. Назвіть найбільше двоцифрове число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348880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4. Яка найбільша річка України.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278092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5. Назвіть площу території нашого міста, якщо запам'ятали. 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789040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6. Довжина якого кордону сухопутного чи морського більша?</a:t>
            </a:r>
            <a:endParaRPr lang="ru-RU" sz="28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5536" y="1357351"/>
            <a:ext cx="84249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V.Pavenskiy_-_Zapletu_vіnochok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6309320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19672" y="0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Український віночок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діти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за урок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0" name="Picture 2" descr="http://img19.olx.kz/images_slandokz/75255371_2_644x461_pedagog-s-28-letnim-stazhem-podgotovit-vashego-rebenka-k-shkole-fotograf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3608" y="5517232"/>
            <a:ext cx="7488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</a:rPr>
              <a:t>УКРАЇНА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188640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0070C0"/>
                </a:solidFill>
              </a:rPr>
              <a:t>Синій – так,  </a:t>
            </a:r>
            <a:r>
              <a:rPr lang="uk-UA" sz="2400" dirty="0" smtClean="0">
                <a:solidFill>
                  <a:srgbClr val="FFC000"/>
                </a:solidFill>
              </a:rPr>
              <a:t>жовтий - ні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620689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1. 3.Чи правильно, що  2078 + 0 = 2078? </a:t>
            </a:r>
            <a:endParaRPr lang="ru-RU" dirty="0" smtClean="0"/>
          </a:p>
        </p:txBody>
      </p:sp>
      <p:sp>
        <p:nvSpPr>
          <p:cNvPr id="20" name="Прямоугольник 19"/>
          <p:cNvSpPr/>
          <p:nvPr/>
        </p:nvSpPr>
        <p:spPr>
          <a:xfrm>
            <a:off x="467544" y="980728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2. </a:t>
            </a:r>
            <a:r>
              <a:rPr lang="uk-UA" dirty="0" smtClean="0">
                <a:solidFill>
                  <a:srgbClr val="FF0000"/>
                </a:solidFill>
              </a:rPr>
              <a:t>а = 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uk-UA" dirty="0" smtClean="0"/>
              <a:t>. ЧИ правильно, що </a:t>
            </a:r>
            <a:r>
              <a:rPr lang="uk-UA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uk-UA" dirty="0" smtClean="0">
                <a:solidFill>
                  <a:srgbClr val="FF0000"/>
                </a:solidFill>
              </a:rPr>
              <a:t> + 3) </a:t>
            </a:r>
            <a:r>
              <a:rPr lang="uk-UA" dirty="0" smtClean="0">
                <a:solidFill>
                  <a:srgbClr val="FF0000"/>
                </a:solidFill>
                <a:latin typeface="Constantia"/>
              </a:rPr>
              <a:t>&gt;</a:t>
            </a:r>
            <a:r>
              <a:rPr lang="uk-UA" dirty="0" smtClean="0">
                <a:solidFill>
                  <a:srgbClr val="FF0000"/>
                </a:solidFill>
              </a:rPr>
              <a:t>( а + 1) </a:t>
            </a:r>
            <a:r>
              <a:rPr lang="uk-UA" dirty="0" smtClean="0"/>
              <a:t>?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1340769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3.Чи правильно, що найменше натуральне число дорівнює 1?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67544" y="1772816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4.Чи правильно, що  1м = 10см?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2276873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5. Чи правильно що різниця чисел 9068 і 0 дорівнює 0?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67544" y="2636912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6. Чи правильно,  що </a:t>
            </a:r>
            <a:r>
              <a:rPr lang="uk-UA" dirty="0" smtClean="0">
                <a:solidFill>
                  <a:srgbClr val="FF0000"/>
                </a:solidFill>
              </a:rPr>
              <a:t>а+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uk-UA" dirty="0" smtClean="0">
                <a:solidFill>
                  <a:srgbClr val="FF0000"/>
                </a:solidFill>
              </a:rPr>
              <a:t> = 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uk-UA" dirty="0" smtClean="0">
                <a:solidFill>
                  <a:srgbClr val="FF0000"/>
                </a:solidFill>
              </a:rPr>
              <a:t>+а?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7544" y="3140968"/>
            <a:ext cx="6403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7. </a:t>
            </a:r>
            <a:r>
              <a:rPr lang="ru-RU" dirty="0" err="1" smtClean="0"/>
              <a:t>Чи</a:t>
            </a:r>
            <a:r>
              <a:rPr lang="ru-RU" dirty="0" smtClean="0"/>
              <a:t> правильно,  </a:t>
            </a:r>
            <a:r>
              <a:rPr lang="ru-RU" dirty="0" err="1" smtClean="0"/>
              <a:t>що</a:t>
            </a:r>
            <a:r>
              <a:rPr lang="ru-RU" dirty="0" smtClean="0"/>
              <a:t> число </a:t>
            </a:r>
            <a:r>
              <a:rPr lang="ru-RU" dirty="0" smtClean="0">
                <a:solidFill>
                  <a:srgbClr val="FF0000"/>
                </a:solidFill>
              </a:rPr>
              <a:t>20500&gt;</a:t>
            </a:r>
            <a:r>
              <a:rPr lang="uk-UA" dirty="0" smtClean="0">
                <a:solidFill>
                  <a:srgbClr val="FF0000"/>
                </a:solidFill>
              </a:rPr>
              <a:t>20099</a:t>
            </a:r>
            <a:r>
              <a:rPr lang="uk-UA" dirty="0" smtClean="0"/>
              <a:t>?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3501008"/>
            <a:ext cx="6343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8.Чи правильно,що в числі 20125 нуль сотень? 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524000" y="3933056"/>
          <a:ext cx="6096000" cy="17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krexport.gov.ua/i/imgsupload/image/Politi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Прочитайте числа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26876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1222;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2051720" y="126876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1084;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75857" y="1268760"/>
            <a:ext cx="1152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/>
              <a:t>135;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1268760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542;</a:t>
            </a:r>
            <a:endParaRPr lang="ru-RU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5436096" y="1268761"/>
            <a:ext cx="864096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98;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6300192" y="1268761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1955;</a:t>
            </a:r>
            <a:endParaRPr lang="ru-RU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7740352" y="126876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608.</a:t>
            </a:r>
            <a:endParaRPr lang="ru-RU" sz="3600" dirty="0"/>
          </a:p>
        </p:txBody>
      </p:sp>
      <p:pic>
        <p:nvPicPr>
          <p:cNvPr id="21" name="Рисунок 20" descr="http://www.photoukraine.com/i/articles/granitsy/001-GranitsyMap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/>
              <a:t>Задача.</a:t>
            </a:r>
          </a:p>
          <a:p>
            <a:pPr algn="ctr"/>
            <a:r>
              <a:rPr lang="uk-UA" sz="3200" dirty="0" smtClean="0"/>
              <a:t>Довжина сухопутного державного кордону України з Росією складає  </a:t>
            </a:r>
            <a:r>
              <a:rPr lang="uk-UA" sz="3200" dirty="0" smtClean="0">
                <a:solidFill>
                  <a:srgbClr val="FF0000"/>
                </a:solidFill>
              </a:rPr>
              <a:t>1955км</a:t>
            </a:r>
            <a:r>
              <a:rPr lang="uk-UA" sz="3200" dirty="0" smtClean="0"/>
              <a:t>, з Угорщиною –</a:t>
            </a:r>
            <a:r>
              <a:rPr lang="uk-UA" sz="3200" dirty="0" smtClean="0">
                <a:solidFill>
                  <a:srgbClr val="FF0000"/>
                </a:solidFill>
              </a:rPr>
              <a:t>135км</a:t>
            </a:r>
            <a:r>
              <a:rPr lang="uk-UA" sz="3200" dirty="0" smtClean="0"/>
              <a:t>, з Польщею –</a:t>
            </a:r>
            <a:r>
              <a:rPr lang="uk-UA" sz="3200" dirty="0" smtClean="0">
                <a:solidFill>
                  <a:srgbClr val="FF0000"/>
                </a:solidFill>
              </a:rPr>
              <a:t>542км</a:t>
            </a:r>
            <a:r>
              <a:rPr lang="uk-UA" sz="3200" dirty="0" smtClean="0"/>
              <a:t>, з Румунією –</a:t>
            </a:r>
            <a:r>
              <a:rPr lang="uk-UA" sz="3200" dirty="0" smtClean="0">
                <a:solidFill>
                  <a:srgbClr val="FF0000"/>
                </a:solidFill>
              </a:rPr>
              <a:t>608км</a:t>
            </a:r>
            <a:r>
              <a:rPr lang="uk-UA" sz="3200" dirty="0" smtClean="0"/>
              <a:t>, з Молдовою –</a:t>
            </a:r>
            <a:r>
              <a:rPr lang="uk-UA" sz="3200" dirty="0" smtClean="0">
                <a:solidFill>
                  <a:srgbClr val="FF0000"/>
                </a:solidFill>
              </a:rPr>
              <a:t>1222км</a:t>
            </a:r>
            <a:r>
              <a:rPr lang="uk-UA" sz="3200" dirty="0" smtClean="0"/>
              <a:t>, з Словаччиною -  </a:t>
            </a:r>
            <a:r>
              <a:rPr lang="uk-UA" sz="3200" dirty="0" smtClean="0">
                <a:solidFill>
                  <a:srgbClr val="FF0000"/>
                </a:solidFill>
              </a:rPr>
              <a:t>98км</a:t>
            </a:r>
            <a:r>
              <a:rPr lang="uk-UA" sz="3200" dirty="0" smtClean="0"/>
              <a:t>, а з Білоруссю – </a:t>
            </a:r>
            <a:r>
              <a:rPr lang="uk-UA" sz="3200" dirty="0" smtClean="0">
                <a:solidFill>
                  <a:srgbClr val="FF0000"/>
                </a:solidFill>
              </a:rPr>
              <a:t>1084км</a:t>
            </a:r>
            <a:r>
              <a:rPr lang="uk-UA" sz="3200" dirty="0" smtClean="0"/>
              <a:t>. Довжина морської ділянки кордону </a:t>
            </a:r>
            <a:r>
              <a:rPr lang="uk-UA" sz="3200" dirty="0" smtClean="0">
                <a:solidFill>
                  <a:schemeClr val="accent1"/>
                </a:solidFill>
              </a:rPr>
              <a:t>1355км</a:t>
            </a:r>
            <a:r>
              <a:rPr lang="uk-UA" sz="3200" dirty="0" smtClean="0"/>
              <a:t>. Яка загальна довжина кордону України?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Загальна площа України становить </a:t>
            </a:r>
            <a:r>
              <a:rPr lang="uk-UA" sz="2800" dirty="0" smtClean="0">
                <a:solidFill>
                  <a:srgbClr val="FF0000"/>
                </a:solidFill>
              </a:rPr>
              <a:t>603628км</a:t>
            </a:r>
            <a:r>
              <a:rPr lang="uk-UA" sz="2800" dirty="0" smtClean="0">
                <a:solidFill>
                  <a:srgbClr val="FF0000"/>
                </a:solidFill>
                <a:latin typeface="Constantia"/>
              </a:rPr>
              <a:t>²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travel.kyiv.org/map/o_ukr.gif"/>
          <p:cNvPicPr/>
          <p:nvPr/>
        </p:nvPicPr>
        <p:blipFill>
          <a:blip r:embed="rId3" cstate="print"/>
          <a:srcRect t="-2899" b="7246"/>
          <a:stretch>
            <a:fillRect/>
          </a:stretch>
        </p:blipFill>
        <p:spPr bwMode="auto">
          <a:xfrm>
            <a:off x="0" y="620688"/>
            <a:ext cx="91440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551723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Загальна площа території київської області – </a:t>
            </a:r>
            <a:r>
              <a:rPr lang="uk-UA" sz="2400" dirty="0" smtClean="0">
                <a:solidFill>
                  <a:srgbClr val="FF0000"/>
                </a:solidFill>
              </a:rPr>
              <a:t>28100км²</a:t>
            </a:r>
            <a:r>
              <a:rPr lang="uk-UA" sz="2400" dirty="0" smtClean="0"/>
              <a:t>, що на </a:t>
            </a:r>
            <a:r>
              <a:rPr lang="uk-UA" sz="2400" dirty="0" smtClean="0">
                <a:solidFill>
                  <a:srgbClr val="FF0000"/>
                </a:solidFill>
              </a:rPr>
              <a:t>28066км²</a:t>
            </a:r>
            <a:r>
              <a:rPr lang="uk-UA" sz="2400" dirty="0" smtClean="0"/>
              <a:t> більше, ніж загальна площа міста Біла Церква. Знайдіть загальну площу території міста.</a:t>
            </a:r>
            <a:endParaRPr lang="ru-RU" sz="2400" dirty="0"/>
          </a:p>
        </p:txBody>
      </p:sp>
      <p:pic>
        <p:nvPicPr>
          <p:cNvPr id="6" name="Naconal_na-zasluzhena-kapela-banduristv-men-GMayborodi-Reve-ta-y-stogne-Dnpr-shirokiy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98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vit24.net/images/stories/articles/Tecnology/07-2011/dnipr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355975" cy="371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chool.xvatit.com/images/9/9f/Rr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0"/>
            <a:ext cx="5004048" cy="393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nataliya.kiev.ua/images/photo/01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933056"/>
            <a:ext cx="449999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klasna.com/uploads/editor/3355/148369/blog_3906/1(2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00150"/>
            <a:ext cx="4860032" cy="3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klasna.com/uploads/editor/3355/148369/blog_3906/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1052736"/>
            <a:ext cx="586814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Мальовнича річка Рось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pics.livejournal.com/punkerss/pic/000cz1c6/s320x240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377991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ics.livejournal.com/punkerss/pic/000da2pg/s320x240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429000"/>
            <a:ext cx="550810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ics.livejournal.com/punkerss/pic/000d78t9/s320x240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908720"/>
            <a:ext cx="34198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ics.livejournal.com/punkerss/pic/000ct9a5/s320x240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836712"/>
            <a:ext cx="305983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pics.livejournal.com/punkerss/pic/000cst6h/s320x240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908720"/>
            <a:ext cx="35402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8640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Розв'язати рівняння. 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052736"/>
            <a:ext cx="74888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І ряд :      х + 1014 = 3299;</a:t>
            </a:r>
          </a:p>
          <a:p>
            <a:endParaRPr lang="uk-UA" sz="3200" dirty="0" smtClean="0"/>
          </a:p>
          <a:p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ІІ ряд:      24004 – х = 23658;</a:t>
            </a:r>
          </a:p>
          <a:p>
            <a:endParaRPr lang="uk-UA" sz="3200" dirty="0" smtClean="0"/>
          </a:p>
          <a:p>
            <a:r>
              <a:rPr lang="uk-UA" sz="3200" dirty="0" smtClean="0">
                <a:solidFill>
                  <a:srgbClr val="00B050"/>
                </a:solidFill>
              </a:rPr>
              <a:t>ІІІ ряд:    (х – 39) + 2007 = 2026.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933056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Дніпро – 2285км;</a:t>
            </a:r>
          </a:p>
          <a:p>
            <a:r>
              <a:rPr lang="uk-UA" sz="2800" dirty="0" smtClean="0"/>
              <a:t>Рось – 346км;</a:t>
            </a:r>
          </a:p>
          <a:p>
            <a:r>
              <a:rPr lang="uk-UA" sz="2800" dirty="0" smtClean="0"/>
              <a:t>Протока – 58км.</a:t>
            </a:r>
            <a:endParaRPr lang="ru-RU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400</Words>
  <Application>Microsoft Office PowerPoint</Application>
  <PresentationFormat>Экран (4:3)</PresentationFormat>
  <Paragraphs>55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Додавання і віднімання натуральних чисел</vt:lpstr>
      <vt:lpstr>Слайд 2</vt:lpstr>
      <vt:lpstr>Слайд 3</vt:lpstr>
      <vt:lpstr>Прочитайте числа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Додавання і віднімання натуральних чисел</dc:title>
  <dc:creator>USER</dc:creator>
  <cp:lastModifiedBy>deda</cp:lastModifiedBy>
  <cp:revision>70</cp:revision>
  <dcterms:created xsi:type="dcterms:W3CDTF">2012-10-06T19:00:14Z</dcterms:created>
  <dcterms:modified xsi:type="dcterms:W3CDTF">2016-11-03T20:02:55Z</dcterms:modified>
</cp:coreProperties>
</file>