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26.09.2016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26.09.2016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26.09.2016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64021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                     </a:t>
            </a:r>
            <a:r>
              <a:rPr lang="uk-UA" dirty="0" err="1" smtClean="0">
                <a:solidFill>
                  <a:schemeClr val="bg2">
                    <a:lumMod val="50000"/>
                  </a:schemeClr>
                </a:solidFill>
              </a:rPr>
              <a:t>Ізонитка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28794" y="5105400"/>
            <a:ext cx="5857884" cy="1752600"/>
          </a:xfrm>
        </p:spPr>
        <p:txBody>
          <a:bodyPr/>
          <a:lstStyle/>
          <a:p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Підготували учениці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7-Б </a:t>
            </a:r>
            <a:r>
              <a:rPr lang="ru-RU" dirty="0" err="1" smtClean="0">
                <a:solidFill>
                  <a:schemeClr val="bg2">
                    <a:lumMod val="50000"/>
                  </a:schemeClr>
                </a:solidFill>
              </a:rPr>
              <a:t>класу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</a:p>
          <a:p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Гімназії ім. Т. Шевченка</a:t>
            </a:r>
          </a:p>
          <a:p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Кравченко Яна і Кузьміна Поліна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3316" name="Picture 4" descr="Картинки по запросу ізонит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1285860"/>
            <a:ext cx="4357718" cy="37147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Картинки по запросу ізонит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0"/>
            <a:ext cx="2363139" cy="2857520"/>
          </a:xfrm>
          <a:prstGeom prst="rect">
            <a:avLst/>
          </a:prstGeom>
          <a:noFill/>
        </p:spPr>
      </p:pic>
      <p:pic>
        <p:nvPicPr>
          <p:cNvPr id="23556" name="Picture 4" descr="Картинки по запросу ізонитк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2286000"/>
            <a:ext cx="6096000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         </a:t>
            </a:r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Дякуємо </a:t>
            </a:r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за увагу!!!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24578" name="Picture 2" descr="Картинки по запросу ізонит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1785926"/>
            <a:ext cx="3286148" cy="46434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4546" y="142852"/>
            <a:ext cx="5857916" cy="989034"/>
          </a:xfrm>
        </p:spPr>
        <p:txBody>
          <a:bodyPr>
            <a:normAutofit/>
          </a:bodyPr>
          <a:lstStyle/>
          <a:p>
            <a:r>
              <a:rPr lang="uk-UA" sz="4400" dirty="0" smtClean="0">
                <a:solidFill>
                  <a:schemeClr val="bg2">
                    <a:lumMod val="50000"/>
                  </a:schemeClr>
                </a:solidFill>
              </a:rPr>
              <a:t>Історія виникнення</a:t>
            </a:r>
            <a:endParaRPr lang="ru-RU" sz="4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1428736"/>
            <a:ext cx="7498080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/>
              <a:t>    </a:t>
            </a:r>
            <a:r>
              <a:rPr lang="ru-RU" sz="1800" dirty="0" err="1" smtClean="0"/>
              <a:t>Нитяна</a:t>
            </a:r>
            <a:r>
              <a:rPr lang="ru-RU" sz="1800" dirty="0" smtClean="0"/>
              <a:t> </a:t>
            </a:r>
            <a:r>
              <a:rPr lang="ru-RU" sz="1800" dirty="0" err="1" smtClean="0"/>
              <a:t>графіка</a:t>
            </a:r>
            <a:r>
              <a:rPr lang="ru-RU" sz="1800" dirty="0" smtClean="0"/>
              <a:t>, як вид декоративно-прикладного </a:t>
            </a:r>
            <a:r>
              <a:rPr lang="ru-RU" sz="1800" dirty="0" err="1" smtClean="0"/>
              <a:t>мистецтва</a:t>
            </a:r>
            <a:r>
              <a:rPr lang="ru-RU" sz="1800" dirty="0" smtClean="0"/>
              <a:t>, </a:t>
            </a:r>
            <a:r>
              <a:rPr lang="ru-RU" sz="1800" dirty="0" err="1" smtClean="0"/>
              <a:t>уперше</a:t>
            </a:r>
            <a:r>
              <a:rPr lang="ru-RU" sz="1800" dirty="0" smtClean="0"/>
              <a:t> </a:t>
            </a:r>
            <a:r>
              <a:rPr lang="ru-RU" sz="1800" dirty="0" err="1" smtClean="0"/>
              <a:t>з'явилася</a:t>
            </a:r>
            <a:r>
              <a:rPr lang="ru-RU" sz="1800" dirty="0" smtClean="0"/>
              <a:t> в </a:t>
            </a:r>
            <a:r>
              <a:rPr lang="ru-RU" sz="1800" dirty="0" err="1" smtClean="0"/>
              <a:t>Англії</a:t>
            </a:r>
            <a:r>
              <a:rPr lang="ru-RU" sz="1800" dirty="0" smtClean="0"/>
              <a:t> </a:t>
            </a:r>
            <a:r>
              <a:rPr lang="ru-RU" sz="1800" dirty="0" err="1" smtClean="0"/>
              <a:t>в</a:t>
            </a:r>
            <a:r>
              <a:rPr lang="ru-RU" sz="1800" dirty="0" smtClean="0"/>
              <a:t> </a:t>
            </a:r>
            <a:r>
              <a:rPr lang="en-US" sz="1800" dirty="0" smtClean="0"/>
              <a:t>XVII </a:t>
            </a:r>
            <a:r>
              <a:rPr lang="ru-RU" sz="1800" dirty="0" err="1" smtClean="0"/>
              <a:t>столітті</a:t>
            </a:r>
            <a:r>
              <a:rPr lang="ru-RU" sz="1800" dirty="0" smtClean="0"/>
              <a:t>. </a:t>
            </a:r>
            <a:r>
              <a:rPr lang="ru-RU" sz="1800" dirty="0" err="1" smtClean="0"/>
              <a:t>Англійські</a:t>
            </a:r>
            <a:r>
              <a:rPr lang="ru-RU" sz="1800" dirty="0" smtClean="0"/>
              <a:t> </a:t>
            </a:r>
            <a:r>
              <a:rPr lang="ru-RU" sz="1800" dirty="0" err="1" smtClean="0"/>
              <a:t>ткачі</a:t>
            </a:r>
            <a:r>
              <a:rPr lang="ru-RU" sz="1800" dirty="0" smtClean="0"/>
              <a:t> придумали </a:t>
            </a:r>
            <a:r>
              <a:rPr lang="ru-RU" sz="1800" dirty="0" err="1" smtClean="0"/>
              <a:t>особливий</a:t>
            </a:r>
            <a:r>
              <a:rPr lang="ru-RU" sz="1800" dirty="0" smtClean="0"/>
              <a:t> </a:t>
            </a:r>
            <a:r>
              <a:rPr lang="ru-RU" sz="1800" dirty="0" err="1" smtClean="0"/>
              <a:t>спосіб</a:t>
            </a:r>
            <a:r>
              <a:rPr lang="ru-RU" sz="1800" dirty="0" smtClean="0"/>
              <a:t> </a:t>
            </a:r>
            <a:r>
              <a:rPr lang="ru-RU" sz="1800" dirty="0" err="1" smtClean="0"/>
              <a:t>переплетення</a:t>
            </a:r>
            <a:r>
              <a:rPr lang="ru-RU" sz="1800" dirty="0" smtClean="0"/>
              <a:t> ниток. Вони забивали в дощечки </a:t>
            </a:r>
            <a:r>
              <a:rPr lang="ru-RU" sz="1800" dirty="0" err="1" smtClean="0"/>
              <a:t>цвяхи</a:t>
            </a:r>
            <a:r>
              <a:rPr lang="ru-RU" sz="1800" dirty="0" smtClean="0"/>
              <a:t> </a:t>
            </a:r>
            <a:r>
              <a:rPr lang="ru-RU" sz="1800" dirty="0" err="1" smtClean="0"/>
              <a:t>й</a:t>
            </a:r>
            <a:r>
              <a:rPr lang="ru-RU" sz="1800" dirty="0" smtClean="0"/>
              <a:t> у </a:t>
            </a:r>
            <a:r>
              <a:rPr lang="ru-RU" sz="1800" dirty="0" err="1" smtClean="0"/>
              <a:t>певній</a:t>
            </a:r>
            <a:r>
              <a:rPr lang="ru-RU" sz="1800" dirty="0" smtClean="0"/>
              <a:t> </a:t>
            </a:r>
            <a:r>
              <a:rPr lang="ru-RU" sz="1800" dirty="0" err="1" smtClean="0"/>
              <a:t>послідовності</a:t>
            </a:r>
            <a:r>
              <a:rPr lang="ru-RU" sz="1800" dirty="0" smtClean="0"/>
              <a:t> </a:t>
            </a:r>
            <a:r>
              <a:rPr lang="ru-RU" sz="1800" dirty="0" err="1" smtClean="0"/>
              <a:t>натягали</a:t>
            </a:r>
            <a:r>
              <a:rPr lang="ru-RU" sz="1800" dirty="0" smtClean="0"/>
              <a:t> на них нитки. У </a:t>
            </a:r>
            <a:r>
              <a:rPr lang="ru-RU" sz="1800" dirty="0" err="1" smtClean="0"/>
              <a:t>результаті</a:t>
            </a:r>
            <a:r>
              <a:rPr lang="ru-RU" sz="1800" dirty="0" smtClean="0"/>
              <a:t> </a:t>
            </a:r>
            <a:r>
              <a:rPr lang="ru-RU" sz="1800" dirty="0" err="1" smtClean="0"/>
              <a:t>виходили</a:t>
            </a:r>
            <a:r>
              <a:rPr lang="ru-RU" sz="1800" dirty="0" smtClean="0"/>
              <a:t> </a:t>
            </a:r>
            <a:r>
              <a:rPr lang="ru-RU" sz="1800" dirty="0" err="1" smtClean="0"/>
              <a:t>ажурні</a:t>
            </a:r>
            <a:r>
              <a:rPr lang="ru-RU" sz="1800" dirty="0" smtClean="0"/>
              <a:t> </a:t>
            </a:r>
            <a:r>
              <a:rPr lang="ru-RU" sz="1800" dirty="0" err="1" smtClean="0"/>
              <a:t>мереживні</a:t>
            </a:r>
            <a:r>
              <a:rPr lang="ru-RU" sz="1800" dirty="0" smtClean="0"/>
              <a:t> </a:t>
            </a:r>
            <a:r>
              <a:rPr lang="ru-RU" sz="1800" dirty="0" err="1" smtClean="0"/>
              <a:t>вироби</a:t>
            </a:r>
            <a:r>
              <a:rPr lang="ru-RU" sz="1800" dirty="0" smtClean="0"/>
              <a:t>, </a:t>
            </a:r>
            <a:r>
              <a:rPr lang="ru-RU" sz="1800" dirty="0" err="1" smtClean="0"/>
              <a:t>які</a:t>
            </a:r>
            <a:r>
              <a:rPr lang="ru-RU" sz="1800" dirty="0" smtClean="0"/>
              <a:t> </a:t>
            </a:r>
            <a:r>
              <a:rPr lang="ru-RU" sz="1800" dirty="0" err="1" smtClean="0"/>
              <a:t>використовувалися</a:t>
            </a:r>
            <a:r>
              <a:rPr lang="ru-RU" sz="1800" dirty="0" smtClean="0"/>
              <a:t> для </a:t>
            </a:r>
            <a:r>
              <a:rPr lang="ru-RU" sz="1800" dirty="0" err="1" smtClean="0"/>
              <a:t>прикраси</a:t>
            </a:r>
            <a:r>
              <a:rPr lang="ru-RU" sz="1800" dirty="0" smtClean="0"/>
              <a:t> </a:t>
            </a:r>
            <a:r>
              <a:rPr lang="ru-RU" sz="1800" dirty="0" err="1" smtClean="0"/>
              <a:t>житла</a:t>
            </a:r>
            <a:r>
              <a:rPr lang="ru-RU" sz="1800" dirty="0" smtClean="0"/>
              <a:t>. </a:t>
            </a:r>
            <a:r>
              <a:rPr lang="ru-RU" sz="1800" dirty="0" err="1" smtClean="0"/>
              <a:t>Існує</a:t>
            </a:r>
            <a:r>
              <a:rPr lang="ru-RU" sz="1800" dirty="0" smtClean="0"/>
              <a:t> </a:t>
            </a:r>
            <a:r>
              <a:rPr lang="ru-RU" sz="1800" dirty="0" err="1" smtClean="0"/>
              <a:t>версія</a:t>
            </a:r>
            <a:r>
              <a:rPr lang="ru-RU" sz="1800" dirty="0" smtClean="0"/>
              <a:t>, </a:t>
            </a:r>
            <a:r>
              <a:rPr lang="ru-RU" sz="1800" dirty="0" err="1" smtClean="0"/>
              <a:t>що</a:t>
            </a:r>
            <a:r>
              <a:rPr lang="ru-RU" sz="1800" dirty="0" smtClean="0"/>
              <a:t> </a:t>
            </a:r>
            <a:r>
              <a:rPr lang="ru-RU" sz="1800" dirty="0" err="1" smtClean="0"/>
              <a:t>ці</a:t>
            </a:r>
            <a:r>
              <a:rPr lang="ru-RU" sz="1800" dirty="0" smtClean="0"/>
              <a:t> </a:t>
            </a:r>
            <a:r>
              <a:rPr lang="ru-RU" sz="1800" dirty="0" err="1" smtClean="0"/>
              <a:t>роботи</a:t>
            </a:r>
            <a:r>
              <a:rPr lang="ru-RU" sz="1800" dirty="0" smtClean="0"/>
              <a:t> </a:t>
            </a:r>
            <a:r>
              <a:rPr lang="ru-RU" sz="1800" dirty="0" err="1" smtClean="0"/>
              <a:t>були</a:t>
            </a:r>
            <a:r>
              <a:rPr lang="ru-RU" sz="1800" dirty="0" smtClean="0"/>
              <a:t> </a:t>
            </a:r>
            <a:r>
              <a:rPr lang="ru-RU" sz="1800" dirty="0" err="1" smtClean="0"/>
              <a:t>свого</a:t>
            </a:r>
            <a:r>
              <a:rPr lang="ru-RU" sz="1800" dirty="0" smtClean="0"/>
              <a:t> роду </a:t>
            </a:r>
            <a:r>
              <a:rPr lang="ru-RU" sz="1800" dirty="0" err="1" smtClean="0"/>
              <a:t>ескізами</a:t>
            </a:r>
            <a:r>
              <a:rPr lang="ru-RU" sz="1800" dirty="0" smtClean="0"/>
              <a:t> для </a:t>
            </a:r>
            <a:r>
              <a:rPr lang="ru-RU" sz="1800" dirty="0" err="1" smtClean="0"/>
              <a:t>візерунків</a:t>
            </a:r>
            <a:r>
              <a:rPr lang="ru-RU" sz="1800" dirty="0" smtClean="0"/>
              <a:t> на </a:t>
            </a:r>
            <a:r>
              <a:rPr lang="ru-RU" sz="1800" dirty="0" err="1" smtClean="0"/>
              <a:t>тканині</a:t>
            </a:r>
            <a:r>
              <a:rPr lang="ru-RU" sz="1800" dirty="0" smtClean="0"/>
              <a:t>.</a:t>
            </a:r>
            <a:endParaRPr lang="ru-RU" sz="1800" dirty="0"/>
          </a:p>
        </p:txBody>
      </p:sp>
      <p:pic>
        <p:nvPicPr>
          <p:cNvPr id="14338" name="Picture 2" descr="Картинки по запросу ізонит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3714728"/>
            <a:ext cx="3143272" cy="3143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1214438" y="214313"/>
            <a:ext cx="7497762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/>
              <a:t>      </a:t>
            </a:r>
            <a:r>
              <a:rPr lang="ru-RU" sz="1800" dirty="0" err="1" smtClean="0"/>
              <a:t>Ізонитка</a:t>
            </a:r>
            <a:r>
              <a:rPr lang="ru-RU" sz="1800" dirty="0" smtClean="0"/>
              <a:t> </a:t>
            </a:r>
            <a:r>
              <a:rPr lang="ru-RU" sz="1800" dirty="0" err="1" smtClean="0"/>
              <a:t>або</a:t>
            </a:r>
            <a:r>
              <a:rPr lang="ru-RU" sz="1800" dirty="0" smtClean="0"/>
              <a:t> </a:t>
            </a:r>
            <a:r>
              <a:rPr lang="ru-RU" sz="1800" dirty="0" err="1" smtClean="0"/>
              <a:t>нитяна</a:t>
            </a:r>
            <a:r>
              <a:rPr lang="ru-RU" sz="1800" dirty="0" smtClean="0"/>
              <a:t> </a:t>
            </a:r>
            <a:r>
              <a:rPr lang="ru-RU" sz="1800" dirty="0" err="1" smtClean="0"/>
              <a:t>графіка</a:t>
            </a:r>
            <a:r>
              <a:rPr lang="ru-RU" sz="1800" dirty="0" smtClean="0"/>
              <a:t> (</a:t>
            </a:r>
            <a:r>
              <a:rPr lang="ru-RU" sz="1800" dirty="0" err="1" smtClean="0"/>
              <a:t>зображення</a:t>
            </a:r>
            <a:r>
              <a:rPr lang="ru-RU" sz="1800" dirty="0" smtClean="0"/>
              <a:t> ниткою, </a:t>
            </a:r>
            <a:r>
              <a:rPr lang="ru-RU" sz="1800" dirty="0" err="1" smtClean="0"/>
              <a:t>нитковий</a:t>
            </a:r>
            <a:r>
              <a:rPr lang="ru-RU" sz="1800" dirty="0" smtClean="0"/>
              <a:t> дизайн) - </a:t>
            </a:r>
            <a:r>
              <a:rPr lang="ru-RU" sz="1800" dirty="0" err="1" smtClean="0"/>
              <a:t>графічне</a:t>
            </a:r>
            <a:r>
              <a:rPr lang="ru-RU" sz="1800" dirty="0" smtClean="0"/>
              <a:t> </a:t>
            </a:r>
            <a:r>
              <a:rPr lang="ru-RU" sz="1800" dirty="0" err="1" smtClean="0"/>
              <a:t>зображення</a:t>
            </a:r>
            <a:r>
              <a:rPr lang="ru-RU" sz="1800" dirty="0" smtClean="0"/>
              <a:t>, </a:t>
            </a:r>
            <a:r>
              <a:rPr lang="ru-RU" sz="1800" dirty="0" err="1" smtClean="0"/>
              <a:t>особливим</a:t>
            </a:r>
            <a:r>
              <a:rPr lang="ru-RU" sz="1800" dirty="0" smtClean="0"/>
              <a:t> чином </a:t>
            </a:r>
            <a:r>
              <a:rPr lang="ru-RU" sz="1800" dirty="0" err="1" smtClean="0"/>
              <a:t>виконане</a:t>
            </a:r>
            <a:r>
              <a:rPr lang="ru-RU" sz="1800" dirty="0" smtClean="0"/>
              <a:t> нитками на </a:t>
            </a:r>
            <a:r>
              <a:rPr lang="ru-RU" sz="1800" dirty="0" err="1" smtClean="0"/>
              <a:t>картоні</a:t>
            </a:r>
            <a:r>
              <a:rPr lang="ru-RU" sz="1800" dirty="0" smtClean="0"/>
              <a:t> </a:t>
            </a:r>
            <a:r>
              <a:rPr lang="ru-RU" sz="1800" dirty="0" err="1" smtClean="0"/>
              <a:t>або</a:t>
            </a:r>
            <a:r>
              <a:rPr lang="ru-RU" sz="1800" dirty="0" smtClean="0"/>
              <a:t> </a:t>
            </a:r>
            <a:r>
              <a:rPr lang="ru-RU" sz="1800" dirty="0" err="1" smtClean="0"/>
              <a:t>іншій</a:t>
            </a:r>
            <a:r>
              <a:rPr lang="ru-RU" sz="1800" dirty="0" smtClean="0"/>
              <a:t> </a:t>
            </a:r>
            <a:r>
              <a:rPr lang="ru-RU" sz="1800" dirty="0" err="1" smtClean="0"/>
              <a:t>твердій</a:t>
            </a:r>
            <a:r>
              <a:rPr lang="ru-RU" sz="1800" dirty="0" smtClean="0"/>
              <a:t> </a:t>
            </a:r>
            <a:r>
              <a:rPr lang="ru-RU" sz="1800" dirty="0" err="1" smtClean="0"/>
              <a:t>підставі</a:t>
            </a:r>
            <a:r>
              <a:rPr lang="ru-RU" sz="1800" dirty="0" smtClean="0"/>
              <a:t>.</a:t>
            </a:r>
            <a:br>
              <a:rPr lang="ru-RU" sz="1800" dirty="0" smtClean="0"/>
            </a:br>
            <a:r>
              <a:rPr lang="ru-RU" sz="1800" dirty="0" err="1" smtClean="0"/>
              <a:t>Цю</a:t>
            </a:r>
            <a:r>
              <a:rPr lang="ru-RU" sz="1800" dirty="0" smtClean="0"/>
              <a:t> </a:t>
            </a:r>
            <a:r>
              <a:rPr lang="ru-RU" sz="1800" dirty="0" err="1" smtClean="0"/>
              <a:t>техніку</a:t>
            </a:r>
            <a:r>
              <a:rPr lang="ru-RU" sz="1800" dirty="0" smtClean="0"/>
              <a:t> </a:t>
            </a:r>
            <a:r>
              <a:rPr lang="ru-RU" sz="1800" dirty="0" err="1" smtClean="0"/>
              <a:t>також</a:t>
            </a:r>
            <a:r>
              <a:rPr lang="ru-RU" sz="1800" dirty="0" smtClean="0"/>
              <a:t> </a:t>
            </a:r>
            <a:r>
              <a:rPr lang="ru-RU" sz="1800" dirty="0" err="1" smtClean="0"/>
              <a:t>іноді</a:t>
            </a:r>
            <a:r>
              <a:rPr lang="ru-RU" sz="1800" dirty="0" smtClean="0"/>
              <a:t> </a:t>
            </a:r>
            <a:r>
              <a:rPr lang="ru-RU" sz="1800" dirty="0" err="1" smtClean="0"/>
              <a:t>називають</a:t>
            </a:r>
            <a:r>
              <a:rPr lang="ru-RU" sz="1800" dirty="0" smtClean="0"/>
              <a:t> </a:t>
            </a:r>
            <a:r>
              <a:rPr lang="ru-RU" sz="1800" dirty="0" err="1" smtClean="0"/>
              <a:t>ізографіка</a:t>
            </a:r>
            <a:r>
              <a:rPr lang="ru-RU" sz="1800" dirty="0" smtClean="0"/>
              <a:t> </a:t>
            </a:r>
            <a:r>
              <a:rPr lang="ru-RU" sz="1800" dirty="0" err="1" smtClean="0"/>
              <a:t>або</a:t>
            </a:r>
            <a:r>
              <a:rPr lang="ru-RU" sz="1800" dirty="0" smtClean="0"/>
              <a:t> </a:t>
            </a:r>
            <a:r>
              <a:rPr lang="ru-RU" sz="1800" dirty="0" err="1" smtClean="0"/>
              <a:t>вишивка</a:t>
            </a:r>
            <a:r>
              <a:rPr lang="ru-RU" sz="1800" dirty="0" smtClean="0"/>
              <a:t> по картону. В </a:t>
            </a:r>
            <a:r>
              <a:rPr lang="ru-RU" sz="1800" dirty="0" err="1" smtClean="0"/>
              <a:t>якості</a:t>
            </a:r>
            <a:r>
              <a:rPr lang="ru-RU" sz="1800" dirty="0" smtClean="0"/>
              <a:t> </a:t>
            </a:r>
            <a:r>
              <a:rPr lang="ru-RU" sz="1800" dirty="0" err="1" smtClean="0"/>
              <a:t>підстави</a:t>
            </a:r>
            <a:r>
              <a:rPr lang="ru-RU" sz="1800" dirty="0" smtClean="0"/>
              <a:t> </a:t>
            </a:r>
            <a:r>
              <a:rPr lang="ru-RU" sz="1800" dirty="0" err="1" smtClean="0"/>
              <a:t>ще</a:t>
            </a:r>
            <a:r>
              <a:rPr lang="ru-RU" sz="1800" dirty="0" smtClean="0"/>
              <a:t> </a:t>
            </a:r>
            <a:r>
              <a:rPr lang="ru-RU" sz="1800" dirty="0" err="1" smtClean="0"/>
              <a:t>можна</a:t>
            </a:r>
            <a:r>
              <a:rPr lang="ru-RU" sz="1800" dirty="0" smtClean="0"/>
              <a:t> </a:t>
            </a:r>
            <a:r>
              <a:rPr lang="ru-RU" sz="1800" dirty="0" err="1" smtClean="0"/>
              <a:t>використовувати</a:t>
            </a:r>
            <a:r>
              <a:rPr lang="ru-RU" sz="1800" dirty="0" smtClean="0"/>
              <a:t> </a:t>
            </a:r>
            <a:r>
              <a:rPr lang="ru-RU" sz="1800" dirty="0" err="1" smtClean="0"/>
              <a:t>оксамит</a:t>
            </a:r>
            <a:r>
              <a:rPr lang="ru-RU" sz="1800" dirty="0" smtClean="0"/>
              <a:t> (</a:t>
            </a:r>
            <a:r>
              <a:rPr lang="ru-RU" sz="1800" dirty="0" err="1" smtClean="0"/>
              <a:t>оксамитову</a:t>
            </a:r>
            <a:r>
              <a:rPr lang="ru-RU" sz="1800" dirty="0" smtClean="0"/>
              <a:t> </a:t>
            </a:r>
            <a:r>
              <a:rPr lang="ru-RU" sz="1800" dirty="0" err="1" smtClean="0"/>
              <a:t>папір</a:t>
            </a:r>
            <a:r>
              <a:rPr lang="ru-RU" sz="1800" dirty="0" smtClean="0"/>
              <a:t>) </a:t>
            </a:r>
            <a:r>
              <a:rPr lang="ru-RU" sz="1800" dirty="0" err="1" smtClean="0"/>
              <a:t>або</a:t>
            </a:r>
            <a:r>
              <a:rPr lang="ru-RU" sz="1800" dirty="0" smtClean="0"/>
              <a:t> </a:t>
            </a:r>
            <a:r>
              <a:rPr lang="ru-RU" sz="1800" dirty="0" err="1" smtClean="0"/>
              <a:t>щільний</a:t>
            </a:r>
            <a:r>
              <a:rPr lang="ru-RU" sz="1800" dirty="0" smtClean="0"/>
              <a:t> </a:t>
            </a:r>
            <a:r>
              <a:rPr lang="ru-RU" sz="1800" dirty="0" err="1" smtClean="0"/>
              <a:t>папір</a:t>
            </a:r>
            <a:r>
              <a:rPr lang="ru-RU" sz="1800" dirty="0" smtClean="0"/>
              <a:t>. </a:t>
            </a:r>
            <a:r>
              <a:rPr lang="ru-RU" sz="1800" dirty="0" err="1" smtClean="0"/>
              <a:t>Деякі</a:t>
            </a:r>
            <a:r>
              <a:rPr lang="ru-RU" sz="1800" dirty="0" smtClean="0"/>
              <a:t> </a:t>
            </a:r>
            <a:r>
              <a:rPr lang="ru-RU" sz="1800" dirty="0" err="1" smtClean="0"/>
              <a:t>умільці</a:t>
            </a:r>
            <a:r>
              <a:rPr lang="ru-RU" sz="1800" dirty="0" smtClean="0"/>
              <a:t> зараз </a:t>
            </a:r>
            <a:r>
              <a:rPr lang="ru-RU" sz="1800" dirty="0" err="1" smtClean="0"/>
              <a:t>роблять</a:t>
            </a:r>
            <a:r>
              <a:rPr lang="ru-RU" sz="1800" dirty="0" smtClean="0"/>
              <a:t> </a:t>
            </a:r>
            <a:r>
              <a:rPr lang="ru-RU" sz="1800" dirty="0" err="1" smtClean="0"/>
              <a:t>вишивку</a:t>
            </a:r>
            <a:r>
              <a:rPr lang="ru-RU" sz="1800" dirty="0" smtClean="0"/>
              <a:t> на дисках. Нитки </a:t>
            </a:r>
            <a:r>
              <a:rPr lang="ru-RU" sz="1800" dirty="0" err="1" smtClean="0"/>
              <a:t>можуть</a:t>
            </a:r>
            <a:r>
              <a:rPr lang="ru-RU" sz="1800" dirty="0" smtClean="0"/>
              <a:t> бути </a:t>
            </a:r>
            <a:r>
              <a:rPr lang="ru-RU" sz="1800" dirty="0" err="1" smtClean="0"/>
              <a:t>звичайні</a:t>
            </a:r>
            <a:r>
              <a:rPr lang="ru-RU" sz="1800" dirty="0" smtClean="0"/>
              <a:t> </a:t>
            </a:r>
            <a:r>
              <a:rPr lang="ru-RU" sz="1800" dirty="0" err="1" smtClean="0"/>
              <a:t>швейні</a:t>
            </a:r>
            <a:r>
              <a:rPr lang="ru-RU" sz="1800" dirty="0" smtClean="0"/>
              <a:t>, </a:t>
            </a:r>
            <a:r>
              <a:rPr lang="ru-RU" sz="1800" dirty="0" err="1" smtClean="0"/>
              <a:t>шерстяні</a:t>
            </a:r>
            <a:r>
              <a:rPr lang="ru-RU" sz="1800" dirty="0" smtClean="0"/>
              <a:t>, </a:t>
            </a:r>
            <a:r>
              <a:rPr lang="ru-RU" sz="1800" dirty="0" err="1" smtClean="0"/>
              <a:t>муліне</a:t>
            </a:r>
            <a:r>
              <a:rPr lang="ru-RU" sz="1800" dirty="0" smtClean="0"/>
              <a:t> </a:t>
            </a:r>
            <a:r>
              <a:rPr lang="ru-RU" sz="1800" dirty="0" err="1" smtClean="0"/>
              <a:t>або</a:t>
            </a:r>
            <a:r>
              <a:rPr lang="ru-RU" sz="1800" dirty="0" smtClean="0"/>
              <a:t> </a:t>
            </a:r>
            <a:r>
              <a:rPr lang="ru-RU" sz="1800" dirty="0" err="1" smtClean="0"/>
              <a:t>інші</a:t>
            </a:r>
            <a:r>
              <a:rPr lang="ru-RU" sz="1800" dirty="0" smtClean="0"/>
              <a:t>. </a:t>
            </a:r>
            <a:r>
              <a:rPr lang="ru-RU" sz="1800" dirty="0" err="1" smtClean="0"/>
              <a:t>Також</a:t>
            </a:r>
            <a:r>
              <a:rPr lang="ru-RU" sz="1800" dirty="0" smtClean="0"/>
              <a:t> </a:t>
            </a:r>
            <a:r>
              <a:rPr lang="ru-RU" sz="1800" dirty="0" err="1" smtClean="0"/>
              <a:t>можна</a:t>
            </a:r>
            <a:r>
              <a:rPr lang="ru-RU" sz="1800" dirty="0" smtClean="0"/>
              <a:t> </a:t>
            </a:r>
            <a:r>
              <a:rPr lang="ru-RU" sz="1800" dirty="0" err="1" smtClean="0"/>
              <a:t>використовувати</a:t>
            </a:r>
            <a:r>
              <a:rPr lang="ru-RU" sz="1800" dirty="0" smtClean="0"/>
              <a:t> </a:t>
            </a:r>
            <a:r>
              <a:rPr lang="ru-RU" sz="1800" dirty="0" err="1" smtClean="0"/>
              <a:t>кольорові</a:t>
            </a:r>
            <a:r>
              <a:rPr lang="ru-RU" sz="1800" dirty="0" smtClean="0"/>
              <a:t> </a:t>
            </a:r>
            <a:r>
              <a:rPr lang="ru-RU" sz="1800" dirty="0" err="1" smtClean="0"/>
              <a:t>шовкові</a:t>
            </a:r>
            <a:r>
              <a:rPr lang="ru-RU" sz="1800" dirty="0" smtClean="0"/>
              <a:t> нитки.</a:t>
            </a:r>
            <a:endParaRPr lang="ru-RU" sz="1800" dirty="0"/>
          </a:p>
        </p:txBody>
      </p:sp>
      <p:pic>
        <p:nvPicPr>
          <p:cNvPr id="15362" name="Picture 2" descr="Ізонитка або нитяна графі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2571744"/>
            <a:ext cx="3214710" cy="41434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               Як </a:t>
            </a:r>
            <a:r>
              <a:rPr lang="ru-RU" b="1" dirty="0" err="1" smtClean="0">
                <a:solidFill>
                  <a:schemeClr val="bg2">
                    <a:lumMod val="50000"/>
                  </a:schemeClr>
                </a:solidFill>
              </a:rPr>
              <a:t>це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bg2">
                    <a:lumMod val="50000"/>
                  </a:schemeClr>
                </a:solidFill>
              </a:rPr>
              <a:t>робиться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?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base">
              <a:buNone/>
            </a:pPr>
            <a:r>
              <a:rPr lang="ru-RU" sz="2400" dirty="0" smtClean="0"/>
              <a:t>     </a:t>
            </a:r>
            <a:r>
              <a:rPr lang="ru-RU" sz="2400" dirty="0" err="1" smtClean="0"/>
              <a:t>Техніка</a:t>
            </a:r>
            <a:r>
              <a:rPr lang="ru-RU" sz="2400" dirty="0" smtClean="0"/>
              <a:t> </a:t>
            </a:r>
            <a:r>
              <a:rPr lang="ru-RU" sz="2400" dirty="0" err="1" smtClean="0"/>
              <a:t>виконання</a:t>
            </a:r>
            <a:r>
              <a:rPr lang="ru-RU" sz="2400" dirty="0" smtClean="0"/>
              <a:t> </a:t>
            </a:r>
            <a:r>
              <a:rPr lang="ru-RU" sz="2400" dirty="0" err="1" smtClean="0"/>
              <a:t>ізонитки</a:t>
            </a:r>
            <a:r>
              <a:rPr lang="ru-RU" sz="2400" dirty="0" smtClean="0"/>
              <a:t> проста </a:t>
            </a:r>
            <a:r>
              <a:rPr lang="ru-RU" sz="2400" dirty="0" err="1" smtClean="0"/>
              <a:t>і</a:t>
            </a:r>
            <a:r>
              <a:rPr lang="ru-RU" sz="2400" dirty="0" smtClean="0"/>
              <a:t> доступна </a:t>
            </a:r>
            <a:r>
              <a:rPr lang="ru-RU" sz="2400" dirty="0" err="1" smtClean="0"/>
              <a:t>людині</a:t>
            </a:r>
            <a:r>
              <a:rPr lang="ru-RU" sz="2400" dirty="0" smtClean="0"/>
              <a:t> </a:t>
            </a:r>
            <a:r>
              <a:rPr lang="ru-RU" sz="2400" dirty="0" err="1" smtClean="0"/>
              <a:t>будь-якого</a:t>
            </a:r>
            <a:r>
              <a:rPr lang="ru-RU" sz="2400" dirty="0" smtClean="0"/>
              <a:t> </a:t>
            </a:r>
            <a:r>
              <a:rPr lang="ru-RU" sz="2400" dirty="0" err="1" smtClean="0"/>
              <a:t>віку</a:t>
            </a:r>
            <a:r>
              <a:rPr lang="ru-RU" sz="2400" dirty="0" smtClean="0"/>
              <a:t>. Для </a:t>
            </a:r>
            <a:r>
              <a:rPr lang="ru-RU" sz="2400" dirty="0" err="1" smtClean="0"/>
              <a:t>її</a:t>
            </a:r>
            <a:r>
              <a:rPr lang="ru-RU" sz="2400" dirty="0" smtClean="0"/>
              <a:t> </a:t>
            </a:r>
            <a:r>
              <a:rPr lang="ru-RU" sz="2400" dirty="0" err="1" smtClean="0"/>
              <a:t>освоєння</a:t>
            </a:r>
            <a:r>
              <a:rPr lang="ru-RU" sz="2400" dirty="0" smtClean="0"/>
              <a:t> </a:t>
            </a:r>
            <a:r>
              <a:rPr lang="ru-RU" sz="2400" dirty="0" err="1" smtClean="0"/>
              <a:t>достатньо</a:t>
            </a:r>
            <a:r>
              <a:rPr lang="ru-RU" sz="2400" dirty="0" smtClean="0"/>
              <a:t> знати три </a:t>
            </a:r>
            <a:r>
              <a:rPr lang="ru-RU" sz="2400" dirty="0" err="1" smtClean="0"/>
              <a:t>основних</a:t>
            </a:r>
            <a:r>
              <a:rPr lang="ru-RU" sz="2400" dirty="0" smtClean="0"/>
              <a:t> </a:t>
            </a:r>
            <a:r>
              <a:rPr lang="ru-RU" sz="2400" dirty="0" err="1" smtClean="0"/>
              <a:t>прийоми</a:t>
            </a:r>
            <a:r>
              <a:rPr lang="ru-RU" sz="2400" dirty="0" smtClean="0"/>
              <a:t>:</a:t>
            </a:r>
          </a:p>
          <a:p>
            <a:pPr fontAlgn="base"/>
            <a:r>
              <a:rPr lang="ru-RU" sz="2400" dirty="0" err="1" smtClean="0"/>
              <a:t>заповнення</a:t>
            </a:r>
            <a:r>
              <a:rPr lang="ru-RU" sz="2400" dirty="0" smtClean="0"/>
              <a:t> кута;</a:t>
            </a:r>
          </a:p>
          <a:p>
            <a:pPr fontAlgn="base"/>
            <a:r>
              <a:rPr lang="ru-RU" sz="2400" dirty="0" err="1" smtClean="0"/>
              <a:t>заповнення</a:t>
            </a:r>
            <a:r>
              <a:rPr lang="ru-RU" sz="2400" dirty="0" smtClean="0"/>
              <a:t> </a:t>
            </a:r>
            <a:r>
              <a:rPr lang="ru-RU" sz="2400" dirty="0" smtClean="0"/>
              <a:t>кола;</a:t>
            </a:r>
            <a:endParaRPr lang="ru-RU" sz="2400" dirty="0" smtClean="0"/>
          </a:p>
          <a:p>
            <a:pPr fontAlgn="base"/>
            <a:r>
              <a:rPr lang="ru-RU" sz="2400" dirty="0" err="1" smtClean="0"/>
              <a:t>заповнення</a:t>
            </a:r>
            <a:r>
              <a:rPr lang="ru-RU" sz="2400" dirty="0" smtClean="0"/>
              <a:t> дуги.</a:t>
            </a:r>
            <a:endParaRPr lang="ru-RU" sz="2400" dirty="0"/>
          </a:p>
        </p:txBody>
      </p:sp>
      <p:pic>
        <p:nvPicPr>
          <p:cNvPr id="16386" name="Picture 2" descr="http://scrapmania.moy.su/_fr/5/s009556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2643182"/>
            <a:ext cx="3495406" cy="35099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1071563" y="142875"/>
            <a:ext cx="7497762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      </a:t>
            </a:r>
            <a:r>
              <a:rPr lang="ru-RU" sz="2000" dirty="0" err="1" smtClean="0"/>
              <a:t>Найчастіше</a:t>
            </a:r>
            <a:r>
              <a:rPr lang="ru-RU" sz="2000" dirty="0" smtClean="0"/>
              <a:t> </a:t>
            </a:r>
            <a:r>
              <a:rPr lang="ru-RU" sz="2000" dirty="0" err="1" smtClean="0"/>
              <a:t>ізониткою</a:t>
            </a:r>
            <a:r>
              <a:rPr lang="ru-RU" sz="2000" dirty="0" smtClean="0"/>
              <a:t> </a:t>
            </a:r>
            <a:r>
              <a:rPr lang="ru-RU" sz="2000" dirty="0" err="1" smtClean="0"/>
              <a:t>називають</a:t>
            </a:r>
            <a:r>
              <a:rPr lang="ru-RU" sz="2000" dirty="0" smtClean="0"/>
              <a:t> </a:t>
            </a:r>
            <a:r>
              <a:rPr lang="ru-RU" sz="2000" dirty="0" err="1" smtClean="0"/>
              <a:t>вишивку</a:t>
            </a:r>
            <a:r>
              <a:rPr lang="ru-RU" sz="2000" dirty="0" smtClean="0"/>
              <a:t> на </a:t>
            </a:r>
            <a:r>
              <a:rPr lang="ru-RU" sz="2000" dirty="0" err="1" smtClean="0"/>
              <a:t>картоні</a:t>
            </a:r>
            <a:r>
              <a:rPr lang="ru-RU" sz="2000" dirty="0" smtClean="0"/>
              <a:t>, а нитяною </a:t>
            </a:r>
            <a:r>
              <a:rPr lang="ru-RU" sz="2000" dirty="0" err="1" smtClean="0"/>
              <a:t>графікою</a:t>
            </a:r>
            <a:r>
              <a:rPr lang="ru-RU" sz="2000" dirty="0" smtClean="0"/>
              <a:t> - </a:t>
            </a:r>
            <a:r>
              <a:rPr lang="ru-RU" sz="2000" dirty="0" err="1" smtClean="0"/>
              <a:t>картини</a:t>
            </a:r>
            <a:r>
              <a:rPr lang="ru-RU" sz="2000" dirty="0" smtClean="0"/>
              <a:t> </a:t>
            </a:r>
            <a:r>
              <a:rPr lang="ru-RU" sz="2000" dirty="0" err="1" smtClean="0"/>
              <a:t>з</a:t>
            </a:r>
            <a:r>
              <a:rPr lang="ru-RU" sz="2000" dirty="0" smtClean="0"/>
              <a:t> </a:t>
            </a:r>
            <a:r>
              <a:rPr lang="ru-RU" sz="2000" dirty="0" err="1" smtClean="0"/>
              <a:t>цвяхів</a:t>
            </a:r>
            <a:r>
              <a:rPr lang="ru-RU" sz="2000" dirty="0" smtClean="0"/>
              <a:t> </a:t>
            </a:r>
            <a:r>
              <a:rPr lang="ru-RU" sz="2000" dirty="0" err="1" smtClean="0"/>
              <a:t>і</a:t>
            </a:r>
            <a:r>
              <a:rPr lang="ru-RU" sz="2000" dirty="0" smtClean="0"/>
              <a:t> ниток. Так як </a:t>
            </a:r>
            <a:r>
              <a:rPr lang="ru-RU" sz="2000" dirty="0" err="1" smtClean="0"/>
              <a:t>ніхто</a:t>
            </a:r>
            <a:r>
              <a:rPr lang="ru-RU" sz="2000" dirty="0" smtClean="0"/>
              <a:t> </a:t>
            </a:r>
            <a:r>
              <a:rPr lang="ru-RU" sz="2000" dirty="0" err="1" smtClean="0"/>
              <a:t>дисертації</a:t>
            </a:r>
            <a:r>
              <a:rPr lang="ru-RU" sz="2000" dirty="0" smtClean="0"/>
              <a:t> не написав </a:t>
            </a:r>
            <a:r>
              <a:rPr lang="ru-RU" sz="2000" dirty="0" err="1" smtClean="0"/>
              <a:t>і</a:t>
            </a:r>
            <a:r>
              <a:rPr lang="ru-RU" sz="2000" dirty="0" smtClean="0"/>
              <a:t> </a:t>
            </a:r>
            <a:r>
              <a:rPr lang="ru-RU" sz="2000" dirty="0" err="1" smtClean="0"/>
              <a:t>чітко</a:t>
            </a:r>
            <a:r>
              <a:rPr lang="ru-RU" sz="2000" dirty="0" smtClean="0"/>
              <a:t> </a:t>
            </a:r>
            <a:r>
              <a:rPr lang="ru-RU" sz="2000" dirty="0" err="1" smtClean="0"/>
              <a:t>закріпити</a:t>
            </a:r>
            <a:r>
              <a:rPr lang="ru-RU" sz="2000" dirty="0" smtClean="0"/>
              <a:t> </a:t>
            </a:r>
            <a:r>
              <a:rPr lang="ru-RU" sz="2000" dirty="0" err="1" smtClean="0"/>
              <a:t>назву</a:t>
            </a:r>
            <a:r>
              <a:rPr lang="ru-RU" sz="2000" dirty="0" smtClean="0"/>
              <a:t> </a:t>
            </a:r>
            <a:r>
              <a:rPr lang="ru-RU" sz="2000" dirty="0" err="1" smtClean="0"/>
              <a:t>ніхто</a:t>
            </a:r>
            <a:r>
              <a:rPr lang="ru-RU" sz="2000" dirty="0" smtClean="0"/>
              <a:t> </a:t>
            </a:r>
            <a:r>
              <a:rPr lang="ru-RU" sz="2000" dirty="0" err="1" smtClean="0"/>
              <a:t>й</a:t>
            </a:r>
            <a:r>
              <a:rPr lang="ru-RU" sz="2000" dirty="0" smtClean="0"/>
              <a:t> не </a:t>
            </a:r>
            <a:r>
              <a:rPr lang="ru-RU" sz="2000" dirty="0" err="1" smtClean="0"/>
              <a:t>намагався</a:t>
            </a:r>
            <a:r>
              <a:rPr lang="ru-RU" sz="2000" dirty="0" smtClean="0"/>
              <a:t>, то </a:t>
            </a:r>
            <a:r>
              <a:rPr lang="ru-RU" sz="2000" dirty="0" err="1" smtClean="0"/>
              <a:t>будь-яка</a:t>
            </a:r>
            <a:r>
              <a:rPr lang="ru-RU" sz="2000" dirty="0" smtClean="0"/>
              <a:t> </a:t>
            </a:r>
            <a:r>
              <a:rPr lang="ru-RU" sz="2000" dirty="0" err="1" smtClean="0"/>
              <a:t>назва</a:t>
            </a:r>
            <a:r>
              <a:rPr lang="ru-RU" sz="2000" dirty="0" smtClean="0"/>
              <a:t> </a:t>
            </a:r>
            <a:r>
              <a:rPr lang="ru-RU" sz="2000" dirty="0" err="1" smtClean="0"/>
              <a:t>призведе</a:t>
            </a:r>
            <a:r>
              <a:rPr lang="ru-RU" sz="2000" dirty="0" smtClean="0"/>
              <a:t> до </a:t>
            </a:r>
            <a:r>
              <a:rPr lang="ru-RU" sz="2000" dirty="0" err="1" smtClean="0"/>
              <a:t>однієї</a:t>
            </a:r>
            <a:r>
              <a:rPr lang="ru-RU" sz="2000" dirty="0" smtClean="0"/>
              <a:t> техники </a:t>
            </a:r>
            <a:r>
              <a:rPr lang="ru-RU" sz="2000" dirty="0" err="1" smtClean="0"/>
              <a:t>і</a:t>
            </a:r>
            <a:r>
              <a:rPr lang="ru-RU" sz="2000" dirty="0" smtClean="0"/>
              <a:t> практично буде </a:t>
            </a:r>
            <a:r>
              <a:rPr lang="ru-RU" sz="2000" dirty="0" err="1" smtClean="0"/>
              <a:t>означати</a:t>
            </a:r>
            <a:r>
              <a:rPr lang="ru-RU" sz="2000" dirty="0" smtClean="0"/>
              <a:t> </a:t>
            </a:r>
            <a:r>
              <a:rPr lang="ru-RU" sz="2000" dirty="0" err="1" smtClean="0"/>
              <a:t>одне</a:t>
            </a:r>
            <a:r>
              <a:rPr lang="ru-RU" sz="2000" dirty="0" smtClean="0"/>
              <a:t> </a:t>
            </a:r>
            <a:r>
              <a:rPr lang="ru-RU" sz="2000" dirty="0" err="1" smtClean="0"/>
              <a:t>і</a:t>
            </a:r>
            <a:r>
              <a:rPr lang="ru-RU" sz="2000" dirty="0" smtClean="0"/>
              <a:t> те ж.</a:t>
            </a:r>
          </a:p>
          <a:p>
            <a:pPr>
              <a:buNone/>
            </a:pPr>
            <a:r>
              <a:rPr lang="ru-RU" sz="2000" dirty="0" smtClean="0"/>
              <a:t>          На </a:t>
            </a:r>
            <a:r>
              <a:rPr lang="ru-RU" sz="2000" dirty="0" err="1" smtClean="0"/>
              <a:t>англомовному</a:t>
            </a:r>
            <a:r>
              <a:rPr lang="ru-RU" sz="2000" dirty="0" smtClean="0"/>
              <a:t> «</a:t>
            </a:r>
            <a:r>
              <a:rPr lang="ru-RU" sz="2000" dirty="0" err="1" smtClean="0"/>
              <a:t>Заході</a:t>
            </a:r>
            <a:r>
              <a:rPr lang="ru-RU" sz="2000" dirty="0" smtClean="0"/>
              <a:t>» </a:t>
            </a:r>
            <a:r>
              <a:rPr lang="ru-RU" sz="2000" dirty="0" err="1" smtClean="0"/>
              <a:t>використовують</a:t>
            </a:r>
            <a:r>
              <a:rPr lang="ru-RU" sz="2000" dirty="0" smtClean="0"/>
              <a:t> </a:t>
            </a:r>
            <a:r>
              <a:rPr lang="ru-RU" sz="2000" dirty="0" err="1" smtClean="0"/>
              <a:t>назву</a:t>
            </a:r>
            <a:r>
              <a:rPr lang="ru-RU" sz="2000" dirty="0" smtClean="0"/>
              <a:t> «</a:t>
            </a:r>
            <a:r>
              <a:rPr lang="en-US" sz="2000" dirty="0" smtClean="0"/>
              <a:t>embroidery on paper» - </a:t>
            </a:r>
            <a:r>
              <a:rPr lang="ru-RU" sz="2000" dirty="0" err="1" smtClean="0"/>
              <a:t>вишивка</a:t>
            </a:r>
            <a:r>
              <a:rPr lang="ru-RU" sz="2000" dirty="0" smtClean="0"/>
              <a:t> на </a:t>
            </a:r>
            <a:r>
              <a:rPr lang="ru-RU" sz="2000" dirty="0" err="1" smtClean="0"/>
              <a:t>папері</a:t>
            </a:r>
            <a:r>
              <a:rPr lang="ru-RU" sz="2000" dirty="0" smtClean="0"/>
              <a:t>.</a:t>
            </a:r>
            <a:br>
              <a:rPr lang="ru-RU" sz="2000" dirty="0" smtClean="0"/>
            </a:br>
            <a:r>
              <a:rPr lang="ru-RU" sz="2000" dirty="0" err="1" smtClean="0"/>
              <a:t>Іноді</a:t>
            </a:r>
            <a:r>
              <a:rPr lang="ru-RU" sz="2000" dirty="0" smtClean="0"/>
              <a:t> </a:t>
            </a:r>
            <a:r>
              <a:rPr lang="ru-RU" sz="2000" dirty="0" err="1" smtClean="0"/>
              <a:t>зустрічається</a:t>
            </a:r>
            <a:r>
              <a:rPr lang="ru-RU" sz="2000" dirty="0" smtClean="0"/>
              <a:t> </a:t>
            </a:r>
            <a:r>
              <a:rPr lang="ru-RU" sz="2000" dirty="0" err="1" smtClean="0"/>
              <a:t>назва</a:t>
            </a:r>
            <a:r>
              <a:rPr lang="ru-RU" sz="2000" dirty="0" smtClean="0"/>
              <a:t> «</a:t>
            </a:r>
            <a:r>
              <a:rPr lang="en-US" sz="2000" dirty="0" smtClean="0"/>
              <a:t>paper embroidery», </a:t>
            </a:r>
            <a:r>
              <a:rPr lang="ru-RU" sz="2000" dirty="0" err="1" smtClean="0"/>
              <a:t>рідше</a:t>
            </a:r>
            <a:r>
              <a:rPr lang="ru-RU" sz="2000" dirty="0" smtClean="0"/>
              <a:t> «</a:t>
            </a:r>
            <a:r>
              <a:rPr lang="en-US" sz="2000" dirty="0" smtClean="0"/>
              <a:t>Form-A-Lines» - </a:t>
            </a:r>
            <a:r>
              <a:rPr lang="ru-RU" sz="2000" dirty="0" err="1" smtClean="0"/>
              <a:t>форми</a:t>
            </a:r>
            <a:r>
              <a:rPr lang="ru-RU" sz="2000" dirty="0" smtClean="0"/>
              <a:t> </a:t>
            </a:r>
            <a:r>
              <a:rPr lang="ru-RU" sz="2000" dirty="0" err="1" smtClean="0"/>
              <a:t>з</a:t>
            </a:r>
            <a:r>
              <a:rPr lang="ru-RU" sz="2000" dirty="0" smtClean="0"/>
              <a:t> </a:t>
            </a:r>
            <a:r>
              <a:rPr lang="ru-RU" sz="2000" dirty="0" err="1" smtClean="0"/>
              <a:t>ліній</a:t>
            </a:r>
            <a:r>
              <a:rPr lang="ru-RU" sz="2000" dirty="0" smtClean="0"/>
              <a:t>.</a:t>
            </a:r>
            <a:br>
              <a:rPr lang="ru-RU" sz="2000" dirty="0" smtClean="0"/>
            </a:br>
            <a:r>
              <a:rPr lang="ru-RU" sz="2000" dirty="0" err="1" smtClean="0"/>
              <a:t>Ще</a:t>
            </a:r>
            <a:r>
              <a:rPr lang="ru-RU" sz="2000" dirty="0" smtClean="0"/>
              <a:t> те ж </a:t>
            </a:r>
            <a:r>
              <a:rPr lang="ru-RU" sz="2000" dirty="0" err="1" smtClean="0"/>
              <a:t>саме</a:t>
            </a:r>
            <a:r>
              <a:rPr lang="ru-RU" sz="2000" dirty="0" smtClean="0"/>
              <a:t>, </a:t>
            </a:r>
            <a:r>
              <a:rPr lang="ru-RU" sz="2000" dirty="0" err="1" smtClean="0"/>
              <a:t>але</a:t>
            </a:r>
            <a:r>
              <a:rPr lang="ru-RU" sz="2000" dirty="0" smtClean="0"/>
              <a:t> </a:t>
            </a:r>
            <a:r>
              <a:rPr lang="ru-RU" sz="2000" dirty="0" err="1" smtClean="0"/>
              <a:t>французькою</a:t>
            </a:r>
            <a:r>
              <a:rPr lang="ru-RU" sz="2000" dirty="0" smtClean="0"/>
              <a:t> «</a:t>
            </a:r>
            <a:r>
              <a:rPr lang="en-US" sz="2000" dirty="0" err="1" smtClean="0"/>
              <a:t>broderie</a:t>
            </a:r>
            <a:r>
              <a:rPr lang="en-US" sz="2000" dirty="0" smtClean="0"/>
              <a:t> </a:t>
            </a:r>
            <a:r>
              <a:rPr lang="en-US" sz="2000" dirty="0" err="1" smtClean="0"/>
              <a:t>sur</a:t>
            </a:r>
            <a:r>
              <a:rPr lang="en-US" sz="2000" dirty="0" smtClean="0"/>
              <a:t> </a:t>
            </a:r>
            <a:r>
              <a:rPr lang="en-US" sz="2000" dirty="0" err="1" smtClean="0"/>
              <a:t>papier</a:t>
            </a:r>
            <a:r>
              <a:rPr lang="en-US" sz="2000" dirty="0" smtClean="0"/>
              <a:t>».</a:t>
            </a:r>
            <a:br>
              <a:rPr lang="en-US" sz="2000" dirty="0" smtClean="0"/>
            </a:br>
            <a:r>
              <a:rPr lang="ru-RU" sz="2000" dirty="0" smtClean="0"/>
              <a:t>У </a:t>
            </a:r>
            <a:r>
              <a:rPr lang="ru-RU" sz="2000" dirty="0" err="1" smtClean="0"/>
              <a:t>німецькомовних</a:t>
            </a:r>
            <a:r>
              <a:rPr lang="ru-RU" sz="2000" dirty="0" smtClean="0"/>
              <a:t> </a:t>
            </a:r>
            <a:r>
              <a:rPr lang="ru-RU" sz="2000" dirty="0" err="1" smtClean="0"/>
              <a:t>країнах</a:t>
            </a:r>
            <a:r>
              <a:rPr lang="ru-RU" sz="2000" dirty="0" smtClean="0"/>
              <a:t> «</a:t>
            </a:r>
            <a:r>
              <a:rPr lang="en-US" sz="2000" dirty="0" err="1" smtClean="0"/>
              <a:t>pickpoints</a:t>
            </a:r>
            <a:r>
              <a:rPr lang="en-US" sz="2000" dirty="0" smtClean="0"/>
              <a:t>» - </a:t>
            </a:r>
            <a:r>
              <a:rPr lang="ru-RU" sz="2000" dirty="0" err="1" smtClean="0"/>
              <a:t>крапковий</a:t>
            </a:r>
            <a:r>
              <a:rPr lang="ru-RU" sz="2000" dirty="0" smtClean="0"/>
              <a:t> </a:t>
            </a:r>
            <a:r>
              <a:rPr lang="ru-RU" sz="2000" dirty="0" err="1" smtClean="0"/>
              <a:t>малюнок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17410" name="Picture 2" descr="Картинки по запросу ізонит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6" y="3643314"/>
            <a:ext cx="2476500" cy="29527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274638"/>
            <a:ext cx="7504960" cy="1143000"/>
          </a:xfrm>
        </p:spPr>
        <p:txBody>
          <a:bodyPr>
            <a:normAutofit/>
          </a:bodyPr>
          <a:lstStyle/>
          <a:p>
            <a:r>
              <a:rPr lang="uk-UA" sz="2800" dirty="0" smtClean="0">
                <a:solidFill>
                  <a:schemeClr val="bg2">
                    <a:lumMod val="50000"/>
                  </a:schemeClr>
                </a:solidFill>
              </a:rPr>
              <a:t>         Все, що знадобиться для роботи</a:t>
            </a:r>
            <a:endParaRPr lang="ru-RU" sz="2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2000" dirty="0" smtClean="0"/>
              <a:t>Картон</a:t>
            </a:r>
          </a:p>
          <a:p>
            <a:r>
              <a:rPr lang="uk-UA" sz="2000" dirty="0" smtClean="0"/>
              <a:t>Голка</a:t>
            </a:r>
          </a:p>
          <a:p>
            <a:r>
              <a:rPr lang="uk-UA" sz="2000" dirty="0" smtClean="0"/>
              <a:t>Нитки(які ви </a:t>
            </a:r>
            <a:r>
              <a:rPr lang="uk-UA" sz="2000" dirty="0" err="1" smtClean="0"/>
              <a:t>забажаете</a:t>
            </a:r>
            <a:r>
              <a:rPr lang="uk-UA" sz="2000" dirty="0" smtClean="0"/>
              <a:t>)</a:t>
            </a:r>
          </a:p>
          <a:p>
            <a:r>
              <a:rPr lang="uk-UA" sz="2000" dirty="0" smtClean="0"/>
              <a:t>Шило</a:t>
            </a:r>
          </a:p>
          <a:p>
            <a:r>
              <a:rPr lang="uk-UA" sz="2000" dirty="0" smtClean="0"/>
              <a:t>Ножиці</a:t>
            </a:r>
          </a:p>
          <a:p>
            <a:r>
              <a:rPr lang="uk-UA" sz="2000" dirty="0" smtClean="0"/>
              <a:t>лінійка</a:t>
            </a:r>
            <a:endParaRPr lang="ru-RU" sz="2000" dirty="0"/>
          </a:p>
        </p:txBody>
      </p:sp>
      <p:pic>
        <p:nvPicPr>
          <p:cNvPr id="18434" name="Picture 2" descr="Картинки по запросу ізонит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1785926"/>
            <a:ext cx="3048000" cy="42195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Картинки по запросу ізонит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214291"/>
            <a:ext cx="4381531" cy="3286148"/>
          </a:xfrm>
          <a:prstGeom prst="rect">
            <a:avLst/>
          </a:prstGeom>
          <a:noFill/>
        </p:spPr>
      </p:pic>
      <p:pic>
        <p:nvPicPr>
          <p:cNvPr id="19462" name="Picture 6" descr="Картинки по запросу ізонитк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2667013"/>
            <a:ext cx="3143240" cy="41909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Картинки по запросу ізонит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142852"/>
            <a:ext cx="4629150" cy="66294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Картинки по запросу ізонит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357166"/>
            <a:ext cx="5500726" cy="55557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76</TotalTime>
  <Words>235</Words>
  <Application>Microsoft Office PowerPoint</Application>
  <PresentationFormat>Экран (4:3)</PresentationFormat>
  <Paragraphs>22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Солнцестояние</vt:lpstr>
      <vt:lpstr>                     Ізонитка</vt:lpstr>
      <vt:lpstr>Історія виникнення</vt:lpstr>
      <vt:lpstr>Презентация PowerPoint</vt:lpstr>
      <vt:lpstr>               Як це робиться?  </vt:lpstr>
      <vt:lpstr>Презентация PowerPoint</vt:lpstr>
      <vt:lpstr>         Все, що знадобиться для роботи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Дякуємо за увагу!!!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        Ізонитка</dc:title>
  <dc:creator>win7</dc:creator>
  <cp:lastModifiedBy>User</cp:lastModifiedBy>
  <cp:revision>11</cp:revision>
  <dcterms:created xsi:type="dcterms:W3CDTF">2016-09-25T10:16:27Z</dcterms:created>
  <dcterms:modified xsi:type="dcterms:W3CDTF">2016-09-26T15:32:12Z</dcterms:modified>
</cp:coreProperties>
</file>