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13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201A400-04CD-4C4A-8B50-17B349E83EA3}" type="datetimeFigureOut">
              <a:rPr lang="ru-RU" smtClean="0"/>
              <a:pPr/>
              <a:t>05.01.2017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79C690D-0263-4BA7-9D4D-09496F96D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67367" y="692696"/>
            <a:ext cx="8776633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Майстер – Клас.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Квадратні рівняння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 рівняння, які зводяться до квадратних.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Способи їх розв’язування.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Використання нових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комп’ютерних технологій.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656692"/>
            <a:ext cx="93027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Девіз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Алгебра –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власне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кажучи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аналіз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Ж.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Серре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«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Рівняння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золотий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ключ,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відчиняє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усі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математичні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сезами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»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С. Коваль 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547664" y="404664"/>
            <a:ext cx="616643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Трохи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історії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теорії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Рівняння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ІІ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степеня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вавилонські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математики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вміли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язувати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ще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4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тис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років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тому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Згодом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їх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також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розв’язували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Китаї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Греції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Математики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давньої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Греції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розв’язували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квадратні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геометрично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Наприклад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Евклід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при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допомозі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ділення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відрізка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середньому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крайньому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відношеннях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Особливу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увагу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квадратним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рівнянням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приділяв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Мухамед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аль-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Хорезмі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ІХст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Формули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коренів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квадратного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рівняння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вивів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Франсуа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Вієт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(1540 – 1603).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Теорему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тепер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називають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ім’ям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але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від’ємних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коренів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розглядав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Сучасні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способи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розв’язування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квадратних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рівнянь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поширилися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завдяки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працям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Рене Декарта (1596 – 1650)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Ісаака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Ньютона(1643- 1727).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587005"/>
            <a:ext cx="25519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9552" y="578876"/>
            <a:ext cx="7920881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7030A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Розширення множини дійсних чисел.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7030A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Поняття про комплексне число.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Природно постало питання про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розширення множини дійсних чисел. Це питання було успішно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розв’язане лише у 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XIX</a:t>
            </a: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ст.. Оскільки існує вимога, щоб у новій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числовій множині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івняння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16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ало </a:t>
            </a:r>
            <a:r>
              <a:rPr kumimoji="0" lang="uk-UA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язок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необхідно ввести деяке нове число,</a:t>
            </a:r>
            <a:r>
              <a:rPr kumimoji="0" lang="uk-UA" sz="16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вважаючи його </a:t>
            </a:r>
            <a:r>
              <a:rPr kumimoji="0" lang="uk-UA" sz="1600" b="1" i="0" u="none" strike="noStrike" cap="none" normalizeH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розв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1600" b="1" i="0" u="none" strike="noStrike" cap="none" normalizeH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язком</a:t>
            </a:r>
            <a:r>
              <a:rPr kumimoji="0" lang="uk-UA" sz="16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цього рівняння. Число, квадрат якого дорівнює -1, позначають буквою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 називають уявною одиницею (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перша буква латинського слова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imaginarius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- уявний). До нової множини мають належати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числа виду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(добуток дійсного числа на уявну одиницю)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і числа виду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+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(сума дійсного числа а і</a:t>
            </a:r>
            <a:r>
              <a:rPr kumimoji="0" lang="uk-UA" sz="16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добутку дійсного числа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на уявну одиницю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). Отже, числа виду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+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де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довільні дійсні числа, а 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уявна одиниця, називають комплексними.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Слово «комплексний» означає складений.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Число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називають дійсною частиною комплексного числа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+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bi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 вираз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bi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уявною. Число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називають коефіцієнтом при уявній частині.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139952" y="2492896"/>
          <a:ext cx="1143000" cy="457200"/>
        </p:xfrm>
        <a:graphic>
          <a:graphicData uri="http://schemas.openxmlformats.org/presentationml/2006/ole">
            <p:oleObj spid="_x0000_s1030" name="Формула" r:id="rId3" imgW="507780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240956"/>
            <a:ext cx="874846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08720"/>
            <a:ext cx="1038225" cy="219075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485775" cy="247650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411760" y="85855"/>
            <a:ext cx="405938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Розгадування кросворду.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0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Рівняння виду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83568" y="148478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,     де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83568" y="-2112712"/>
            <a:ext cx="757130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називається ...						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Квадратне рівняння, у якого коефіцієнти  в, с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не дорівнюють нулю, називається…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39552" y="3284984"/>
            <a:ext cx="785933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3. Автор теореми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зведеного квадратного рівняння…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			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4.Повне квадратне рівняння, у якого коефіцієнт а=1,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називається...				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484784"/>
            <a:ext cx="1114425" cy="219075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797152"/>
            <a:ext cx="1038225" cy="219075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51520" y="764704"/>
            <a:ext cx="33666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5.	Рівняння виду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79512" y="1916832"/>
            <a:ext cx="1510195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називається…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										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Скільки коренів  в множині дійсних чисел має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квадратне рівняння , у якого Д&lt;0 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Скільки коренів має квадратне рівняння, у якого Д&gt;0 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lang="uk-UA" sz="20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										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8.	Як називається вираз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695295"/>
            <a:ext cx="64828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9. Як називається квадратне рівняння, у якого коефіцієнти в або с дорівнюють нулю ?		</a:t>
            </a:r>
            <a:r>
              <a:rPr lang="uk-UA" b="1" dirty="0" smtClean="0"/>
              <a:t>	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060848"/>
            <a:ext cx="59340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102</TotalTime>
  <Words>411</Words>
  <Application>Microsoft Office PowerPoint</Application>
  <PresentationFormat>Экран (4:3)</PresentationFormat>
  <Paragraphs>102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Эркер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ОЕВ</dc:creator>
  <cp:lastModifiedBy>ОЕВ</cp:lastModifiedBy>
  <cp:revision>15</cp:revision>
  <dcterms:created xsi:type="dcterms:W3CDTF">2017-01-05T11:11:45Z</dcterms:created>
  <dcterms:modified xsi:type="dcterms:W3CDTF">2017-01-05T13:12:08Z</dcterms:modified>
</cp:coreProperties>
</file>