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Ольга" initials="О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1-11-16T21:35:22.390" idx="1">
    <p:pos x="10" y="1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FB9276-29F1-4B44-B67C-C0DD9D665A4C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D503E-98E6-4C51-83CC-639C823FF4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25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E6FBD2D-F8D7-467A-8035-74E072041F5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95553-DB9C-4C78-9DB5-A845F449D3F1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F2F68-A799-420E-96E4-BC03053EEF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959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95553-DB9C-4C78-9DB5-A845F449D3F1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F2F68-A799-420E-96E4-BC03053EEF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894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95553-DB9C-4C78-9DB5-A845F449D3F1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F2F68-A799-420E-96E4-BC03053EEF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804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95553-DB9C-4C78-9DB5-A845F449D3F1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F2F68-A799-420E-96E4-BC03053EEF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672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95553-DB9C-4C78-9DB5-A845F449D3F1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F2F68-A799-420E-96E4-BC03053EEF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498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95553-DB9C-4C78-9DB5-A845F449D3F1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F2F68-A799-420E-96E4-BC03053EEF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826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95553-DB9C-4C78-9DB5-A845F449D3F1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F2F68-A799-420E-96E4-BC03053EEF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178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95553-DB9C-4C78-9DB5-A845F449D3F1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F2F68-A799-420E-96E4-BC03053EEF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774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95553-DB9C-4C78-9DB5-A845F449D3F1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F2F68-A799-420E-96E4-BC03053EEF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671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95553-DB9C-4C78-9DB5-A845F449D3F1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F2F68-A799-420E-96E4-BC03053EEF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2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95553-DB9C-4C78-9DB5-A845F449D3F1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F2F68-A799-420E-96E4-BC03053EEF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479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95553-DB9C-4C78-9DB5-A845F449D3F1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3F2F68-A799-420E-96E4-BC03053EEF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790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Мама\Рабочий стол\Новая папка\P161111_10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428750"/>
            <a:ext cx="4857750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1472" y="285728"/>
            <a:ext cx="73548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softRound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spc="50" dirty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Прямі навколо нас</a:t>
            </a:r>
            <a:endParaRPr lang="ru-RU" sz="5400" b="1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357188" y="5715000"/>
            <a:ext cx="8286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dirty="0" err="1">
                <a:latin typeface="Georgia" pitchFamily="18" charset="0"/>
              </a:rPr>
              <a:t>Дві</a:t>
            </a:r>
            <a:r>
              <a:rPr lang="ru-RU" altLang="ru-RU" sz="2800" dirty="0">
                <a:latin typeface="Georgia" pitchFamily="18" charset="0"/>
              </a:rPr>
              <a:t> </a:t>
            </a:r>
            <a:r>
              <a:rPr lang="uk-UA" altLang="ru-RU" sz="2800" dirty="0">
                <a:latin typeface="Georgia" pitchFamily="18" charset="0"/>
              </a:rPr>
              <a:t> </a:t>
            </a:r>
            <a:r>
              <a:rPr lang="ru-RU" altLang="ru-RU" sz="2800" dirty="0" err="1">
                <a:latin typeface="Georgia" pitchFamily="18" charset="0"/>
              </a:rPr>
              <a:t>прямі</a:t>
            </a:r>
            <a:r>
              <a:rPr lang="ru-RU" altLang="ru-RU" sz="2800" dirty="0">
                <a:latin typeface="Georgia" pitchFamily="18" charset="0"/>
              </a:rPr>
              <a:t> </a:t>
            </a:r>
            <a:r>
              <a:rPr lang="ru-RU" altLang="ru-RU" sz="2800" dirty="0" err="1" smtClean="0">
                <a:latin typeface="Georgia" pitchFamily="18" charset="0"/>
              </a:rPr>
              <a:t>перетинаються</a:t>
            </a:r>
            <a:r>
              <a:rPr lang="ru-RU" altLang="ru-RU" sz="2800" dirty="0">
                <a:latin typeface="Georgia" pitchFamily="18" charset="0"/>
              </a:rPr>
              <a:t>.</a:t>
            </a:r>
            <a:endParaRPr lang="ru-RU" altLang="ru-RU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177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Мама\Рабочий стол\Новая папка\P161111_10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500188"/>
            <a:ext cx="4667250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285750" y="5572125"/>
            <a:ext cx="72151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dirty="0" err="1">
                <a:latin typeface="Georgia" pitchFamily="18" charset="0"/>
              </a:rPr>
              <a:t>паралельн</a:t>
            </a:r>
            <a:r>
              <a:rPr lang="uk-UA" altLang="ru-RU" sz="2800" dirty="0">
                <a:latin typeface="Georgia" pitchFamily="18" charset="0"/>
              </a:rPr>
              <a:t>і </a:t>
            </a:r>
            <a:r>
              <a:rPr lang="ru-RU" altLang="ru-RU" sz="2800" dirty="0" err="1">
                <a:latin typeface="Georgia" pitchFamily="18" charset="0"/>
              </a:rPr>
              <a:t>прямі</a:t>
            </a:r>
            <a:r>
              <a:rPr lang="ru-RU" altLang="ru-RU" sz="2800" dirty="0">
                <a:latin typeface="Georgia" pitchFamily="18" charset="0"/>
              </a:rPr>
              <a:t>     </a:t>
            </a:r>
            <a:r>
              <a:rPr lang="ru-RU" altLang="ru-RU" sz="2800" dirty="0" err="1">
                <a:latin typeface="Georgia" pitchFamily="18" charset="0"/>
              </a:rPr>
              <a:t>мимобіжні</a:t>
            </a:r>
            <a:r>
              <a:rPr lang="ru-RU" altLang="ru-RU" sz="2800" dirty="0">
                <a:latin typeface="Georgia" pitchFamily="18" charset="0"/>
              </a:rPr>
              <a:t> </a:t>
            </a:r>
            <a:r>
              <a:rPr lang="ru-RU" altLang="ru-RU" sz="2800" dirty="0" err="1">
                <a:latin typeface="Georgia" pitchFamily="18" charset="0"/>
              </a:rPr>
              <a:t>прямі</a:t>
            </a:r>
            <a:endParaRPr lang="ru-RU" altLang="ru-RU" sz="2800" dirty="0"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285728"/>
            <a:ext cx="73548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softRound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spc="50" dirty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Прямі навколо нас</a:t>
            </a:r>
            <a:endParaRPr lang="ru-RU" sz="5400" b="1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9417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0125"/>
            <a:ext cx="5643563" cy="423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rot="16200000" flipV="1">
            <a:off x="857251" y="3786187"/>
            <a:ext cx="2214562" cy="1643063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 flipH="1" flipV="1">
            <a:off x="2678907" y="4107656"/>
            <a:ext cx="2286000" cy="785813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3" name="TextBox 10"/>
          <p:cNvSpPr txBox="1">
            <a:spLocks noChangeArrowheads="1"/>
          </p:cNvSpPr>
          <p:nvPr/>
        </p:nvSpPr>
        <p:spPr bwMode="auto">
          <a:xfrm>
            <a:off x="285750" y="5572125"/>
            <a:ext cx="72151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dirty="0" err="1">
                <a:latin typeface="Georgia" pitchFamily="18" charset="0"/>
              </a:rPr>
              <a:t>дві</a:t>
            </a:r>
            <a:r>
              <a:rPr lang="ru-RU" altLang="ru-RU" sz="2800" dirty="0">
                <a:latin typeface="Georgia" pitchFamily="18" charset="0"/>
              </a:rPr>
              <a:t> </a:t>
            </a:r>
            <a:r>
              <a:rPr lang="ru-RU" altLang="ru-RU" sz="2800" dirty="0" err="1">
                <a:latin typeface="Georgia" pitchFamily="18" charset="0"/>
              </a:rPr>
              <a:t>паралельн</a:t>
            </a:r>
            <a:r>
              <a:rPr lang="uk-UA" altLang="ru-RU" sz="2800" dirty="0">
                <a:latin typeface="Georgia" pitchFamily="18" charset="0"/>
              </a:rPr>
              <a:t>і </a:t>
            </a:r>
            <a:r>
              <a:rPr lang="ru-RU" altLang="ru-RU" sz="2800" dirty="0" err="1">
                <a:latin typeface="Georgia" pitchFamily="18" charset="0"/>
              </a:rPr>
              <a:t>прямі</a:t>
            </a:r>
            <a:r>
              <a:rPr lang="ru-RU" altLang="ru-RU" sz="2800" dirty="0">
                <a:latin typeface="Georgia" pitchFamily="18" charset="0"/>
              </a:rPr>
              <a:t>, а </a:t>
            </a:r>
            <a:r>
              <a:rPr lang="ru-RU" altLang="ru-RU" sz="2800" dirty="0" err="1">
                <a:latin typeface="Georgia" pitchFamily="18" charset="0"/>
              </a:rPr>
              <a:t>третя</a:t>
            </a:r>
            <a:r>
              <a:rPr lang="ru-RU" altLang="ru-RU" sz="2800" dirty="0">
                <a:latin typeface="Georgia" pitchFamily="18" charset="0"/>
              </a:rPr>
              <a:t> </a:t>
            </a:r>
            <a:r>
              <a:rPr lang="ru-RU" altLang="ru-RU" sz="2800" dirty="0" err="1">
                <a:latin typeface="Georgia" pitchFamily="18" charset="0"/>
              </a:rPr>
              <a:t>мимобіжна</a:t>
            </a:r>
            <a:r>
              <a:rPr lang="ru-RU" altLang="ru-RU" sz="2800" dirty="0">
                <a:latin typeface="Georgia" pitchFamily="18" charset="0"/>
              </a:rPr>
              <a:t> </a:t>
            </a:r>
            <a:r>
              <a:rPr lang="ru-RU" altLang="ru-RU" sz="2800" dirty="0" err="1">
                <a:latin typeface="Georgia" pitchFamily="18" charset="0"/>
              </a:rPr>
              <a:t>кожній</a:t>
            </a:r>
            <a:r>
              <a:rPr lang="ru-RU" altLang="ru-RU" sz="2800" dirty="0">
                <a:latin typeface="Georgia" pitchFamily="18" charset="0"/>
              </a:rPr>
              <a:t> з них 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rot="16200000" flipV="1">
            <a:off x="2178844" y="2893219"/>
            <a:ext cx="3643312" cy="2000250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571472" y="285728"/>
            <a:ext cx="73548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softRound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spc="50" dirty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Прямі навколо нас</a:t>
            </a:r>
            <a:endParaRPr lang="ru-RU" sz="5400" b="1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5117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357313"/>
            <a:ext cx="5141912" cy="385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Box 5"/>
          <p:cNvSpPr txBox="1">
            <a:spLocks noChangeArrowheads="1"/>
          </p:cNvSpPr>
          <p:nvPr/>
        </p:nvSpPr>
        <p:spPr bwMode="auto">
          <a:xfrm>
            <a:off x="357188" y="5715000"/>
            <a:ext cx="828675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dirty="0" err="1">
                <a:latin typeface="Georgia" pitchFamily="18" charset="0"/>
              </a:rPr>
              <a:t>Дві</a:t>
            </a:r>
            <a:r>
              <a:rPr lang="ru-RU" altLang="ru-RU" sz="2800" dirty="0">
                <a:latin typeface="Georgia" pitchFamily="18" charset="0"/>
              </a:rPr>
              <a:t> </a:t>
            </a:r>
            <a:r>
              <a:rPr lang="uk-UA" altLang="ru-RU" sz="2800" dirty="0">
                <a:latin typeface="Georgia" pitchFamily="18" charset="0"/>
              </a:rPr>
              <a:t> </a:t>
            </a:r>
            <a:r>
              <a:rPr lang="ru-RU" altLang="ru-RU" sz="2800" dirty="0" err="1">
                <a:latin typeface="Georgia" pitchFamily="18" charset="0"/>
              </a:rPr>
              <a:t>прямі</a:t>
            </a:r>
            <a:r>
              <a:rPr lang="ru-RU" altLang="ru-RU" sz="2800" dirty="0">
                <a:latin typeface="Georgia" pitchFamily="18" charset="0"/>
              </a:rPr>
              <a:t> </a:t>
            </a:r>
            <a:r>
              <a:rPr lang="ru-RU" altLang="ru-RU" sz="2800" dirty="0" err="1">
                <a:latin typeface="Georgia" pitchFamily="18" charset="0"/>
              </a:rPr>
              <a:t>перетинаються</a:t>
            </a:r>
            <a:r>
              <a:rPr lang="ru-RU" altLang="ru-RU" sz="2800" dirty="0">
                <a:latin typeface="Georgia" pitchFamily="18" charset="0"/>
              </a:rPr>
              <a:t>, а </a:t>
            </a:r>
            <a:r>
              <a:rPr lang="ru-RU" altLang="ru-RU" sz="2800" dirty="0" err="1">
                <a:latin typeface="Georgia" pitchFamily="18" charset="0"/>
              </a:rPr>
              <a:t>третя</a:t>
            </a:r>
            <a:r>
              <a:rPr lang="ru-RU" altLang="ru-RU" sz="2800" dirty="0">
                <a:latin typeface="Georgia" pitchFamily="18" charset="0"/>
              </a:rPr>
              <a:t> </a:t>
            </a:r>
            <a:r>
              <a:rPr lang="ru-RU" altLang="ru-RU" sz="2800" dirty="0" err="1">
                <a:latin typeface="Georgia" pitchFamily="18" charset="0"/>
              </a:rPr>
              <a:t>мимобіжна</a:t>
            </a:r>
            <a:r>
              <a:rPr lang="ru-RU" altLang="ru-RU" sz="2800" dirty="0">
                <a:latin typeface="Georgia" pitchFamily="18" charset="0"/>
              </a:rPr>
              <a:t> </a:t>
            </a:r>
            <a:r>
              <a:rPr lang="ru-RU" altLang="ru-RU" sz="2800" dirty="0" err="1">
                <a:latin typeface="Georgia" pitchFamily="18" charset="0"/>
              </a:rPr>
              <a:t>кожній</a:t>
            </a:r>
            <a:r>
              <a:rPr lang="ru-RU" altLang="ru-RU" sz="2800" dirty="0">
                <a:latin typeface="Georgia" pitchFamily="18" charset="0"/>
              </a:rPr>
              <a:t> з них </a:t>
            </a:r>
          </a:p>
          <a:p>
            <a:pPr eaLnBrk="1" hangingPunct="1"/>
            <a:endParaRPr lang="ru-RU" altLang="ru-RU" dirty="0">
              <a:latin typeface="Georgia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V="1">
            <a:off x="750094" y="4964906"/>
            <a:ext cx="1785938" cy="14287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 flipH="1" flipV="1">
            <a:off x="1000126" y="4429125"/>
            <a:ext cx="2286000" cy="71437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V="1">
            <a:off x="3500438" y="3929062"/>
            <a:ext cx="3214688" cy="785813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571472" y="285728"/>
            <a:ext cx="73548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softRound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spc="50" dirty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Прямі навколо нас</a:t>
            </a:r>
            <a:endParaRPr lang="ru-RU" sz="5400" b="1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7227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43</Words>
  <Application>Microsoft Office PowerPoint</Application>
  <PresentationFormat>Экран (4:3)</PresentationFormat>
  <Paragraphs>9</Paragraphs>
  <Slides>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2</cp:revision>
  <dcterms:created xsi:type="dcterms:W3CDTF">2017-01-24T16:35:44Z</dcterms:created>
  <dcterms:modified xsi:type="dcterms:W3CDTF">2017-01-24T16:50:04Z</dcterms:modified>
</cp:coreProperties>
</file>