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64"/>
  </p:notesMasterIdLst>
  <p:sldIdLst>
    <p:sldId id="317" r:id="rId2"/>
    <p:sldId id="257" r:id="rId3"/>
    <p:sldId id="318" r:id="rId4"/>
    <p:sldId id="308" r:id="rId5"/>
    <p:sldId id="258" r:id="rId6"/>
    <p:sldId id="259" r:id="rId7"/>
    <p:sldId id="260" r:id="rId8"/>
    <p:sldId id="277" r:id="rId9"/>
    <p:sldId id="261" r:id="rId10"/>
    <p:sldId id="328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304" r:id="rId21"/>
    <p:sldId id="271" r:id="rId22"/>
    <p:sldId id="272" r:id="rId23"/>
    <p:sldId id="273" r:id="rId24"/>
    <p:sldId id="274" r:id="rId25"/>
    <p:sldId id="275" r:id="rId26"/>
    <p:sldId id="278" r:id="rId27"/>
    <p:sldId id="279" r:id="rId28"/>
    <p:sldId id="333" r:id="rId29"/>
    <p:sldId id="281" r:id="rId30"/>
    <p:sldId id="282" r:id="rId31"/>
    <p:sldId id="283" r:id="rId32"/>
    <p:sldId id="330" r:id="rId33"/>
    <p:sldId id="285" r:id="rId34"/>
    <p:sldId id="284" r:id="rId35"/>
    <p:sldId id="286" r:id="rId36"/>
    <p:sldId id="287" r:id="rId37"/>
    <p:sldId id="327" r:id="rId38"/>
    <p:sldId id="329" r:id="rId39"/>
    <p:sldId id="290" r:id="rId40"/>
    <p:sldId id="291" r:id="rId41"/>
    <p:sldId id="292" r:id="rId42"/>
    <p:sldId id="293" r:id="rId43"/>
    <p:sldId id="294" r:id="rId44"/>
    <p:sldId id="295" r:id="rId45"/>
    <p:sldId id="320" r:id="rId46"/>
    <p:sldId id="296" r:id="rId47"/>
    <p:sldId id="324" r:id="rId48"/>
    <p:sldId id="305" r:id="rId49"/>
    <p:sldId id="310" r:id="rId50"/>
    <p:sldId id="311" r:id="rId51"/>
    <p:sldId id="313" r:id="rId52"/>
    <p:sldId id="307" r:id="rId53"/>
    <p:sldId id="316" r:id="rId54"/>
    <p:sldId id="299" r:id="rId55"/>
    <p:sldId id="315" r:id="rId56"/>
    <p:sldId id="331" r:id="rId57"/>
    <p:sldId id="300" r:id="rId58"/>
    <p:sldId id="332" r:id="rId59"/>
    <p:sldId id="309" r:id="rId60"/>
    <p:sldId id="302" r:id="rId61"/>
    <p:sldId id="303" r:id="rId62"/>
    <p:sldId id="301" r:id="rId6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1CFCC12-80CF-4E49-8D08-9E27D1058DC7}" type="doc">
      <dgm:prSet loTypeId="urn:microsoft.com/office/officeart/2005/8/layout/vList5" loCatId="list" qsTypeId="urn:microsoft.com/office/officeart/2005/8/quickstyle/simple1" qsCatId="simple" csTypeId="urn:microsoft.com/office/officeart/2005/8/colors/accent2_2" csCatId="accent2" phldr="1"/>
      <dgm:spPr/>
      <dgm:t>
        <a:bodyPr/>
        <a:lstStyle/>
        <a:p>
          <a:endParaRPr lang="ru-RU"/>
        </a:p>
      </dgm:t>
    </dgm:pt>
    <dgm:pt modelId="{33AB0BB6-79A3-42AD-ABFA-2750E6E30F6C}">
      <dgm:prSet phldrT="[Текст]"/>
      <dgm:spPr/>
      <dgm:t>
        <a:bodyPr/>
        <a:lstStyle/>
        <a:p>
          <a:r>
            <a:rPr lang="uk-UA" dirty="0" smtClean="0"/>
            <a:t>Тема:</a:t>
          </a:r>
          <a:endParaRPr lang="ru-RU" dirty="0"/>
        </a:p>
      </dgm:t>
    </dgm:pt>
    <dgm:pt modelId="{1A33A9D7-FCCC-40E7-9B15-983072F3897B}" type="parTrans" cxnId="{BA33F0E6-F9EA-4B84-8A72-93F08C91DBBB}">
      <dgm:prSet/>
      <dgm:spPr/>
      <dgm:t>
        <a:bodyPr/>
        <a:lstStyle/>
        <a:p>
          <a:endParaRPr lang="ru-RU"/>
        </a:p>
      </dgm:t>
    </dgm:pt>
    <dgm:pt modelId="{44494A60-45D3-487E-B158-381C9B9C605D}" type="sibTrans" cxnId="{BA33F0E6-F9EA-4B84-8A72-93F08C91DBBB}">
      <dgm:prSet/>
      <dgm:spPr/>
      <dgm:t>
        <a:bodyPr/>
        <a:lstStyle/>
        <a:p>
          <a:endParaRPr lang="ru-RU"/>
        </a:p>
      </dgm:t>
    </dgm:pt>
    <dgm:pt modelId="{CDB32CE5-06A1-47A6-A075-82347520766D}">
      <dgm:prSet phldrT="[Текст]"/>
      <dgm:spPr/>
      <dgm:t>
        <a:bodyPr/>
        <a:lstStyle/>
        <a:p>
          <a:r>
            <a:rPr lang="uk-UA" dirty="0" smtClean="0"/>
            <a:t>Дроби бувають правильні і неправильні</a:t>
          </a:r>
          <a:r>
            <a:rPr lang="en-US" dirty="0" smtClean="0"/>
            <a:t> </a:t>
          </a:r>
          <a:r>
            <a:rPr lang="uk-UA" dirty="0" smtClean="0"/>
            <a:t>, мішані</a:t>
          </a:r>
          <a:endParaRPr lang="ru-RU" dirty="0"/>
        </a:p>
      </dgm:t>
    </dgm:pt>
    <dgm:pt modelId="{B9897AF8-EBE4-4C0F-9156-CC4341698421}" type="parTrans" cxnId="{C5BD544A-811E-4A8C-8E47-96B71335CDF6}">
      <dgm:prSet/>
      <dgm:spPr/>
      <dgm:t>
        <a:bodyPr/>
        <a:lstStyle/>
        <a:p>
          <a:endParaRPr lang="ru-RU"/>
        </a:p>
      </dgm:t>
    </dgm:pt>
    <dgm:pt modelId="{0AF22327-8BB6-4DF0-9694-B4C7CBA67114}" type="sibTrans" cxnId="{C5BD544A-811E-4A8C-8E47-96B71335CDF6}">
      <dgm:prSet/>
      <dgm:spPr/>
      <dgm:t>
        <a:bodyPr/>
        <a:lstStyle/>
        <a:p>
          <a:endParaRPr lang="ru-RU"/>
        </a:p>
      </dgm:t>
    </dgm:pt>
    <dgm:pt modelId="{06B18673-918B-4042-B15F-E1B83A5DA261}">
      <dgm:prSet phldrT="[Текст]"/>
      <dgm:spPr/>
      <dgm:t>
        <a:bodyPr/>
        <a:lstStyle/>
        <a:p>
          <a:r>
            <a:rPr lang="uk-UA" dirty="0" smtClean="0"/>
            <a:t>УМІЄМО</a:t>
          </a:r>
          <a:endParaRPr lang="ru-RU" dirty="0"/>
        </a:p>
      </dgm:t>
    </dgm:pt>
    <dgm:pt modelId="{00088DEC-8DDF-475E-B082-FB3D7DFF8C69}" type="parTrans" cxnId="{BF7F6449-CB92-4E84-8695-9FDE3BA5A994}">
      <dgm:prSet/>
      <dgm:spPr/>
      <dgm:t>
        <a:bodyPr/>
        <a:lstStyle/>
        <a:p>
          <a:endParaRPr lang="ru-RU"/>
        </a:p>
      </dgm:t>
    </dgm:pt>
    <dgm:pt modelId="{F42D6BA4-AA5E-43F0-8597-E873EE876C12}" type="sibTrans" cxnId="{BF7F6449-CB92-4E84-8695-9FDE3BA5A994}">
      <dgm:prSet/>
      <dgm:spPr/>
      <dgm:t>
        <a:bodyPr/>
        <a:lstStyle/>
        <a:p>
          <a:endParaRPr lang="ru-RU"/>
        </a:p>
      </dgm:t>
    </dgm:pt>
    <dgm:pt modelId="{05A19AFF-4C28-4327-A2BA-87B7D58B6DAC}">
      <dgm:prSet phldrT="[Текст]"/>
      <dgm:spPr/>
      <dgm:t>
        <a:bodyPr/>
        <a:lstStyle/>
        <a:p>
          <a:r>
            <a:rPr lang="uk-UA" dirty="0" smtClean="0"/>
            <a:t>Читати і записувати дроби; порівнювати дроби; виконувати дії з</a:t>
          </a:r>
          <a:r>
            <a:rPr lang="en-US" dirty="0" smtClean="0"/>
            <a:t> </a:t>
          </a:r>
          <a:r>
            <a:rPr lang="uk-UA" dirty="0" smtClean="0"/>
            <a:t>дробами.</a:t>
          </a:r>
          <a:endParaRPr lang="ru-RU" dirty="0"/>
        </a:p>
      </dgm:t>
    </dgm:pt>
    <dgm:pt modelId="{E63458D3-3221-4EDE-92B8-D66EA203E0DA}" type="parTrans" cxnId="{AF2E05FB-F7E6-4053-877E-2BBA0319AFF7}">
      <dgm:prSet/>
      <dgm:spPr/>
      <dgm:t>
        <a:bodyPr/>
        <a:lstStyle/>
        <a:p>
          <a:endParaRPr lang="ru-RU"/>
        </a:p>
      </dgm:t>
    </dgm:pt>
    <dgm:pt modelId="{D964ADC2-A0CA-41E5-A898-F7DAF8452C1B}" type="sibTrans" cxnId="{AF2E05FB-F7E6-4053-877E-2BBA0319AFF7}">
      <dgm:prSet/>
      <dgm:spPr/>
      <dgm:t>
        <a:bodyPr/>
        <a:lstStyle/>
        <a:p>
          <a:endParaRPr lang="ru-RU"/>
        </a:p>
      </dgm:t>
    </dgm:pt>
    <dgm:pt modelId="{08B6DF26-13A5-4EBA-BB3C-67CDC7ECC0B8}">
      <dgm:prSet phldrT="[Текст]"/>
      <dgm:spPr/>
      <dgm:t>
        <a:bodyPr/>
        <a:lstStyle/>
        <a:p>
          <a:r>
            <a:rPr lang="uk-UA" dirty="0" smtClean="0"/>
            <a:t>Застосовувати вивчений матеріал до </a:t>
          </a:r>
          <a:r>
            <a:rPr lang="uk-UA" dirty="0" err="1" smtClean="0"/>
            <a:t>розв</a:t>
          </a:r>
          <a:r>
            <a:rPr lang="en-US" dirty="0" smtClean="0"/>
            <a:t>’</a:t>
          </a:r>
          <a:r>
            <a:rPr lang="uk-UA" dirty="0" err="1" smtClean="0"/>
            <a:t>язування</a:t>
          </a:r>
          <a:r>
            <a:rPr lang="uk-UA" dirty="0" smtClean="0"/>
            <a:t> рівнянь та задач</a:t>
          </a:r>
          <a:endParaRPr lang="ru-RU" dirty="0"/>
        </a:p>
      </dgm:t>
    </dgm:pt>
    <dgm:pt modelId="{2E3652C2-2ECB-436A-9760-595E6494A5CE}" type="parTrans" cxnId="{86B81A56-58A3-40BC-92F2-11970C13964B}">
      <dgm:prSet/>
      <dgm:spPr/>
      <dgm:t>
        <a:bodyPr/>
        <a:lstStyle/>
        <a:p>
          <a:endParaRPr lang="ru-RU"/>
        </a:p>
      </dgm:t>
    </dgm:pt>
    <dgm:pt modelId="{1FF6EC96-D67C-4DDE-82C6-98423ABA89FF}" type="sibTrans" cxnId="{86B81A56-58A3-40BC-92F2-11970C13964B}">
      <dgm:prSet/>
      <dgm:spPr/>
      <dgm:t>
        <a:bodyPr/>
        <a:lstStyle/>
        <a:p>
          <a:endParaRPr lang="ru-RU"/>
        </a:p>
      </dgm:t>
    </dgm:pt>
    <dgm:pt modelId="{CA992DAA-5AAA-4DE3-A4EA-46844323F454}">
      <dgm:prSet phldrT="[Текст]"/>
      <dgm:spPr/>
      <dgm:t>
        <a:bodyPr/>
        <a:lstStyle/>
        <a:p>
          <a:r>
            <a:rPr lang="uk-UA" dirty="0" smtClean="0"/>
            <a:t>Знаємо:</a:t>
          </a:r>
          <a:endParaRPr lang="ru-RU" dirty="0"/>
        </a:p>
      </dgm:t>
    </dgm:pt>
    <dgm:pt modelId="{525DA243-8CA6-46EC-9778-703991587677}" type="sibTrans" cxnId="{83CF3754-776E-44D8-A7BF-58B9596E2F3A}">
      <dgm:prSet/>
      <dgm:spPr/>
      <dgm:t>
        <a:bodyPr/>
        <a:lstStyle/>
        <a:p>
          <a:endParaRPr lang="ru-RU"/>
        </a:p>
      </dgm:t>
    </dgm:pt>
    <dgm:pt modelId="{BB96ABBD-79A3-4EFE-B01A-EA5457117359}" type="parTrans" cxnId="{83CF3754-776E-44D8-A7BF-58B9596E2F3A}">
      <dgm:prSet/>
      <dgm:spPr/>
      <dgm:t>
        <a:bodyPr/>
        <a:lstStyle/>
        <a:p>
          <a:endParaRPr lang="ru-RU"/>
        </a:p>
      </dgm:t>
    </dgm:pt>
    <dgm:pt modelId="{5D3910D4-CC39-4EB0-8BC6-E94655B944DE}">
      <dgm:prSet phldrT="[Текст]" phldr="1"/>
      <dgm:spPr/>
      <dgm:t>
        <a:bodyPr/>
        <a:lstStyle/>
        <a:p>
          <a:endParaRPr lang="ru-RU" dirty="0"/>
        </a:p>
      </dgm:t>
    </dgm:pt>
    <dgm:pt modelId="{1D508580-88B8-49DC-B24A-C40BA542D2D5}" type="sibTrans" cxnId="{C2E9AFFD-3231-4F77-BCE8-29FD8011B610}">
      <dgm:prSet/>
      <dgm:spPr/>
      <dgm:t>
        <a:bodyPr/>
        <a:lstStyle/>
        <a:p>
          <a:endParaRPr lang="ru-RU"/>
        </a:p>
      </dgm:t>
    </dgm:pt>
    <dgm:pt modelId="{0248446A-EB59-4EF8-B12F-F36175F039EF}" type="parTrans" cxnId="{C2E9AFFD-3231-4F77-BCE8-29FD8011B610}">
      <dgm:prSet/>
      <dgm:spPr/>
      <dgm:t>
        <a:bodyPr/>
        <a:lstStyle/>
        <a:p>
          <a:endParaRPr lang="ru-RU"/>
        </a:p>
      </dgm:t>
    </dgm:pt>
    <dgm:pt modelId="{3BAB205B-6ECC-4A18-8920-E91B3477909F}">
      <dgm:prSet phldrT="[Текст]"/>
      <dgm:spPr/>
      <dgm:t>
        <a:bodyPr/>
        <a:lstStyle/>
        <a:p>
          <a:r>
            <a:rPr lang="uk-UA" dirty="0" smtClean="0"/>
            <a:t>ЗВИЧАЙНІ   ДРОБИ</a:t>
          </a:r>
          <a:endParaRPr lang="ru-RU" dirty="0"/>
        </a:p>
      </dgm:t>
    </dgm:pt>
    <dgm:pt modelId="{CFA26F4F-8E00-4806-B6E0-0907A61FDA4F}" type="sibTrans" cxnId="{38F13095-5B58-4828-8CE0-84E6FCFCDF83}">
      <dgm:prSet/>
      <dgm:spPr/>
      <dgm:t>
        <a:bodyPr/>
        <a:lstStyle/>
        <a:p>
          <a:endParaRPr lang="ru-RU"/>
        </a:p>
      </dgm:t>
    </dgm:pt>
    <dgm:pt modelId="{8E90CD47-BEF1-4723-9477-5C49E34BF8CD}" type="parTrans" cxnId="{38F13095-5B58-4828-8CE0-84E6FCFCDF83}">
      <dgm:prSet/>
      <dgm:spPr/>
      <dgm:t>
        <a:bodyPr/>
        <a:lstStyle/>
        <a:p>
          <a:endParaRPr lang="ru-RU"/>
        </a:p>
      </dgm:t>
    </dgm:pt>
    <dgm:pt modelId="{C882D0C6-41C9-4277-B9CF-76A40B598D4A}" type="pres">
      <dgm:prSet presAssocID="{E1CFCC12-80CF-4E49-8D08-9E27D1058DC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6BFEE09-7C03-482F-99E3-C410612426E0}" type="pres">
      <dgm:prSet presAssocID="{33AB0BB6-79A3-42AD-ABFA-2750E6E30F6C}" presName="linNode" presStyleCnt="0"/>
      <dgm:spPr/>
    </dgm:pt>
    <dgm:pt modelId="{61617A05-9C0B-4AD2-934E-E29AB5B33FDD}" type="pres">
      <dgm:prSet presAssocID="{33AB0BB6-79A3-42AD-ABFA-2750E6E30F6C}" presName="parentText" presStyleLbl="node1" presStyleIdx="0" presStyleCnt="3" custLinFactNeighborY="-15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295AF9B-8D7B-4663-B440-26F2B1052C2C}" type="pres">
      <dgm:prSet presAssocID="{33AB0BB6-79A3-42AD-ABFA-2750E6E30F6C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6A0C06-E6BD-4497-BA97-F1F62D7ED683}" type="pres">
      <dgm:prSet presAssocID="{44494A60-45D3-487E-B158-381C9B9C605D}" presName="sp" presStyleCnt="0"/>
      <dgm:spPr/>
    </dgm:pt>
    <dgm:pt modelId="{D24D1BE3-EBBB-44A3-93C9-4FAE8184C600}" type="pres">
      <dgm:prSet presAssocID="{CA992DAA-5AAA-4DE3-A4EA-46844323F454}" presName="linNode" presStyleCnt="0"/>
      <dgm:spPr/>
    </dgm:pt>
    <dgm:pt modelId="{92054716-B59B-4DF3-9E8E-FF2B4E9BC1B7}" type="pres">
      <dgm:prSet presAssocID="{CA992DAA-5AAA-4DE3-A4EA-46844323F45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5201C35-A725-44F5-8805-C96AFB1980F6}" type="pres">
      <dgm:prSet presAssocID="{CA992DAA-5AAA-4DE3-A4EA-46844323F454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9AA88B-3DF1-4ED4-8286-D92241DA4EBC}" type="pres">
      <dgm:prSet presAssocID="{525DA243-8CA6-46EC-9778-703991587677}" presName="sp" presStyleCnt="0"/>
      <dgm:spPr/>
    </dgm:pt>
    <dgm:pt modelId="{CEFC0AF4-45BD-47BF-9AB9-E83F8E7A71DE}" type="pres">
      <dgm:prSet presAssocID="{06B18673-918B-4042-B15F-E1B83A5DA261}" presName="linNode" presStyleCnt="0"/>
      <dgm:spPr/>
    </dgm:pt>
    <dgm:pt modelId="{B0FF6743-3CCA-4D18-9E93-D2FD46717C33}" type="pres">
      <dgm:prSet presAssocID="{06B18673-918B-4042-B15F-E1B83A5DA261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79DF61-91D4-4C4B-9984-9EA9F2ED28AA}" type="pres">
      <dgm:prSet presAssocID="{06B18673-918B-4042-B15F-E1B83A5DA261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ED264E8-4E89-4391-B161-BC75BCFA4EF6}" type="presOf" srcId="{5D3910D4-CC39-4EB0-8BC6-E94655B944DE}" destId="{2295AF9B-8D7B-4663-B440-26F2B1052C2C}" srcOrd="0" destOrd="1" presId="urn:microsoft.com/office/officeart/2005/8/layout/vList5"/>
    <dgm:cxn modelId="{19DBF06A-C6DC-4762-8882-C4679162D089}" type="presOf" srcId="{33AB0BB6-79A3-42AD-ABFA-2750E6E30F6C}" destId="{61617A05-9C0B-4AD2-934E-E29AB5B33FDD}" srcOrd="0" destOrd="0" presId="urn:microsoft.com/office/officeart/2005/8/layout/vList5"/>
    <dgm:cxn modelId="{8E7C5886-A9DD-45E3-9C95-56F095C1A5FA}" type="presOf" srcId="{CDB32CE5-06A1-47A6-A075-82347520766D}" destId="{45201C35-A725-44F5-8805-C96AFB1980F6}" srcOrd="0" destOrd="0" presId="urn:microsoft.com/office/officeart/2005/8/layout/vList5"/>
    <dgm:cxn modelId="{38F13095-5B58-4828-8CE0-84E6FCFCDF83}" srcId="{33AB0BB6-79A3-42AD-ABFA-2750E6E30F6C}" destId="{3BAB205B-6ECC-4A18-8920-E91B3477909F}" srcOrd="0" destOrd="0" parTransId="{8E90CD47-BEF1-4723-9477-5C49E34BF8CD}" sibTransId="{CFA26F4F-8E00-4806-B6E0-0907A61FDA4F}"/>
    <dgm:cxn modelId="{83CF3754-776E-44D8-A7BF-58B9596E2F3A}" srcId="{E1CFCC12-80CF-4E49-8D08-9E27D1058DC7}" destId="{CA992DAA-5AAA-4DE3-A4EA-46844323F454}" srcOrd="1" destOrd="0" parTransId="{BB96ABBD-79A3-4EFE-B01A-EA5457117359}" sibTransId="{525DA243-8CA6-46EC-9778-703991587677}"/>
    <dgm:cxn modelId="{AF2E05FB-F7E6-4053-877E-2BBA0319AFF7}" srcId="{06B18673-918B-4042-B15F-E1B83A5DA261}" destId="{05A19AFF-4C28-4327-A2BA-87B7D58B6DAC}" srcOrd="0" destOrd="0" parTransId="{E63458D3-3221-4EDE-92B8-D66EA203E0DA}" sibTransId="{D964ADC2-A0CA-41E5-A898-F7DAF8452C1B}"/>
    <dgm:cxn modelId="{BA33F0E6-F9EA-4B84-8A72-93F08C91DBBB}" srcId="{E1CFCC12-80CF-4E49-8D08-9E27D1058DC7}" destId="{33AB0BB6-79A3-42AD-ABFA-2750E6E30F6C}" srcOrd="0" destOrd="0" parTransId="{1A33A9D7-FCCC-40E7-9B15-983072F3897B}" sibTransId="{44494A60-45D3-487E-B158-381C9B9C605D}"/>
    <dgm:cxn modelId="{BF7F6449-CB92-4E84-8695-9FDE3BA5A994}" srcId="{E1CFCC12-80CF-4E49-8D08-9E27D1058DC7}" destId="{06B18673-918B-4042-B15F-E1B83A5DA261}" srcOrd="2" destOrd="0" parTransId="{00088DEC-8DDF-475E-B082-FB3D7DFF8C69}" sibTransId="{F42D6BA4-AA5E-43F0-8597-E873EE876C12}"/>
    <dgm:cxn modelId="{C2E9AFFD-3231-4F77-BCE8-29FD8011B610}" srcId="{33AB0BB6-79A3-42AD-ABFA-2750E6E30F6C}" destId="{5D3910D4-CC39-4EB0-8BC6-E94655B944DE}" srcOrd="1" destOrd="0" parTransId="{0248446A-EB59-4EF8-B12F-F36175F039EF}" sibTransId="{1D508580-88B8-49DC-B24A-C40BA542D2D5}"/>
    <dgm:cxn modelId="{F099B80E-4BA7-4583-BE0E-5E5DFEE1D368}" type="presOf" srcId="{CA992DAA-5AAA-4DE3-A4EA-46844323F454}" destId="{92054716-B59B-4DF3-9E8E-FF2B4E9BC1B7}" srcOrd="0" destOrd="0" presId="urn:microsoft.com/office/officeart/2005/8/layout/vList5"/>
    <dgm:cxn modelId="{6F970892-473A-41E5-860F-D720DD76B746}" type="presOf" srcId="{05A19AFF-4C28-4327-A2BA-87B7D58B6DAC}" destId="{D079DF61-91D4-4C4B-9984-9EA9F2ED28AA}" srcOrd="0" destOrd="0" presId="urn:microsoft.com/office/officeart/2005/8/layout/vList5"/>
    <dgm:cxn modelId="{80496E75-68E7-4514-94EB-A4167FA3B0A9}" type="presOf" srcId="{08B6DF26-13A5-4EBA-BB3C-67CDC7ECC0B8}" destId="{D079DF61-91D4-4C4B-9984-9EA9F2ED28AA}" srcOrd="0" destOrd="1" presId="urn:microsoft.com/office/officeart/2005/8/layout/vList5"/>
    <dgm:cxn modelId="{75DC6A29-D3D9-4B6D-A035-4D47365AC7EE}" type="presOf" srcId="{06B18673-918B-4042-B15F-E1B83A5DA261}" destId="{B0FF6743-3CCA-4D18-9E93-D2FD46717C33}" srcOrd="0" destOrd="0" presId="urn:microsoft.com/office/officeart/2005/8/layout/vList5"/>
    <dgm:cxn modelId="{9D6A8104-1AD3-497C-90FD-BE8A83C0025A}" type="presOf" srcId="{3BAB205B-6ECC-4A18-8920-E91B3477909F}" destId="{2295AF9B-8D7B-4663-B440-26F2B1052C2C}" srcOrd="0" destOrd="0" presId="urn:microsoft.com/office/officeart/2005/8/layout/vList5"/>
    <dgm:cxn modelId="{C5BD544A-811E-4A8C-8E47-96B71335CDF6}" srcId="{CA992DAA-5AAA-4DE3-A4EA-46844323F454}" destId="{CDB32CE5-06A1-47A6-A075-82347520766D}" srcOrd="0" destOrd="0" parTransId="{B9897AF8-EBE4-4C0F-9156-CC4341698421}" sibTransId="{0AF22327-8BB6-4DF0-9694-B4C7CBA67114}"/>
    <dgm:cxn modelId="{8175CA8F-9817-4122-B8D3-4211A4DBC64C}" type="presOf" srcId="{E1CFCC12-80CF-4E49-8D08-9E27D1058DC7}" destId="{C882D0C6-41C9-4277-B9CF-76A40B598D4A}" srcOrd="0" destOrd="0" presId="urn:microsoft.com/office/officeart/2005/8/layout/vList5"/>
    <dgm:cxn modelId="{86B81A56-58A3-40BC-92F2-11970C13964B}" srcId="{06B18673-918B-4042-B15F-E1B83A5DA261}" destId="{08B6DF26-13A5-4EBA-BB3C-67CDC7ECC0B8}" srcOrd="1" destOrd="0" parTransId="{2E3652C2-2ECB-436A-9760-595E6494A5CE}" sibTransId="{1FF6EC96-D67C-4DDE-82C6-98423ABA89FF}"/>
    <dgm:cxn modelId="{9ECDAE0F-EE59-4679-853B-8AC32E9A3D10}" type="presParOf" srcId="{C882D0C6-41C9-4277-B9CF-76A40B598D4A}" destId="{36BFEE09-7C03-482F-99E3-C410612426E0}" srcOrd="0" destOrd="0" presId="urn:microsoft.com/office/officeart/2005/8/layout/vList5"/>
    <dgm:cxn modelId="{5E9C65B2-6FB8-4E2E-BFE8-1BA0195AF040}" type="presParOf" srcId="{36BFEE09-7C03-482F-99E3-C410612426E0}" destId="{61617A05-9C0B-4AD2-934E-E29AB5B33FDD}" srcOrd="0" destOrd="0" presId="urn:microsoft.com/office/officeart/2005/8/layout/vList5"/>
    <dgm:cxn modelId="{0773DE1E-EFE5-4D70-AD14-7B536CB7F230}" type="presParOf" srcId="{36BFEE09-7C03-482F-99E3-C410612426E0}" destId="{2295AF9B-8D7B-4663-B440-26F2B1052C2C}" srcOrd="1" destOrd="0" presId="urn:microsoft.com/office/officeart/2005/8/layout/vList5"/>
    <dgm:cxn modelId="{6015D658-4E0A-4499-B9D8-486127202B0F}" type="presParOf" srcId="{C882D0C6-41C9-4277-B9CF-76A40B598D4A}" destId="{456A0C06-E6BD-4497-BA97-F1F62D7ED683}" srcOrd="1" destOrd="0" presId="urn:microsoft.com/office/officeart/2005/8/layout/vList5"/>
    <dgm:cxn modelId="{AAB97709-6BA9-4178-91DA-E9F0770CD294}" type="presParOf" srcId="{C882D0C6-41C9-4277-B9CF-76A40B598D4A}" destId="{D24D1BE3-EBBB-44A3-93C9-4FAE8184C600}" srcOrd="2" destOrd="0" presId="urn:microsoft.com/office/officeart/2005/8/layout/vList5"/>
    <dgm:cxn modelId="{1A9354A3-0038-49D2-BCC7-EE842DFFE416}" type="presParOf" srcId="{D24D1BE3-EBBB-44A3-93C9-4FAE8184C600}" destId="{92054716-B59B-4DF3-9E8E-FF2B4E9BC1B7}" srcOrd="0" destOrd="0" presId="urn:microsoft.com/office/officeart/2005/8/layout/vList5"/>
    <dgm:cxn modelId="{CE450B00-7602-495D-8F18-5C0A6C70F815}" type="presParOf" srcId="{D24D1BE3-EBBB-44A3-93C9-4FAE8184C600}" destId="{45201C35-A725-44F5-8805-C96AFB1980F6}" srcOrd="1" destOrd="0" presId="urn:microsoft.com/office/officeart/2005/8/layout/vList5"/>
    <dgm:cxn modelId="{D2979957-F463-4ADE-A4A6-08DCFAC04627}" type="presParOf" srcId="{C882D0C6-41C9-4277-B9CF-76A40B598D4A}" destId="{F59AA88B-3DF1-4ED4-8286-D92241DA4EBC}" srcOrd="3" destOrd="0" presId="urn:microsoft.com/office/officeart/2005/8/layout/vList5"/>
    <dgm:cxn modelId="{E28C79EF-BB97-4376-9771-7539595BFC1F}" type="presParOf" srcId="{C882D0C6-41C9-4277-B9CF-76A40B598D4A}" destId="{CEFC0AF4-45BD-47BF-9AB9-E83F8E7A71DE}" srcOrd="4" destOrd="0" presId="urn:microsoft.com/office/officeart/2005/8/layout/vList5"/>
    <dgm:cxn modelId="{543090D4-7783-4A70-9EB9-CF6348FB4ACA}" type="presParOf" srcId="{CEFC0AF4-45BD-47BF-9AB9-E83F8E7A71DE}" destId="{B0FF6743-3CCA-4D18-9E93-D2FD46717C33}" srcOrd="0" destOrd="0" presId="urn:microsoft.com/office/officeart/2005/8/layout/vList5"/>
    <dgm:cxn modelId="{A3D877EE-4A3E-4EAC-8F54-BF6CB80C05F8}" type="presParOf" srcId="{CEFC0AF4-45BD-47BF-9AB9-E83F8E7A71DE}" destId="{D079DF61-91D4-4C4B-9984-9EA9F2ED28A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95AF9B-8D7B-4663-B440-26F2B1052C2C}">
      <dsp:nvSpPr>
        <dsp:cNvPr id="0" name=""/>
        <dsp:cNvSpPr/>
      </dsp:nvSpPr>
      <dsp:spPr>
        <a:xfrm rot="5400000">
          <a:off x="5152290" y="-1805125"/>
          <a:ext cx="1581927" cy="5593651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kern="1200" dirty="0" smtClean="0"/>
            <a:t>ЗВИЧАЙНІ   ДРОБИ</a:t>
          </a:r>
          <a:endParaRPr lang="ru-RU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2300" kern="1200" dirty="0"/>
        </a:p>
      </dsp:txBody>
      <dsp:txXfrm rot="-5400000">
        <a:off x="3146429" y="277959"/>
        <a:ext cx="5516428" cy="1427481"/>
      </dsp:txXfrm>
    </dsp:sp>
    <dsp:sp modelId="{61617A05-9C0B-4AD2-934E-E29AB5B33FDD}">
      <dsp:nvSpPr>
        <dsp:cNvPr id="0" name=""/>
        <dsp:cNvSpPr/>
      </dsp:nvSpPr>
      <dsp:spPr>
        <a:xfrm>
          <a:off x="0" y="0"/>
          <a:ext cx="3146428" cy="197740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100965" rIns="201930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300" kern="1200" dirty="0" smtClean="0"/>
            <a:t>Тема:</a:t>
          </a:r>
          <a:endParaRPr lang="ru-RU" sz="5300" kern="1200" dirty="0"/>
        </a:p>
      </dsp:txBody>
      <dsp:txXfrm>
        <a:off x="96529" y="96529"/>
        <a:ext cx="2953370" cy="1784350"/>
      </dsp:txXfrm>
    </dsp:sp>
    <dsp:sp modelId="{45201C35-A725-44F5-8805-C96AFB1980F6}">
      <dsp:nvSpPr>
        <dsp:cNvPr id="0" name=""/>
        <dsp:cNvSpPr/>
      </dsp:nvSpPr>
      <dsp:spPr>
        <a:xfrm rot="5400000">
          <a:off x="5152290" y="271154"/>
          <a:ext cx="1581927" cy="5593651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kern="1200" dirty="0" smtClean="0"/>
            <a:t>Дроби бувають правильні і неправильні</a:t>
          </a:r>
          <a:r>
            <a:rPr lang="en-US" sz="2300" kern="1200" dirty="0" smtClean="0"/>
            <a:t> </a:t>
          </a:r>
          <a:r>
            <a:rPr lang="uk-UA" sz="2300" kern="1200" dirty="0" smtClean="0"/>
            <a:t>, мішані</a:t>
          </a:r>
          <a:endParaRPr lang="ru-RU" sz="2300" kern="1200" dirty="0"/>
        </a:p>
      </dsp:txBody>
      <dsp:txXfrm rot="-5400000">
        <a:off x="3146429" y="2354239"/>
        <a:ext cx="5516428" cy="1427481"/>
      </dsp:txXfrm>
    </dsp:sp>
    <dsp:sp modelId="{92054716-B59B-4DF3-9E8E-FF2B4E9BC1B7}">
      <dsp:nvSpPr>
        <dsp:cNvPr id="0" name=""/>
        <dsp:cNvSpPr/>
      </dsp:nvSpPr>
      <dsp:spPr>
        <a:xfrm>
          <a:off x="0" y="2079275"/>
          <a:ext cx="3146428" cy="197740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100965" rIns="201930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300" kern="1200" dirty="0" smtClean="0"/>
            <a:t>Знаємо:</a:t>
          </a:r>
          <a:endParaRPr lang="ru-RU" sz="5300" kern="1200" dirty="0"/>
        </a:p>
      </dsp:txBody>
      <dsp:txXfrm>
        <a:off x="96529" y="2175804"/>
        <a:ext cx="2953370" cy="1784350"/>
      </dsp:txXfrm>
    </dsp:sp>
    <dsp:sp modelId="{D079DF61-91D4-4C4B-9984-9EA9F2ED28AA}">
      <dsp:nvSpPr>
        <dsp:cNvPr id="0" name=""/>
        <dsp:cNvSpPr/>
      </dsp:nvSpPr>
      <dsp:spPr>
        <a:xfrm rot="5400000">
          <a:off x="5152290" y="2347433"/>
          <a:ext cx="1581927" cy="5593651"/>
        </a:xfrm>
        <a:prstGeom prst="round2SameRect">
          <a:avLst/>
        </a:prstGeom>
        <a:solidFill>
          <a:schemeClr val="accent2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kern="1200" dirty="0" smtClean="0"/>
            <a:t>Читати і записувати дроби; порівнювати дроби; виконувати дії з</a:t>
          </a:r>
          <a:r>
            <a:rPr lang="en-US" sz="2300" kern="1200" dirty="0" smtClean="0"/>
            <a:t> </a:t>
          </a:r>
          <a:r>
            <a:rPr lang="uk-UA" sz="2300" kern="1200" dirty="0" smtClean="0"/>
            <a:t>дробами.</a:t>
          </a:r>
          <a:endParaRPr lang="ru-RU" sz="2300" kern="1200" dirty="0"/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2300" kern="1200" dirty="0" smtClean="0"/>
            <a:t>Застосовувати вивчений матеріал до </a:t>
          </a:r>
          <a:r>
            <a:rPr lang="uk-UA" sz="2300" kern="1200" dirty="0" err="1" smtClean="0"/>
            <a:t>розв</a:t>
          </a:r>
          <a:r>
            <a:rPr lang="en-US" sz="2300" kern="1200" dirty="0" smtClean="0"/>
            <a:t>’</a:t>
          </a:r>
          <a:r>
            <a:rPr lang="uk-UA" sz="2300" kern="1200" dirty="0" err="1" smtClean="0"/>
            <a:t>язування</a:t>
          </a:r>
          <a:r>
            <a:rPr lang="uk-UA" sz="2300" kern="1200" dirty="0" smtClean="0"/>
            <a:t> рівнянь та задач</a:t>
          </a:r>
          <a:endParaRPr lang="ru-RU" sz="2300" kern="1200" dirty="0"/>
        </a:p>
      </dsp:txBody>
      <dsp:txXfrm rot="-5400000">
        <a:off x="3146429" y="4430518"/>
        <a:ext cx="5516428" cy="1427481"/>
      </dsp:txXfrm>
    </dsp:sp>
    <dsp:sp modelId="{B0FF6743-3CCA-4D18-9E93-D2FD46717C33}">
      <dsp:nvSpPr>
        <dsp:cNvPr id="0" name=""/>
        <dsp:cNvSpPr/>
      </dsp:nvSpPr>
      <dsp:spPr>
        <a:xfrm>
          <a:off x="0" y="4155554"/>
          <a:ext cx="3146428" cy="1977408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1930" tIns="100965" rIns="201930" bIns="100965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300" kern="1200" dirty="0" smtClean="0"/>
            <a:t>УМІЄМО</a:t>
          </a:r>
          <a:endParaRPr lang="ru-RU" sz="5300" kern="1200" dirty="0"/>
        </a:p>
      </dsp:txBody>
      <dsp:txXfrm>
        <a:off x="96529" y="4252083"/>
        <a:ext cx="2953370" cy="178435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8.wmf"/><Relationship Id="rId2" Type="http://schemas.openxmlformats.org/officeDocument/2006/relationships/image" Target="../media/image77.wmf"/><Relationship Id="rId1" Type="http://schemas.openxmlformats.org/officeDocument/2006/relationships/image" Target="../media/image76.wmf"/><Relationship Id="rId6" Type="http://schemas.openxmlformats.org/officeDocument/2006/relationships/image" Target="../media/image81.wmf"/><Relationship Id="rId5" Type="http://schemas.openxmlformats.org/officeDocument/2006/relationships/image" Target="../media/image80.wmf"/><Relationship Id="rId4" Type="http://schemas.openxmlformats.org/officeDocument/2006/relationships/image" Target="../media/image7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wmf"/><Relationship Id="rId1" Type="http://schemas.openxmlformats.org/officeDocument/2006/relationships/image" Target="../media/image38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57.wmf"/><Relationship Id="rId2" Type="http://schemas.openxmlformats.org/officeDocument/2006/relationships/image" Target="../media/image56.wmf"/><Relationship Id="rId1" Type="http://schemas.openxmlformats.org/officeDocument/2006/relationships/image" Target="../media/image55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60.wmf"/><Relationship Id="rId2" Type="http://schemas.openxmlformats.org/officeDocument/2006/relationships/image" Target="../media/image59.wmf"/><Relationship Id="rId1" Type="http://schemas.openxmlformats.org/officeDocument/2006/relationships/image" Target="../media/image58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63.wmf"/><Relationship Id="rId2" Type="http://schemas.openxmlformats.org/officeDocument/2006/relationships/image" Target="../media/image62.wmf"/><Relationship Id="rId1" Type="http://schemas.openxmlformats.org/officeDocument/2006/relationships/image" Target="../media/image61.wmf"/><Relationship Id="rId5" Type="http://schemas.openxmlformats.org/officeDocument/2006/relationships/image" Target="../media/image65.wmf"/><Relationship Id="rId4" Type="http://schemas.openxmlformats.org/officeDocument/2006/relationships/image" Target="../media/image64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8.wmf"/><Relationship Id="rId2" Type="http://schemas.openxmlformats.org/officeDocument/2006/relationships/image" Target="../media/image67.wmf"/><Relationship Id="rId1" Type="http://schemas.openxmlformats.org/officeDocument/2006/relationships/image" Target="../media/image66.wmf"/><Relationship Id="rId6" Type="http://schemas.openxmlformats.org/officeDocument/2006/relationships/image" Target="../media/image71.wmf"/><Relationship Id="rId5" Type="http://schemas.openxmlformats.org/officeDocument/2006/relationships/image" Target="../media/image70.wmf"/><Relationship Id="rId4" Type="http://schemas.openxmlformats.org/officeDocument/2006/relationships/image" Target="../media/image69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89C054-2E5A-4431-8E24-6D1FAF67AEB8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799481-A5F9-4E07-A7B6-C5CCC925FD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43810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99481-A5F9-4E07-A7B6-C5CCC925FDD0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7791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EFAFB4A-F416-44EF-856F-187780950D5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ru-RU"/>
          </a:p>
        </p:txBody>
      </p:sp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Решение уравнений у доски. На слайде только правильные ответы.</a:t>
            </a:r>
          </a:p>
        </p:txBody>
      </p:sp>
    </p:spTree>
    <p:extLst>
      <p:ext uri="{BB962C8B-B14F-4D97-AF65-F5344CB8AC3E}">
        <p14:creationId xmlns:p14="http://schemas.microsoft.com/office/powerpoint/2010/main" val="19067982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99481-A5F9-4E07-A7B6-C5CCC925FDD0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3134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99481-A5F9-4E07-A7B6-C5CCC925FDD0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751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99481-A5F9-4E07-A7B6-C5CCC925FDD0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34082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99481-A5F9-4E07-A7B6-C5CCC925FDD0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1526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99481-A5F9-4E07-A7B6-C5CCC925FDD0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162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99481-A5F9-4E07-A7B6-C5CCC925FDD0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1167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75DFD77-AEA1-421B-ABBC-0BB58694C57C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ru-RU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dirty="0" smtClean="0"/>
          </a:p>
          <a:p>
            <a:pPr eaLnBrk="1" hangingPunct="1">
              <a:spcBef>
                <a:spcPct val="0"/>
              </a:spcBef>
            </a:pPr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40639432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99481-A5F9-4E07-A7B6-C5CCC925FDD0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51082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799481-A5F9-4E07-A7B6-C5CCC925FDD0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3067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gif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image" Target="../media/image14.gif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6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wmf"/><Relationship Id="rId4" Type="http://schemas.openxmlformats.org/officeDocument/2006/relationships/image" Target="../media/image2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1.gif"/><Relationship Id="rId4" Type="http://schemas.openxmlformats.org/officeDocument/2006/relationships/image" Target="../media/image40.gif"/><Relationship Id="rId9" Type="http://schemas.openxmlformats.org/officeDocument/2006/relationships/image" Target="../media/image39.w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55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7.bin"/><Relationship Id="rId11" Type="http://schemas.openxmlformats.org/officeDocument/2006/relationships/image" Target="../media/image57.wmf"/><Relationship Id="rId5" Type="http://schemas.openxmlformats.org/officeDocument/2006/relationships/image" Target="../media/image14.gif"/><Relationship Id="rId10" Type="http://schemas.openxmlformats.org/officeDocument/2006/relationships/oleObject" Target="../embeddings/oleObject9.bin"/><Relationship Id="rId4" Type="http://schemas.openxmlformats.org/officeDocument/2006/relationships/image" Target="../media/image13.gif"/><Relationship Id="rId9" Type="http://schemas.openxmlformats.org/officeDocument/2006/relationships/image" Target="../media/image56.w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59.wmf"/><Relationship Id="rId5" Type="http://schemas.openxmlformats.org/officeDocument/2006/relationships/oleObject" Target="../embeddings/oleObject11.bin"/><Relationship Id="rId4" Type="http://schemas.openxmlformats.org/officeDocument/2006/relationships/image" Target="../media/image58.wmf"/><Relationship Id="rId9" Type="http://schemas.openxmlformats.org/officeDocument/2006/relationships/image" Target="../media/image1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Admin\&#1056;&#1072;&#1073;&#1086;&#1095;&#1080;&#1081;%20&#1089;&#1090;&#1086;&#1083;\&#1084;&#1091;&#1079;&#1080;&#1082;&#1072;\ukraine.mp3" TargetMode="Externa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13" Type="http://schemas.openxmlformats.org/officeDocument/2006/relationships/image" Target="../media/image14.gif"/><Relationship Id="rId3" Type="http://schemas.openxmlformats.org/officeDocument/2006/relationships/oleObject" Target="../embeddings/oleObject13.bin"/><Relationship Id="rId7" Type="http://schemas.openxmlformats.org/officeDocument/2006/relationships/oleObject" Target="../embeddings/oleObject15.bin"/><Relationship Id="rId12" Type="http://schemas.openxmlformats.org/officeDocument/2006/relationships/image" Target="../media/image65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62.wmf"/><Relationship Id="rId11" Type="http://schemas.openxmlformats.org/officeDocument/2006/relationships/oleObject" Target="../embeddings/oleObject17.bin"/><Relationship Id="rId5" Type="http://schemas.openxmlformats.org/officeDocument/2006/relationships/oleObject" Target="../embeddings/oleObject14.bin"/><Relationship Id="rId10" Type="http://schemas.openxmlformats.org/officeDocument/2006/relationships/image" Target="../media/image64.wmf"/><Relationship Id="rId4" Type="http://schemas.openxmlformats.org/officeDocument/2006/relationships/image" Target="../media/image61.wmf"/><Relationship Id="rId9" Type="http://schemas.openxmlformats.org/officeDocument/2006/relationships/oleObject" Target="../embeddings/oleObject16.bin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wmf"/><Relationship Id="rId13" Type="http://schemas.openxmlformats.org/officeDocument/2006/relationships/oleObject" Target="../embeddings/oleObject23.bin"/><Relationship Id="rId3" Type="http://schemas.openxmlformats.org/officeDocument/2006/relationships/oleObject" Target="../embeddings/oleObject18.bin"/><Relationship Id="rId7" Type="http://schemas.openxmlformats.org/officeDocument/2006/relationships/oleObject" Target="../embeddings/oleObject20.bin"/><Relationship Id="rId12" Type="http://schemas.openxmlformats.org/officeDocument/2006/relationships/image" Target="../media/image7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67.wmf"/><Relationship Id="rId11" Type="http://schemas.openxmlformats.org/officeDocument/2006/relationships/oleObject" Target="../embeddings/oleObject22.bin"/><Relationship Id="rId5" Type="http://schemas.openxmlformats.org/officeDocument/2006/relationships/oleObject" Target="../embeddings/oleObject19.bin"/><Relationship Id="rId15" Type="http://schemas.openxmlformats.org/officeDocument/2006/relationships/image" Target="../media/image14.gif"/><Relationship Id="rId10" Type="http://schemas.openxmlformats.org/officeDocument/2006/relationships/image" Target="../media/image69.wmf"/><Relationship Id="rId4" Type="http://schemas.openxmlformats.org/officeDocument/2006/relationships/image" Target="../media/image66.wmf"/><Relationship Id="rId9" Type="http://schemas.openxmlformats.org/officeDocument/2006/relationships/oleObject" Target="../embeddings/oleObject21.bin"/><Relationship Id="rId14" Type="http://schemas.openxmlformats.org/officeDocument/2006/relationships/image" Target="../media/image71.wmf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73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25.bin"/><Relationship Id="rId5" Type="http://schemas.openxmlformats.org/officeDocument/2006/relationships/image" Target="../media/image72.wmf"/><Relationship Id="rId10" Type="http://schemas.openxmlformats.org/officeDocument/2006/relationships/image" Target="../media/image13.gif"/><Relationship Id="rId4" Type="http://schemas.openxmlformats.org/officeDocument/2006/relationships/oleObject" Target="../embeddings/oleObject24.bin"/><Relationship Id="rId9" Type="http://schemas.openxmlformats.org/officeDocument/2006/relationships/image" Target="../media/image74.wmf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wmf"/><Relationship Id="rId13" Type="http://schemas.openxmlformats.org/officeDocument/2006/relationships/oleObject" Target="../embeddings/oleObject31.bin"/><Relationship Id="rId3" Type="http://schemas.openxmlformats.org/officeDocument/2006/relationships/oleObject" Target="../embeddings/oleObject27.bin"/><Relationship Id="rId7" Type="http://schemas.openxmlformats.org/officeDocument/2006/relationships/oleObject" Target="../embeddings/oleObject29.bin"/><Relationship Id="rId12" Type="http://schemas.openxmlformats.org/officeDocument/2006/relationships/image" Target="../media/image79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81.wmf"/><Relationship Id="rId1" Type="http://schemas.openxmlformats.org/officeDocument/2006/relationships/vmlDrawing" Target="../drawings/vmlDrawing10.vml"/><Relationship Id="rId6" Type="http://schemas.openxmlformats.org/officeDocument/2006/relationships/image" Target="../media/image77.wmf"/><Relationship Id="rId11" Type="http://schemas.openxmlformats.org/officeDocument/2006/relationships/oleObject" Target="../embeddings/oleObject30.bin"/><Relationship Id="rId5" Type="http://schemas.openxmlformats.org/officeDocument/2006/relationships/oleObject" Target="../embeddings/oleObject28.bin"/><Relationship Id="rId15" Type="http://schemas.openxmlformats.org/officeDocument/2006/relationships/oleObject" Target="../embeddings/oleObject32.bin"/><Relationship Id="rId10" Type="http://schemas.openxmlformats.org/officeDocument/2006/relationships/image" Target="../media/image83.png"/><Relationship Id="rId4" Type="http://schemas.openxmlformats.org/officeDocument/2006/relationships/image" Target="../media/image76.wmf"/><Relationship Id="rId9" Type="http://schemas.openxmlformats.org/officeDocument/2006/relationships/image" Target="../media/image82.gif"/><Relationship Id="rId14" Type="http://schemas.openxmlformats.org/officeDocument/2006/relationships/image" Target="../media/image80.w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7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7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620688"/>
            <a:ext cx="8443664" cy="5832647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uk-UA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 «Предмет  математики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настільки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серйозний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 ,   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що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     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потрібно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 по 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можливості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робити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його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трохи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i="1" dirty="0" err="1" smtClean="0">
                <a:solidFill>
                  <a:schemeClr val="accent1">
                    <a:lumMod val="75000"/>
                  </a:schemeClr>
                </a:solidFill>
              </a:rPr>
              <a:t>цікавішим</a:t>
            </a: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»</a:t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Б.паскаль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260648"/>
            <a:ext cx="8299648" cy="216024"/>
          </a:xfrm>
        </p:spPr>
        <p:txBody>
          <a:bodyPr>
            <a:normAutofit fontScale="400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474" name="Picture 2" descr="H:\полонне_фото__32_тыс_изображений_найдено_в_Яндекс.Картинках_files\large_0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:\006czc2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875" y="404813"/>
            <a:ext cx="4176713" cy="627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-387350"/>
            <a:ext cx="8686800" cy="3873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483" name="Содержимое 3"/>
          <p:cNvSpPr>
            <a:spLocks noGrp="1"/>
          </p:cNvSpPr>
          <p:nvPr>
            <p:ph idx="1"/>
          </p:nvPr>
        </p:nvSpPr>
        <p:spPr>
          <a:xfrm>
            <a:off x="457200" y="1628775"/>
            <a:ext cx="8686800" cy="4525963"/>
          </a:xfrm>
        </p:spPr>
        <p:txBody>
          <a:bodyPr/>
          <a:lstStyle/>
          <a:p>
            <a:pPr eaLnBrk="1" hangingPunct="1"/>
            <a:r>
              <a:rPr lang="uk-UA" b="1" smtClean="0"/>
              <a:t> 1.Які з даних  дробів є правильними? Які </a:t>
            </a:r>
          </a:p>
          <a:p>
            <a:pPr eaLnBrk="1" hangingPunct="1">
              <a:buFont typeface="Wingdings 2" pitchFamily="18" charset="2"/>
              <a:buNone/>
            </a:pPr>
            <a:r>
              <a:rPr lang="uk-UA" b="1" smtClean="0"/>
              <a:t>Неправильними?</a:t>
            </a:r>
          </a:p>
          <a:p>
            <a:pPr eaLnBrk="1" hangingPunct="1">
              <a:buFont typeface="Wingdings 2" pitchFamily="18" charset="2"/>
              <a:buNone/>
            </a:pPr>
            <a:endParaRPr lang="uk-UA" b="1" smtClean="0"/>
          </a:p>
          <a:p>
            <a:pPr eaLnBrk="1" hangingPunct="1">
              <a:buFont typeface="Wingdings 2" pitchFamily="18" charset="2"/>
              <a:buNone/>
            </a:pPr>
            <a:endParaRPr lang="uk-UA" b="1" smtClean="0"/>
          </a:p>
          <a:p>
            <a:pPr eaLnBrk="1" hangingPunct="1">
              <a:buFont typeface="Wingdings 2" pitchFamily="18" charset="2"/>
              <a:buNone/>
            </a:pPr>
            <a:r>
              <a:rPr lang="uk-UA" b="1" smtClean="0"/>
              <a:t>     2. Розмістіть дроби у порядку зростання</a:t>
            </a:r>
            <a:endParaRPr lang="ru-RU" b="1" smtClean="0"/>
          </a:p>
        </p:txBody>
      </p:sp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971550" y="2852738"/>
            <a:ext cx="5688013" cy="720725"/>
            <a:chOff x="1338" y="210"/>
            <a:chExt cx="2677" cy="560"/>
          </a:xfrm>
        </p:grpSpPr>
        <p:grpSp>
          <p:nvGrpSpPr>
            <p:cNvPr id="3" name="Group 27"/>
            <p:cNvGrpSpPr>
              <a:grpSpLocks/>
            </p:cNvGrpSpPr>
            <p:nvPr/>
          </p:nvGrpSpPr>
          <p:grpSpPr bwMode="auto">
            <a:xfrm>
              <a:off x="1791" y="210"/>
              <a:ext cx="681" cy="560"/>
              <a:chOff x="1837" y="1026"/>
              <a:chExt cx="681" cy="560"/>
            </a:xfrm>
          </p:grpSpPr>
          <p:sp>
            <p:nvSpPr>
              <p:cNvPr id="20525" name="Text Box 28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9</a:t>
                </a:r>
              </a:p>
            </p:txBody>
          </p:sp>
          <p:sp>
            <p:nvSpPr>
              <p:cNvPr id="20526" name="Text Box 29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2</a:t>
                </a:r>
              </a:p>
            </p:txBody>
          </p:sp>
          <p:sp>
            <p:nvSpPr>
              <p:cNvPr id="20527" name="Line 30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2290" y="210"/>
              <a:ext cx="681" cy="560"/>
              <a:chOff x="1837" y="1026"/>
              <a:chExt cx="681" cy="560"/>
            </a:xfrm>
          </p:grpSpPr>
          <p:sp>
            <p:nvSpPr>
              <p:cNvPr id="20522" name="Text Box 32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33</a:t>
                </a:r>
              </a:p>
            </p:txBody>
          </p:sp>
          <p:sp>
            <p:nvSpPr>
              <p:cNvPr id="20523" name="Text Box 33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149</a:t>
                </a:r>
              </a:p>
            </p:txBody>
          </p:sp>
          <p:sp>
            <p:nvSpPr>
              <p:cNvPr id="20524" name="Line 34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6" name="Group 35"/>
            <p:cNvGrpSpPr>
              <a:grpSpLocks/>
            </p:cNvGrpSpPr>
            <p:nvPr/>
          </p:nvGrpSpPr>
          <p:grpSpPr bwMode="auto">
            <a:xfrm>
              <a:off x="2835" y="210"/>
              <a:ext cx="681" cy="560"/>
              <a:chOff x="1837" y="1026"/>
              <a:chExt cx="681" cy="560"/>
            </a:xfrm>
          </p:grpSpPr>
          <p:sp>
            <p:nvSpPr>
              <p:cNvPr id="20519" name="Text Box 36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15</a:t>
                </a:r>
              </a:p>
            </p:txBody>
          </p:sp>
          <p:sp>
            <p:nvSpPr>
              <p:cNvPr id="20520" name="Text Box 37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15</a:t>
                </a:r>
              </a:p>
            </p:txBody>
          </p:sp>
          <p:sp>
            <p:nvSpPr>
              <p:cNvPr id="20521" name="Line 38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" name="Group 39"/>
            <p:cNvGrpSpPr>
              <a:grpSpLocks/>
            </p:cNvGrpSpPr>
            <p:nvPr/>
          </p:nvGrpSpPr>
          <p:grpSpPr bwMode="auto">
            <a:xfrm>
              <a:off x="1338" y="210"/>
              <a:ext cx="681" cy="560"/>
              <a:chOff x="1837" y="1026"/>
              <a:chExt cx="681" cy="560"/>
            </a:xfrm>
          </p:grpSpPr>
          <p:sp>
            <p:nvSpPr>
              <p:cNvPr id="20516" name="Text Box 40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</a:t>
                </a:r>
              </a:p>
            </p:txBody>
          </p:sp>
          <p:sp>
            <p:nvSpPr>
              <p:cNvPr id="20517" name="Text Box 41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7</a:t>
                </a:r>
              </a:p>
            </p:txBody>
          </p:sp>
          <p:sp>
            <p:nvSpPr>
              <p:cNvPr id="20518" name="Line 42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8" name="Group 43"/>
            <p:cNvGrpSpPr>
              <a:grpSpLocks/>
            </p:cNvGrpSpPr>
            <p:nvPr/>
          </p:nvGrpSpPr>
          <p:grpSpPr bwMode="auto">
            <a:xfrm>
              <a:off x="3334" y="210"/>
              <a:ext cx="681" cy="560"/>
              <a:chOff x="1837" y="1026"/>
              <a:chExt cx="681" cy="560"/>
            </a:xfrm>
          </p:grpSpPr>
          <p:sp>
            <p:nvSpPr>
              <p:cNvPr id="20513" name="Text Box 44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7</a:t>
                </a:r>
              </a:p>
            </p:txBody>
          </p:sp>
          <p:sp>
            <p:nvSpPr>
              <p:cNvPr id="20514" name="Text Box 45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18</a:t>
                </a:r>
              </a:p>
            </p:txBody>
          </p:sp>
          <p:sp>
            <p:nvSpPr>
              <p:cNvPr id="20515" name="Line 46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grpSp>
        <p:nvGrpSpPr>
          <p:cNvPr id="9" name="Group 5"/>
          <p:cNvGrpSpPr>
            <a:grpSpLocks/>
          </p:cNvGrpSpPr>
          <p:nvPr/>
        </p:nvGrpSpPr>
        <p:grpSpPr bwMode="auto">
          <a:xfrm>
            <a:off x="1116013" y="4724400"/>
            <a:ext cx="5186362" cy="996950"/>
            <a:chOff x="1338" y="210"/>
            <a:chExt cx="2677" cy="503"/>
          </a:xfrm>
        </p:grpSpPr>
        <p:grpSp>
          <p:nvGrpSpPr>
            <p:cNvPr id="10" name="Group 6"/>
            <p:cNvGrpSpPr>
              <a:grpSpLocks/>
            </p:cNvGrpSpPr>
            <p:nvPr/>
          </p:nvGrpSpPr>
          <p:grpSpPr bwMode="auto">
            <a:xfrm>
              <a:off x="1791" y="210"/>
              <a:ext cx="681" cy="503"/>
              <a:chOff x="1837" y="1026"/>
              <a:chExt cx="681" cy="503"/>
            </a:xfrm>
          </p:grpSpPr>
          <p:sp>
            <p:nvSpPr>
              <p:cNvPr id="20505" name="Text Box 7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9</a:t>
                </a:r>
              </a:p>
            </p:txBody>
          </p:sp>
          <p:sp>
            <p:nvSpPr>
              <p:cNvPr id="20506" name="Text Box 8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20507" name="Line 9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1" name="Group 10"/>
            <p:cNvGrpSpPr>
              <a:grpSpLocks/>
            </p:cNvGrpSpPr>
            <p:nvPr/>
          </p:nvGrpSpPr>
          <p:grpSpPr bwMode="auto">
            <a:xfrm>
              <a:off x="2290" y="210"/>
              <a:ext cx="681" cy="503"/>
              <a:chOff x="1837" y="1026"/>
              <a:chExt cx="681" cy="503"/>
            </a:xfrm>
          </p:grpSpPr>
          <p:sp>
            <p:nvSpPr>
              <p:cNvPr id="20502" name="Text Box 11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</a:t>
                </a:r>
              </a:p>
            </p:txBody>
          </p:sp>
          <p:sp>
            <p:nvSpPr>
              <p:cNvPr id="20503" name="Text Box 12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20504" name="Line 13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2" name="Group 14"/>
            <p:cNvGrpSpPr>
              <a:grpSpLocks/>
            </p:cNvGrpSpPr>
            <p:nvPr/>
          </p:nvGrpSpPr>
          <p:grpSpPr bwMode="auto">
            <a:xfrm>
              <a:off x="2835" y="210"/>
              <a:ext cx="681" cy="503"/>
              <a:chOff x="1837" y="1026"/>
              <a:chExt cx="681" cy="503"/>
            </a:xfrm>
          </p:grpSpPr>
          <p:sp>
            <p:nvSpPr>
              <p:cNvPr id="20499" name="Text Box 15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20500" name="Text Box 16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20501" name="Line 17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3" name="Group 18"/>
            <p:cNvGrpSpPr>
              <a:grpSpLocks/>
            </p:cNvGrpSpPr>
            <p:nvPr/>
          </p:nvGrpSpPr>
          <p:grpSpPr bwMode="auto">
            <a:xfrm>
              <a:off x="1338" y="210"/>
              <a:ext cx="681" cy="503"/>
              <a:chOff x="1837" y="1026"/>
              <a:chExt cx="681" cy="503"/>
            </a:xfrm>
          </p:grpSpPr>
          <p:sp>
            <p:nvSpPr>
              <p:cNvPr id="20496" name="Text Box 19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3</a:t>
                </a:r>
              </a:p>
            </p:txBody>
          </p:sp>
          <p:sp>
            <p:nvSpPr>
              <p:cNvPr id="20497" name="Text Box 20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20498" name="Line 21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14" name="Group 22"/>
            <p:cNvGrpSpPr>
              <a:grpSpLocks/>
            </p:cNvGrpSpPr>
            <p:nvPr/>
          </p:nvGrpSpPr>
          <p:grpSpPr bwMode="auto">
            <a:xfrm>
              <a:off x="3334" y="210"/>
              <a:ext cx="681" cy="503"/>
              <a:chOff x="1837" y="1026"/>
              <a:chExt cx="681" cy="503"/>
            </a:xfrm>
          </p:grpSpPr>
          <p:sp>
            <p:nvSpPr>
              <p:cNvPr id="20493" name="Text Box 23"/>
              <p:cNvSpPr txBox="1">
                <a:spLocks noChangeArrowheads="1"/>
              </p:cNvSpPr>
              <p:nvPr/>
            </p:nvSpPr>
            <p:spPr bwMode="auto">
              <a:xfrm>
                <a:off x="1927" y="1026"/>
                <a:ext cx="480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11</a:t>
                </a:r>
              </a:p>
            </p:txBody>
          </p:sp>
          <p:sp>
            <p:nvSpPr>
              <p:cNvPr id="20494" name="Text Box 24"/>
              <p:cNvSpPr txBox="1">
                <a:spLocks noChangeArrowheads="1"/>
              </p:cNvSpPr>
              <p:nvPr/>
            </p:nvSpPr>
            <p:spPr bwMode="auto">
              <a:xfrm>
                <a:off x="1837" y="1298"/>
                <a:ext cx="681" cy="231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lang="ru-RU" sz="2400" b="1">
                    <a:solidFill>
                      <a:srgbClr val="003300"/>
                    </a:solidFill>
                    <a:latin typeface="Comic Sans MS" pitchFamily="66" charset="0"/>
                  </a:rPr>
                  <a:t>14</a:t>
                </a:r>
              </a:p>
            </p:txBody>
          </p:sp>
          <p:sp>
            <p:nvSpPr>
              <p:cNvPr id="20495" name="Line 25"/>
              <p:cNvSpPr>
                <a:spLocks noChangeShapeType="1"/>
              </p:cNvSpPr>
              <p:nvPr/>
            </p:nvSpPr>
            <p:spPr bwMode="auto">
              <a:xfrm>
                <a:off x="2018" y="1298"/>
                <a:ext cx="318" cy="0"/>
              </a:xfrm>
              <a:prstGeom prst="line">
                <a:avLst/>
              </a:prstGeom>
              <a:noFill/>
              <a:ln w="38100">
                <a:solidFill>
                  <a:srgbClr val="0033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</p:grpSp>
      <p:pic>
        <p:nvPicPr>
          <p:cNvPr id="50" name="Picture 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088" y="0"/>
            <a:ext cx="1512887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8" descr="смайлик Здорово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5825" y="4633913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-387350"/>
            <a:ext cx="8686800" cy="3873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028" name="Содержимое 3"/>
          <p:cNvSpPr>
            <a:spLocks noGrp="1"/>
          </p:cNvSpPr>
          <p:nvPr>
            <p:ph idx="1"/>
          </p:nvPr>
        </p:nvSpPr>
        <p:spPr>
          <a:xfrm>
            <a:off x="457200" y="1557338"/>
            <a:ext cx="8686800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ru-RU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ru-RU" b="1" dirty="0" smtClean="0"/>
              <a:t>.Подайте </a:t>
            </a:r>
            <a:r>
              <a:rPr lang="ru-RU" b="1" dirty="0" err="1" smtClean="0"/>
              <a:t>неправильний</a:t>
            </a:r>
            <a:r>
              <a:rPr lang="ru-RU" b="1" dirty="0" smtClean="0"/>
              <a:t>  </a:t>
            </a:r>
            <a:r>
              <a:rPr lang="ru-RU" b="1" dirty="0" err="1" smtClean="0"/>
              <a:t>дріб</a:t>
            </a:r>
            <a:r>
              <a:rPr lang="ru-RU" b="1" dirty="0" smtClean="0"/>
              <a:t> у </a:t>
            </a:r>
            <a:r>
              <a:rPr lang="ru-RU" b="1" dirty="0" err="1" smtClean="0"/>
              <a:t>вигляді</a:t>
            </a:r>
            <a:r>
              <a:rPr lang="ru-RU" b="1" dirty="0" smtClean="0"/>
              <a:t> </a:t>
            </a:r>
            <a:r>
              <a:rPr lang="ru-RU" b="1" dirty="0" err="1" smtClean="0"/>
              <a:t>мішаного</a:t>
            </a:r>
            <a:r>
              <a:rPr lang="ru-RU" b="1" dirty="0" smtClean="0"/>
              <a:t> числа:</a:t>
            </a:r>
          </a:p>
          <a:p>
            <a:pPr eaLnBrk="1" hangingPunct="1">
              <a:buFont typeface="Wingdings 2" pitchFamily="18" charset="2"/>
              <a:buNone/>
            </a:pPr>
            <a:endParaRPr lang="uk-UA" b="1" dirty="0" smtClean="0"/>
          </a:p>
        </p:txBody>
      </p:sp>
      <p:pic>
        <p:nvPicPr>
          <p:cNvPr id="50" name="Picture 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2988" y="260350"/>
            <a:ext cx="1512887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8" descr="смайлик Здорово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4633913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1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03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6" name="Object 3"/>
          <p:cNvGraphicFramePr>
            <a:graphicFrameLocks noChangeAspect="1"/>
          </p:cNvGraphicFramePr>
          <p:nvPr/>
        </p:nvGraphicFramePr>
        <p:xfrm>
          <a:off x="1093788" y="3716338"/>
          <a:ext cx="6302375" cy="1657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Формула" r:id="rId6" imgW="1485900" imgH="393700" progId="Equation.3">
                  <p:embed/>
                </p:oleObj>
              </mc:Choice>
              <mc:Fallback>
                <p:oleObj name="Формула" r:id="rId6" imgW="14859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93788" y="3716338"/>
                        <a:ext cx="6302375" cy="16573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04800" y="-387350"/>
            <a:ext cx="8686800" cy="3873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052" name="Содержимое 3"/>
          <p:cNvSpPr>
            <a:spLocks noGrp="1"/>
          </p:cNvSpPr>
          <p:nvPr>
            <p:ph idx="1"/>
          </p:nvPr>
        </p:nvSpPr>
        <p:spPr>
          <a:xfrm>
            <a:off x="457200" y="1557338"/>
            <a:ext cx="8686800" cy="45259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endParaRPr lang="uk-UA" b="1" dirty="0" smtClean="0"/>
          </a:p>
          <a:p>
            <a:pPr eaLnBrk="1" hangingPunct="1">
              <a:buFont typeface="Wingdings 2" pitchFamily="18" charset="2"/>
              <a:buNone/>
            </a:pPr>
            <a:r>
              <a:rPr lang="uk-UA" b="1" dirty="0" smtClean="0"/>
              <a:t>Подайте  мішане число у вигляді неправильного дробу:</a:t>
            </a:r>
          </a:p>
        </p:txBody>
      </p:sp>
      <p:pic>
        <p:nvPicPr>
          <p:cNvPr id="50" name="Picture 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2988" y="260350"/>
            <a:ext cx="1512887" cy="1487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8" descr="смайлик Здорово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5825" y="4633913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057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  <p:graphicFrame>
        <p:nvGraphicFramePr>
          <p:cNvPr id="2050" name="Object 3"/>
          <p:cNvGraphicFramePr>
            <a:graphicFrameLocks noChangeAspect="1"/>
          </p:cNvGraphicFramePr>
          <p:nvPr/>
        </p:nvGraphicFramePr>
        <p:xfrm>
          <a:off x="1403350" y="3573463"/>
          <a:ext cx="6208713" cy="1541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7" name="Формула" r:id="rId5" imgW="1574800" imgH="393700" progId="Equation.3">
                  <p:embed/>
                </p:oleObj>
              </mc:Choice>
              <mc:Fallback>
                <p:oleObj name="Формула" r:id="rId5" imgW="1574800" imgH="393700" progId="Equation.3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03350" y="3573463"/>
                        <a:ext cx="6208713" cy="1541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:\полонне_фото__32_тыс_изображений_найдено_в_Яндекс.Картинках_files\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525"/>
            <a:ext cx="9144000" cy="683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:\полонне_фото__32_тыс_изображений_найдено_в_Яндекс.Картинках_files\89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5588" y="0"/>
            <a:ext cx="9399588" cy="695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:\полонне_фото__32_тыс_изображений_найдено_в_Яндекс.Картинках_files\050221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19088" y="-242888"/>
            <a:ext cx="9463088" cy="7104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:\006d9by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55600"/>
            <a:ext cx="10055225" cy="760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7056437" cy="5071872"/>
        </p:xfrm>
        <a:graphic>
          <a:graphicData uri="http://schemas.openxmlformats.org/drawingml/2006/table">
            <a:tbl>
              <a:tblPr/>
              <a:tblGrid>
                <a:gridCol w="1008062"/>
                <a:gridCol w="1008063"/>
                <a:gridCol w="1008062"/>
                <a:gridCol w="1008063"/>
                <a:gridCol w="1008062"/>
                <a:gridCol w="1008063"/>
                <a:gridCol w="1008062"/>
              </a:tblGrid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32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</a:t>
                      </a:r>
                      <a:endParaRPr kumimoji="0" lang="en-US" sz="2800" b="1" i="1" u="sng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125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44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17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32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47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44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123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0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a+b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</a:t>
                      </a:r>
                      <a:endParaRPr kumimoji="0" lang="en-US" sz="2800" b="1" i="1" u="sng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125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17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a-b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47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123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44" name="WordArt 3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7920038" cy="7921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99"/>
                    </a:gs>
                    <a:gs pos="100000">
                      <a:srgbClr val="0066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Заповніть таблицю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4339" name="Picture 5" descr="H:\006cxk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536" y="0"/>
            <a:ext cx="597693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" name="WordArt 1"/>
          <p:cNvSpPr>
            <a:spLocks noChangeArrowheads="1" noChangeShapeType="1" noTextEdit="1"/>
          </p:cNvSpPr>
          <p:nvPr/>
        </p:nvSpPr>
        <p:spPr bwMode="auto">
          <a:xfrm>
            <a:off x="5508104" y="1124744"/>
            <a:ext cx="3635896" cy="306094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 урок  - 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подорож</a:t>
            </a:r>
            <a:endParaRPr lang="ru-RU" sz="3600" kern="10" spc="0" dirty="0" smtClean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         "стежками</a:t>
            </a:r>
          </a:p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 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рідного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     краю"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524000" y="1397000"/>
          <a:ext cx="7056437" cy="5346192"/>
        </p:xfrm>
        <a:graphic>
          <a:graphicData uri="http://schemas.openxmlformats.org/drawingml/2006/table">
            <a:tbl>
              <a:tblPr/>
              <a:tblGrid>
                <a:gridCol w="1008062"/>
                <a:gridCol w="1008063"/>
                <a:gridCol w="1008062"/>
                <a:gridCol w="1008063"/>
                <a:gridCol w="1008062"/>
                <a:gridCol w="1008063"/>
                <a:gridCol w="1008062"/>
              </a:tblGrid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а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32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1" u="sng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  <a:r>
                        <a:rPr kumimoji="0" lang="en-US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125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44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123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17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b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32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47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44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123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17</a:t>
                      </a:r>
                      <a:endParaRPr kumimoji="0" lang="ru-RU" sz="2800" b="1" i="1" u="sng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0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a+b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32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28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47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</a:t>
                      </a:r>
                      <a:r>
                        <a:rPr kumimoji="0" lang="en-US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125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123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17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52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9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66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a-b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6666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32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22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47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125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uk-UA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0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C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sng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56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123</a:t>
                      </a:r>
                      <a:endParaRPr kumimoji="0" lang="ru-RU" sz="2800" b="1" i="1" u="none" strike="noStrike" cap="none" normalizeH="0" baseline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6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uk-UA" sz="2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17</a:t>
                      </a:r>
                      <a:endParaRPr kumimoji="0" lang="ru-RU" sz="2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44" name="WordArt 3"/>
          <p:cNvSpPr>
            <a:spLocks noChangeArrowheads="1" noChangeShapeType="1" noTextEdit="1"/>
          </p:cNvSpPr>
          <p:nvPr/>
        </p:nvSpPr>
        <p:spPr bwMode="auto">
          <a:xfrm>
            <a:off x="755650" y="260350"/>
            <a:ext cx="7920038" cy="792163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ru-RU" kern="10">
                <a:ln w="9525">
                  <a:solidFill>
                    <a:srgbClr val="000099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99"/>
                    </a:gs>
                    <a:gs pos="100000">
                      <a:srgbClr val="0066FF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Заповніть таблицю</a:t>
            </a: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:\006dpq3z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77363" cy="705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:\006drp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31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:\006drp5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42875"/>
            <a:ext cx="9131300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:\006dsfp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525"/>
            <a:ext cx="9144000" cy="687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Объект 35"/>
          <p:cNvPicPr>
            <a:picLocks noChangeArrowheads="1"/>
          </p:cNvPicPr>
          <p:nvPr/>
        </p:nvPicPr>
        <p:blipFill>
          <a:blip r:embed="rId3" cstate="print"/>
          <a:srcRect l="-8150" t="-432" r="-327" b="-636"/>
          <a:stretch>
            <a:fillRect/>
          </a:stretch>
        </p:blipFill>
        <p:spPr bwMode="auto">
          <a:xfrm>
            <a:off x="827088" y="765175"/>
            <a:ext cx="6913562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Объект 35"/>
          <p:cNvPicPr>
            <a:picLocks noChangeArrowheads="1"/>
          </p:cNvPicPr>
          <p:nvPr/>
        </p:nvPicPr>
        <p:blipFill>
          <a:blip r:embed="rId3" cstate="print"/>
          <a:srcRect l="-8150" t="-432" r="-327" b="-636"/>
          <a:stretch>
            <a:fillRect/>
          </a:stretch>
        </p:blipFill>
        <p:spPr bwMode="auto">
          <a:xfrm>
            <a:off x="827088" y="765175"/>
            <a:ext cx="6913562" cy="525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Круговая стрелка 7"/>
          <p:cNvSpPr/>
          <p:nvPr/>
        </p:nvSpPr>
        <p:spPr>
          <a:xfrm rot="1378862">
            <a:off x="5405021" y="523913"/>
            <a:ext cx="3000375" cy="1557337"/>
          </a:xfrm>
          <a:prstGeom prst="circularArrow">
            <a:avLst>
              <a:gd name="adj1" fmla="val 6771"/>
              <a:gd name="adj2" fmla="val 859903"/>
              <a:gd name="adj3" fmla="val 20391073"/>
              <a:gd name="adj4" fmla="val 10626043"/>
              <a:gd name="adj5" fmla="val 12500"/>
            </a:avLst>
          </a:prstGeom>
          <a:solidFill>
            <a:schemeClr val="accent1">
              <a:lumMod val="50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Объект 36"/>
          <p:cNvPicPr>
            <a:picLocks noChangeArrowheads="1"/>
          </p:cNvPicPr>
          <p:nvPr/>
        </p:nvPicPr>
        <p:blipFill>
          <a:blip r:embed="rId2" cstate="print"/>
          <a:srcRect l="-8173" t="-237" r="-165" b="-594"/>
          <a:stretch>
            <a:fillRect/>
          </a:stretch>
        </p:blipFill>
        <p:spPr bwMode="auto">
          <a:xfrm>
            <a:off x="4067175" y="2205038"/>
            <a:ext cx="4537075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Объект 35"/>
          <p:cNvPicPr>
            <a:picLocks noGrp="1" noChangeArrowheads="1"/>
          </p:cNvPicPr>
          <p:nvPr>
            <p:ph sz="quarter" idx="4294967295"/>
          </p:nvPr>
        </p:nvPicPr>
        <p:blipFill>
          <a:blip r:embed="rId3" cstate="print"/>
          <a:srcRect l="-8150" t="-432" r="-327" b="-636"/>
          <a:stretch>
            <a:fillRect/>
          </a:stretch>
        </p:blipFill>
        <p:spPr>
          <a:xfrm>
            <a:off x="0" y="404813"/>
            <a:ext cx="4537075" cy="4257675"/>
          </a:xfrm>
          <a:noFill/>
        </p:spPr>
      </p:pic>
      <p:sp>
        <p:nvSpPr>
          <p:cNvPr id="4" name="Круговая стрелка 3"/>
          <p:cNvSpPr/>
          <p:nvPr/>
        </p:nvSpPr>
        <p:spPr>
          <a:xfrm rot="1378862">
            <a:off x="2668718" y="523913"/>
            <a:ext cx="3000375" cy="1557337"/>
          </a:xfrm>
          <a:prstGeom prst="circularArrow">
            <a:avLst>
              <a:gd name="adj1" fmla="val 6771"/>
              <a:gd name="adj2" fmla="val 859903"/>
              <a:gd name="adj3" fmla="val 20391073"/>
              <a:gd name="adj4" fmla="val 10626043"/>
              <a:gd name="adj5" fmla="val 12500"/>
            </a:avLst>
          </a:prstGeom>
          <a:solidFill>
            <a:schemeClr val="accent1">
              <a:lumMod val="50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Круговая стрелка 4"/>
          <p:cNvSpPr/>
          <p:nvPr/>
        </p:nvSpPr>
        <p:spPr>
          <a:xfrm rot="2702338">
            <a:off x="6483059" y="2605890"/>
            <a:ext cx="3000375" cy="1557337"/>
          </a:xfrm>
          <a:prstGeom prst="circularArrow">
            <a:avLst>
              <a:gd name="adj1" fmla="val 6771"/>
              <a:gd name="adj2" fmla="val 859903"/>
              <a:gd name="adj3" fmla="val 20391073"/>
              <a:gd name="adj4" fmla="val 10626043"/>
              <a:gd name="adj5" fmla="val 12500"/>
            </a:avLst>
          </a:prstGeom>
          <a:solidFill>
            <a:schemeClr val="accent1">
              <a:lumMod val="50000"/>
            </a:schemeClr>
          </a:solidFill>
          <a:ln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:\Козацький_хрест_(Полонне)18.bm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7" name="WordArt 1"/>
          <p:cNvSpPr>
            <a:spLocks noChangeArrowheads="1" noChangeShapeType="1" noTextEdit="1"/>
          </p:cNvSpPr>
          <p:nvPr/>
        </p:nvSpPr>
        <p:spPr bwMode="auto">
          <a:xfrm>
            <a:off x="251520" y="260648"/>
            <a:ext cx="3905250" cy="1714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Полонщина</a:t>
            </a:r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- земля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                      </a:t>
            </a:r>
            <a:r>
              <a:rPr lang="ru-RU" sz="3600" kern="10" spc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козацької</a:t>
            </a:r>
            <a:endParaRPr lang="ru-RU" sz="3600" kern="10" spc="0" dirty="0" smtClean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                                </a:t>
            </a:r>
            <a:r>
              <a:rPr lang="ru-RU" sz="3600" kern="10" spc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слави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795" name="Текст 3"/>
          <p:cNvSpPr>
            <a:spLocks noGrp="1"/>
          </p:cNvSpPr>
          <p:nvPr>
            <p:ph type="body" idx="2"/>
          </p:nvPr>
        </p:nvSpPr>
        <p:spPr>
          <a:xfrm>
            <a:off x="0" y="188913"/>
            <a:ext cx="3995738" cy="6480175"/>
          </a:xfrm>
        </p:spPr>
        <p:txBody>
          <a:bodyPr>
            <a:normAutofit/>
          </a:bodyPr>
          <a:lstStyle/>
          <a:p>
            <a:pPr eaLnBrk="1" hangingPunct="1"/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«Ой у пол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і жито копитами </a:t>
            </a: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              збито…</a:t>
            </a: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Під білою березонькою</a:t>
            </a: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             козаченька вбито.</a:t>
            </a: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Ой убито, вбито, затягнено</a:t>
            </a: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              в жито.</a:t>
            </a: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Червоною китайкою</a:t>
            </a: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               личенько </a:t>
            </a:r>
            <a:r>
              <a:rPr lang="uk-UA" sz="2400" b="1" dirty="0" err="1" smtClean="0">
                <a:solidFill>
                  <a:schemeClr val="accent1">
                    <a:lumMod val="50000"/>
                  </a:schemeClr>
                </a:solidFill>
              </a:rPr>
              <a:t>накрито.”</a:t>
            </a:r>
            <a:endParaRPr lang="uk-UA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/>
            <a:endParaRPr lang="uk-UA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/>
            <a:endParaRPr lang="uk-UA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                  Леся  Українка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33796" name="Picture 2" descr="H:\Козацький_хрест_(Полонне)18.bmp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995936" y="1268760"/>
            <a:ext cx="4908302" cy="4005262"/>
          </a:xfrm>
          <a:noFill/>
        </p:spPr>
      </p:pic>
    </p:spTree>
  </p:cSld>
  <p:clrMapOvr>
    <a:masterClrMapping/>
  </p:clrMapOvr>
  <p:transition>
    <p:wheel spokes="3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8313" y="260350"/>
            <a:ext cx="8229600" cy="3844925"/>
          </a:xfrm>
        </p:spPr>
        <p:txBody>
          <a:bodyPr>
            <a:normAutofit fontScale="85000" lnSpcReduction="20000"/>
          </a:bodyPr>
          <a:lstStyle/>
          <a:p>
            <a:pPr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Козак     Грай   зварив   чотири   літри </a:t>
            </a:r>
          </a:p>
          <a:p>
            <a:pPr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кулешу.   Сам з'їв         кулешу,  козаку Око він</a:t>
            </a:r>
          </a:p>
          <a:p>
            <a:pPr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дав         залишку,  козаку Туру -            нового </a:t>
            </a:r>
          </a:p>
          <a:p>
            <a:pPr algn="just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залишку, а козаку </a:t>
            </a:r>
            <a:r>
              <a:rPr lang="uk-UA" b="1" dirty="0" err="1" smtClean="0">
                <a:latin typeface="Times New Roman" pitchFamily="18" charset="0"/>
                <a:cs typeface="Times New Roman" pitchFamily="18" charset="0"/>
              </a:rPr>
              <a:t>Крутоусу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 - решту. Після обіду козаки ніяк не могли з'ясувати, кому з них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дісталося більше кулешу.  Допоможіть їм</a:t>
            </a:r>
          </a:p>
          <a:p>
            <a:pPr algn="just"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розібратися.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7071" y="1485479"/>
            <a:ext cx="306387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96136" y="1485479"/>
            <a:ext cx="333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ject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50530" y="764704"/>
            <a:ext cx="333375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Волна 6"/>
          <p:cNvSpPr/>
          <p:nvPr/>
        </p:nvSpPr>
        <p:spPr>
          <a:xfrm>
            <a:off x="467544" y="4365104"/>
            <a:ext cx="3598862" cy="1203325"/>
          </a:xfrm>
          <a:prstGeom prst="wave">
            <a:avLst>
              <a:gd name="adj1" fmla="val 12500"/>
              <a:gd name="adj2" fmla="val -28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КОЖЕН З</a:t>
            </a: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uk-UA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ЇВ ПОРІВНУ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hovrashok.com.ua/images/Nov/21/d98f12b1c7ecd7deca6fd973d1f20b24/mini_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7571" y="3574207"/>
            <a:ext cx="4327366" cy="3224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999932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80"/>
                            </p:stCondLst>
                            <p:childTnLst>
                              <p:par>
                                <p:cTn id="1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440"/>
                            </p:stCondLst>
                            <p:childTnLst>
                              <p:par>
                                <p:cTn id="1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480"/>
                            </p:stCondLst>
                            <p:childTnLst>
                              <p:par>
                                <p:cTn id="23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40"/>
                            </p:stCondLst>
                            <p:childTnLst>
                              <p:par>
                                <p:cTn id="29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680"/>
                            </p:stCondLst>
                            <p:childTnLst>
                              <p:par>
                                <p:cTn id="3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7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8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80"/>
                            </p:stCondLst>
                            <p:childTnLst>
                              <p:par>
                                <p:cTn id="4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3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4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2000"/>
                                        <p:tgtEl>
                                          <p:spTgt spid="645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35843" name="Текст 3"/>
          <p:cNvSpPr>
            <a:spLocks noGrp="1"/>
          </p:cNvSpPr>
          <p:nvPr>
            <p:ph type="body" idx="2"/>
          </p:nvPr>
        </p:nvSpPr>
        <p:spPr>
          <a:xfrm>
            <a:off x="827584" y="188640"/>
            <a:ext cx="5040808" cy="6858000"/>
          </a:xfrm>
        </p:spPr>
        <p:txBody>
          <a:bodyPr>
            <a:normAutofit/>
          </a:bodyPr>
          <a:lstStyle/>
          <a:p>
            <a:pPr eaLnBrk="1" hangingPunct="1"/>
            <a:endParaRPr lang="uk-UA" sz="3600" dirty="0" smtClean="0"/>
          </a:p>
          <a:p>
            <a:pPr algn="ctr" eaLnBrk="1" hangingPunct="1"/>
            <a:r>
              <a:rPr lang="uk-UA" sz="3600" b="1" dirty="0" smtClean="0"/>
              <a:t>      </a:t>
            </a:r>
            <a:r>
              <a:rPr lang="uk-UA" sz="3600" b="1" dirty="0" smtClean="0">
                <a:solidFill>
                  <a:schemeClr val="accent1">
                    <a:lumMod val="50000"/>
                  </a:schemeClr>
                </a:solidFill>
              </a:rPr>
              <a:t>ФІЗКУЛЬТХВИЛИНКА</a:t>
            </a:r>
          </a:p>
          <a:p>
            <a:pPr eaLnBrk="1" hangingPunct="1"/>
            <a:endParaRPr lang="uk-UA" sz="28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Встаньте, діти, посміхніться,</a:t>
            </a:r>
          </a:p>
          <a:p>
            <a:pPr eaLnBrk="1" hangingPunct="1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Землі нашій уклоніться</a:t>
            </a:r>
          </a:p>
          <a:p>
            <a:pPr eaLnBrk="1" hangingPunct="1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За щасливий день вчорашній.</a:t>
            </a:r>
          </a:p>
          <a:p>
            <a:pPr eaLnBrk="1" hangingPunct="1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Всі до сонця потягніться,</a:t>
            </a:r>
          </a:p>
          <a:p>
            <a:pPr eaLnBrk="1" hangingPunct="1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Вліво , вправо нахиліться,</a:t>
            </a:r>
          </a:p>
          <a:p>
            <a:pPr eaLnBrk="1" hangingPunct="1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Веретеном покрутіться.</a:t>
            </a:r>
          </a:p>
          <a:p>
            <a:pPr eaLnBrk="1" hangingPunct="1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Раз присядьте, два присядьте</a:t>
            </a:r>
          </a:p>
          <a:p>
            <a:pPr eaLnBrk="1" hangingPunct="1"/>
            <a:r>
              <a:rPr lang="uk-UA" sz="2800" dirty="0" smtClean="0">
                <a:solidFill>
                  <a:schemeClr val="accent1">
                    <a:lumMod val="50000"/>
                  </a:schemeClr>
                </a:solidFill>
              </a:rPr>
              <a:t>І за парти тихо сядьте.</a:t>
            </a:r>
            <a:endParaRPr lang="ru-RU" sz="28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 descr="http://www.mms.mts.ru/datas1/000/002/929/2929468_thumb.gif?129569430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332656"/>
            <a:ext cx="2708694" cy="1682151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 descr="http://forum.steelfactor.ru/uploads/profile/photo-42373.jpeg?_r=0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2276872"/>
            <a:ext cx="3563888" cy="45811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24000" y="2381567"/>
          <a:ext cx="6096000" cy="2094865"/>
        </p:xfrm>
        <a:graphic>
          <a:graphicData uri="http://schemas.openxmlformats.org/drawingml/2006/table">
            <a:tbl>
              <a:tblPr/>
              <a:tblGrid>
                <a:gridCol w="1925117"/>
                <a:gridCol w="652272"/>
                <a:gridCol w="782726"/>
                <a:gridCol w="781507"/>
                <a:gridCol w="781507"/>
                <a:gridCol w="651053"/>
                <a:gridCol w="521818"/>
              </a:tblGrid>
              <a:tr h="20510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dirty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№ завдання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07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Назва завдання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Заповни таблицю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   Обчисли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   Задача про                козаків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Задача про дорогу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Рівняння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Логічна задача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94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Кількість балів за завдання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 dirty="0" smtClean="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2-4-6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 b="1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100">
                          <a:solidFill>
                            <a:srgbClr val="000000"/>
                          </a:solidFill>
                          <a:latin typeface="Calibri"/>
                          <a:ea typeface="Calibri"/>
                          <a:cs typeface="Times New Roman"/>
                        </a:rPr>
                        <a:t>Кількість набраних балів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uk-UA" sz="1100" dirty="0">
                        <a:solidFill>
                          <a:srgbClr val="000000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3428" name="Oval 4"/>
          <p:cNvSpPr>
            <a:spLocks noChangeArrowheads="1"/>
          </p:cNvSpPr>
          <p:nvPr/>
        </p:nvSpPr>
        <p:spPr bwMode="auto">
          <a:xfrm>
            <a:off x="6372200" y="764704"/>
            <a:ext cx="876300" cy="8255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29" name="AutoShape 5"/>
          <p:cNvSpPr>
            <a:spLocks noChangeArrowheads="1"/>
          </p:cNvSpPr>
          <p:nvPr/>
        </p:nvSpPr>
        <p:spPr bwMode="auto">
          <a:xfrm>
            <a:off x="6876256" y="836712"/>
            <a:ext cx="114300" cy="139700"/>
          </a:xfrm>
          <a:prstGeom prst="flowChartConnector">
            <a:avLst/>
          </a:prstGeom>
          <a:solidFill>
            <a:srgbClr val="1F497D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30" name="AutoShape 6"/>
          <p:cNvSpPr>
            <a:spLocks noChangeArrowheads="1"/>
          </p:cNvSpPr>
          <p:nvPr/>
        </p:nvSpPr>
        <p:spPr bwMode="auto">
          <a:xfrm>
            <a:off x="6588224" y="836712"/>
            <a:ext cx="114300" cy="139700"/>
          </a:xfrm>
          <a:prstGeom prst="flowChartConnector">
            <a:avLst/>
          </a:prstGeom>
          <a:solidFill>
            <a:srgbClr val="1F497D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27" name="Oval 3"/>
          <p:cNvSpPr>
            <a:spLocks noChangeArrowheads="1"/>
          </p:cNvSpPr>
          <p:nvPr/>
        </p:nvSpPr>
        <p:spPr bwMode="auto">
          <a:xfrm>
            <a:off x="6804248" y="4941168"/>
            <a:ext cx="876300" cy="825500"/>
          </a:xfrm>
          <a:prstGeom prst="ellipse">
            <a:avLst/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25" name="AutoShape 1"/>
          <p:cNvSpPr>
            <a:spLocks noChangeArrowheads="1"/>
          </p:cNvSpPr>
          <p:nvPr/>
        </p:nvSpPr>
        <p:spPr bwMode="auto">
          <a:xfrm>
            <a:off x="7380312" y="5085184"/>
            <a:ext cx="114300" cy="139700"/>
          </a:xfrm>
          <a:prstGeom prst="flowChartConnector">
            <a:avLst/>
          </a:prstGeom>
          <a:solidFill>
            <a:srgbClr val="1F497D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26" name="AutoShape 2"/>
          <p:cNvSpPr>
            <a:spLocks noChangeArrowheads="1"/>
          </p:cNvSpPr>
          <p:nvPr/>
        </p:nvSpPr>
        <p:spPr bwMode="auto">
          <a:xfrm>
            <a:off x="7020272" y="5085184"/>
            <a:ext cx="114300" cy="139700"/>
          </a:xfrm>
          <a:prstGeom prst="flowChartConnector">
            <a:avLst/>
          </a:prstGeom>
          <a:solidFill>
            <a:srgbClr val="1F497D"/>
          </a:solidFill>
          <a:ln w="9525">
            <a:solidFill>
              <a:srgbClr val="0000FF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31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32" name="Rectangle 8"/>
          <p:cNvSpPr>
            <a:spLocks noChangeArrowheads="1"/>
          </p:cNvSpPr>
          <p:nvPr/>
        </p:nvSpPr>
        <p:spPr bwMode="auto">
          <a:xfrm>
            <a:off x="3347864" y="1406189"/>
            <a:ext cx="5796136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11900" algn="l"/>
              </a:tabLst>
            </a:pPr>
            <a:r>
              <a:rPr kumimoji="0" lang="uk-UA" sz="11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КАРТКА  ОЦІНЮВАННЯ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11900" algn="l"/>
              </a:tabLst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       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11900" algn="l"/>
              </a:tabLst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ПРИЗВІЩЕ_____________________ КЛАС ________	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3119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33" name="Rectangle 9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434" name="Rectangle 10"/>
          <p:cNvSpPr>
            <a:spLocks noChangeArrowheads="1"/>
          </p:cNvSpPr>
          <p:nvPr/>
        </p:nvSpPr>
        <p:spPr bwMode="auto">
          <a:xfrm>
            <a:off x="0" y="4797152"/>
            <a:ext cx="91440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1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ВСЬОГО БАЛІВ ___________                ОЦІНКА __________________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5" descr="H:\006cxkz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87424"/>
            <a:ext cx="3347864" cy="2644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:\Lesia-ukraiinka-polonne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:\Lesia-ukraiinka-polonne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819150"/>
            <a:ext cx="7235825" cy="542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 descr="H:\полонне_фото__32_тыс_изображений_найдено_в_Яндекс.Картинках_files\924cf2255cf39a292d996de1203792b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2906942"/>
            <a:ext cx="5268077" cy="3951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H:\полонне_фото__32_тыс_изображений_найдено_в_Яндекс.Картинках_files\IMG_3644_novyiy-raz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-171400"/>
            <a:ext cx="9520014" cy="7029400"/>
          </a:xfrm>
          <a:prstGeom prst="rect">
            <a:avLst/>
          </a:prstGeom>
          <a:noFill/>
        </p:spPr>
      </p:pic>
      <p:sp>
        <p:nvSpPr>
          <p:cNvPr id="104451" name="WordArt 3"/>
          <p:cNvSpPr>
            <a:spLocks noChangeArrowheads="1" noChangeShapeType="1" noTextEdit="1"/>
          </p:cNvSpPr>
          <p:nvPr/>
        </p:nvSpPr>
        <p:spPr bwMode="auto">
          <a:xfrm>
            <a:off x="1259632" y="3429000"/>
            <a:ext cx="3838575" cy="2286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КрасоУкраїни</a:t>
            </a:r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,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                      </a:t>
            </a:r>
            <a:r>
              <a:rPr lang="ru-RU" sz="3600" kern="10" spc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Подолля</a:t>
            </a:r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!</a:t>
            </a:r>
          </a:p>
          <a:p>
            <a:pPr algn="ctr" rtl="0"/>
            <a:r>
              <a:rPr lang="ru-RU" sz="3600" kern="10" spc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Розкинулось</a:t>
            </a:r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, мило</a:t>
            </a:r>
          </a:p>
          <a:p>
            <a:pPr algn="ctr" rtl="0"/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                       </a:t>
            </a:r>
            <a:r>
              <a:rPr lang="ru-RU" sz="3600" kern="10" spc="0" dirty="0" err="1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недбало</a:t>
            </a:r>
            <a:r>
              <a:rPr lang="ru-RU" sz="3600" kern="10" spc="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!</a:t>
            </a:r>
            <a:endParaRPr lang="ru-RU" sz="3600" kern="10" spc="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:\полонне_фото__32_тыс_изображений_найдено_в_Яндекс.Картинках_files\i_1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625" y="0"/>
            <a:ext cx="9191625" cy="689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5"/>
          <p:cNvGrpSpPr>
            <a:grpSpLocks/>
          </p:cNvGrpSpPr>
          <p:nvPr/>
        </p:nvGrpSpPr>
        <p:grpSpPr bwMode="auto">
          <a:xfrm rot="-204209">
            <a:off x="3124200" y="3352800"/>
            <a:ext cx="1447800" cy="1828800"/>
            <a:chOff x="2784" y="816"/>
            <a:chExt cx="912" cy="1152"/>
          </a:xfrm>
        </p:grpSpPr>
        <p:sp>
          <p:nvSpPr>
            <p:cNvPr id="4305" name="Freeform 266"/>
            <p:cNvSpPr>
              <a:spLocks/>
            </p:cNvSpPr>
            <p:nvPr/>
          </p:nvSpPr>
          <p:spPr bwMode="auto">
            <a:xfrm>
              <a:off x="2784" y="816"/>
              <a:ext cx="912" cy="672"/>
            </a:xfrm>
            <a:custGeom>
              <a:avLst/>
              <a:gdLst>
                <a:gd name="T0" fmla="*/ 1 w 1424"/>
                <a:gd name="T1" fmla="*/ 0 h 832"/>
                <a:gd name="T2" fmla="*/ 1 w 1424"/>
                <a:gd name="T3" fmla="*/ 3 h 832"/>
                <a:gd name="T4" fmla="*/ 1 w 1424"/>
                <a:gd name="T5" fmla="*/ 7 h 832"/>
                <a:gd name="T6" fmla="*/ 1 w 1424"/>
                <a:gd name="T7" fmla="*/ 9 h 832"/>
                <a:gd name="T8" fmla="*/ 1 w 1424"/>
                <a:gd name="T9" fmla="*/ 11 h 832"/>
                <a:gd name="T10" fmla="*/ 1 w 1424"/>
                <a:gd name="T11" fmla="*/ 12 h 832"/>
                <a:gd name="T12" fmla="*/ 2 w 1424"/>
                <a:gd name="T13" fmla="*/ 13 h 832"/>
                <a:gd name="T14" fmla="*/ 2 w 1424"/>
                <a:gd name="T15" fmla="*/ 13 h 832"/>
                <a:gd name="T16" fmla="*/ 2 w 1424"/>
                <a:gd name="T17" fmla="*/ 14 h 832"/>
                <a:gd name="T18" fmla="*/ 2 w 1424"/>
                <a:gd name="T19" fmla="*/ 35 h 832"/>
                <a:gd name="T20" fmla="*/ 2 w 1424"/>
                <a:gd name="T21" fmla="*/ 33 h 832"/>
                <a:gd name="T22" fmla="*/ 2 w 1424"/>
                <a:gd name="T23" fmla="*/ 35 h 832"/>
                <a:gd name="T24" fmla="*/ 1 w 1424"/>
                <a:gd name="T25" fmla="*/ 33 h 832"/>
                <a:gd name="T26" fmla="*/ 1 w 1424"/>
                <a:gd name="T27" fmla="*/ 32 h 832"/>
                <a:gd name="T28" fmla="*/ 1 w 1424"/>
                <a:gd name="T29" fmla="*/ 31 h 832"/>
                <a:gd name="T30" fmla="*/ 1 w 1424"/>
                <a:gd name="T31" fmla="*/ 29 h 832"/>
                <a:gd name="T32" fmla="*/ 1 w 1424"/>
                <a:gd name="T33" fmla="*/ 26 h 832"/>
                <a:gd name="T34" fmla="*/ 1 w 1424"/>
                <a:gd name="T35" fmla="*/ 23 h 832"/>
                <a:gd name="T36" fmla="*/ 0 w 1424"/>
                <a:gd name="T37" fmla="*/ 22 h 832"/>
                <a:gd name="T38" fmla="*/ 1 w 1424"/>
                <a:gd name="T39" fmla="*/ 0 h 832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1424"/>
                <a:gd name="T61" fmla="*/ 0 h 832"/>
                <a:gd name="T62" fmla="*/ 1424 w 1424"/>
                <a:gd name="T63" fmla="*/ 832 h 832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1424" h="832">
                  <a:moveTo>
                    <a:pt x="16" y="0"/>
                  </a:moveTo>
                  <a:lnTo>
                    <a:pt x="96" y="80"/>
                  </a:lnTo>
                  <a:lnTo>
                    <a:pt x="336" y="176"/>
                  </a:lnTo>
                  <a:lnTo>
                    <a:pt x="512" y="224"/>
                  </a:lnTo>
                  <a:lnTo>
                    <a:pt x="768" y="272"/>
                  </a:lnTo>
                  <a:lnTo>
                    <a:pt x="1008" y="304"/>
                  </a:lnTo>
                  <a:lnTo>
                    <a:pt x="1216" y="320"/>
                  </a:lnTo>
                  <a:lnTo>
                    <a:pt x="1344" y="320"/>
                  </a:lnTo>
                  <a:lnTo>
                    <a:pt x="1424" y="336"/>
                  </a:lnTo>
                  <a:lnTo>
                    <a:pt x="1424" y="832"/>
                  </a:lnTo>
                  <a:lnTo>
                    <a:pt x="1424" y="816"/>
                  </a:lnTo>
                  <a:lnTo>
                    <a:pt x="1264" y="832"/>
                  </a:lnTo>
                  <a:lnTo>
                    <a:pt x="1008" y="816"/>
                  </a:lnTo>
                  <a:lnTo>
                    <a:pt x="800" y="784"/>
                  </a:lnTo>
                  <a:lnTo>
                    <a:pt x="592" y="752"/>
                  </a:lnTo>
                  <a:lnTo>
                    <a:pt x="384" y="704"/>
                  </a:lnTo>
                  <a:lnTo>
                    <a:pt x="208" y="624"/>
                  </a:lnTo>
                  <a:lnTo>
                    <a:pt x="96" y="576"/>
                  </a:lnTo>
                  <a:lnTo>
                    <a:pt x="0" y="528"/>
                  </a:lnTo>
                  <a:lnTo>
                    <a:pt x="16" y="0"/>
                  </a:lnTo>
                  <a:close/>
                </a:path>
              </a:pathLst>
            </a:custGeom>
            <a:solidFill>
              <a:srgbClr val="FF0000"/>
            </a:solidFill>
            <a:ln w="63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267"/>
            <p:cNvGrpSpPr>
              <a:grpSpLocks/>
            </p:cNvGrpSpPr>
            <p:nvPr/>
          </p:nvGrpSpPr>
          <p:grpSpPr bwMode="auto">
            <a:xfrm>
              <a:off x="2784" y="816"/>
              <a:ext cx="912" cy="1152"/>
              <a:chOff x="2384" y="904"/>
              <a:chExt cx="1425" cy="1392"/>
            </a:xfrm>
          </p:grpSpPr>
          <p:sp>
            <p:nvSpPr>
              <p:cNvPr id="4308" name="Line 268"/>
              <p:cNvSpPr>
                <a:spLocks noChangeShapeType="1"/>
              </p:cNvSpPr>
              <p:nvPr/>
            </p:nvSpPr>
            <p:spPr bwMode="auto">
              <a:xfrm flipV="1">
                <a:off x="2384" y="920"/>
                <a:ext cx="1" cy="105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309" name="Line 269"/>
              <p:cNvSpPr>
                <a:spLocks noChangeShapeType="1"/>
              </p:cNvSpPr>
              <p:nvPr/>
            </p:nvSpPr>
            <p:spPr bwMode="auto">
              <a:xfrm flipV="1">
                <a:off x="3808" y="1240"/>
                <a:ext cx="1" cy="1056"/>
              </a:xfrm>
              <a:prstGeom prst="line">
                <a:avLst/>
              </a:prstGeom>
              <a:noFill/>
              <a:ln w="254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270"/>
              <p:cNvGrpSpPr>
                <a:grpSpLocks/>
              </p:cNvGrpSpPr>
              <p:nvPr/>
            </p:nvGrpSpPr>
            <p:grpSpPr bwMode="auto">
              <a:xfrm>
                <a:off x="2384" y="904"/>
                <a:ext cx="1424" cy="821"/>
                <a:chOff x="2384" y="904"/>
                <a:chExt cx="1424" cy="821"/>
              </a:xfrm>
            </p:grpSpPr>
            <p:sp>
              <p:nvSpPr>
                <p:cNvPr id="4311" name="Freeform 271"/>
                <p:cNvSpPr>
                  <a:spLocks/>
                </p:cNvSpPr>
                <p:nvPr/>
              </p:nvSpPr>
              <p:spPr bwMode="auto">
                <a:xfrm>
                  <a:off x="2384" y="904"/>
                  <a:ext cx="1424" cy="309"/>
                </a:xfrm>
                <a:custGeom>
                  <a:avLst/>
                  <a:gdLst>
                    <a:gd name="T0" fmla="*/ 0 w 1424"/>
                    <a:gd name="T1" fmla="*/ 0 h 309"/>
                    <a:gd name="T2" fmla="*/ 416 w 1424"/>
                    <a:gd name="T3" fmla="*/ 192 h 309"/>
                    <a:gd name="T4" fmla="*/ 864 w 1424"/>
                    <a:gd name="T5" fmla="*/ 272 h 309"/>
                    <a:gd name="T6" fmla="*/ 1184 w 1424"/>
                    <a:gd name="T7" fmla="*/ 304 h 309"/>
                    <a:gd name="T8" fmla="*/ 1424 w 1424"/>
                    <a:gd name="T9" fmla="*/ 304 h 3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24"/>
                    <a:gd name="T16" fmla="*/ 0 h 309"/>
                    <a:gd name="T17" fmla="*/ 1424 w 1424"/>
                    <a:gd name="T18" fmla="*/ 309 h 30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24" h="309">
                      <a:moveTo>
                        <a:pt x="0" y="0"/>
                      </a:moveTo>
                      <a:cubicBezTo>
                        <a:pt x="136" y="73"/>
                        <a:pt x="272" y="147"/>
                        <a:pt x="416" y="192"/>
                      </a:cubicBezTo>
                      <a:cubicBezTo>
                        <a:pt x="560" y="237"/>
                        <a:pt x="736" y="253"/>
                        <a:pt x="864" y="272"/>
                      </a:cubicBezTo>
                      <a:cubicBezTo>
                        <a:pt x="992" y="291"/>
                        <a:pt x="1091" y="299"/>
                        <a:pt x="1184" y="304"/>
                      </a:cubicBezTo>
                      <a:cubicBezTo>
                        <a:pt x="1277" y="309"/>
                        <a:pt x="1350" y="306"/>
                        <a:pt x="1424" y="304"/>
                      </a:cubicBez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312" name="Freeform 272"/>
                <p:cNvSpPr>
                  <a:spLocks/>
                </p:cNvSpPr>
                <p:nvPr/>
              </p:nvSpPr>
              <p:spPr bwMode="auto">
                <a:xfrm>
                  <a:off x="2384" y="1416"/>
                  <a:ext cx="1424" cy="309"/>
                </a:xfrm>
                <a:custGeom>
                  <a:avLst/>
                  <a:gdLst>
                    <a:gd name="T0" fmla="*/ 0 w 1424"/>
                    <a:gd name="T1" fmla="*/ 0 h 309"/>
                    <a:gd name="T2" fmla="*/ 416 w 1424"/>
                    <a:gd name="T3" fmla="*/ 192 h 309"/>
                    <a:gd name="T4" fmla="*/ 864 w 1424"/>
                    <a:gd name="T5" fmla="*/ 272 h 309"/>
                    <a:gd name="T6" fmla="*/ 1184 w 1424"/>
                    <a:gd name="T7" fmla="*/ 304 h 309"/>
                    <a:gd name="T8" fmla="*/ 1424 w 1424"/>
                    <a:gd name="T9" fmla="*/ 304 h 30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24"/>
                    <a:gd name="T16" fmla="*/ 0 h 309"/>
                    <a:gd name="T17" fmla="*/ 1424 w 1424"/>
                    <a:gd name="T18" fmla="*/ 309 h 30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24" h="309">
                      <a:moveTo>
                        <a:pt x="0" y="0"/>
                      </a:moveTo>
                      <a:cubicBezTo>
                        <a:pt x="136" y="73"/>
                        <a:pt x="272" y="147"/>
                        <a:pt x="416" y="192"/>
                      </a:cubicBezTo>
                      <a:cubicBezTo>
                        <a:pt x="560" y="237"/>
                        <a:pt x="736" y="253"/>
                        <a:pt x="864" y="272"/>
                      </a:cubicBezTo>
                      <a:cubicBezTo>
                        <a:pt x="992" y="291"/>
                        <a:pt x="1091" y="299"/>
                        <a:pt x="1184" y="304"/>
                      </a:cubicBezTo>
                      <a:cubicBezTo>
                        <a:pt x="1277" y="309"/>
                        <a:pt x="1350" y="306"/>
                        <a:pt x="1424" y="304"/>
                      </a:cubicBezTo>
                    </a:path>
                  </a:pathLst>
                </a:custGeom>
                <a:noFill/>
                <a:ln w="2540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</p:grpSp>
        <p:sp>
          <p:nvSpPr>
            <p:cNvPr id="4307" name="WordArt 273"/>
            <p:cNvSpPr>
              <a:spLocks noChangeArrowheads="1" noChangeShapeType="1" noTextEdit="1"/>
            </p:cNvSpPr>
            <p:nvPr/>
          </p:nvSpPr>
          <p:spPr bwMode="auto">
            <a:xfrm>
              <a:off x="2832" y="960"/>
              <a:ext cx="768" cy="479"/>
            </a:xfrm>
            <a:prstGeom prst="rect">
              <a:avLst/>
            </a:prstGeom>
          </p:spPr>
          <p:txBody>
            <a:bodyPr wrap="none" fromWordArt="1">
              <a:prstTxWarp prst="textSlantDown">
                <a:avLst>
                  <a:gd name="adj" fmla="val 65852"/>
                </a:avLst>
              </a:prstTxWarp>
            </a:bodyPr>
            <a:lstStyle/>
            <a:p>
              <a:pPr algn="ctr"/>
              <a:r>
                <a:rPr lang="ru-RU" sz="3600" kern="10">
                  <a:ln w="9525">
                    <a:solidFill>
                      <a:srgbClr val="000000"/>
                    </a:solidFill>
                    <a:round/>
                    <a:headEnd type="none" w="lg" len="lg"/>
                    <a:tailEnd type="none" w="lg" len="lg"/>
                  </a:ln>
                  <a:solidFill>
                    <a:srgbClr val="000000"/>
                  </a:solidFill>
                  <a:latin typeface="Arial"/>
                  <a:cs typeface="Arial"/>
                </a:rPr>
                <a:t>10днів</a:t>
              </a:r>
            </a:p>
          </p:txBody>
        </p:sp>
      </p:grpSp>
      <p:sp>
        <p:nvSpPr>
          <p:cNvPr id="4100" name="Rectangle 2"/>
          <p:cNvSpPr>
            <a:spLocks noChangeArrowheads="1"/>
          </p:cNvSpPr>
          <p:nvPr/>
        </p:nvSpPr>
        <p:spPr bwMode="auto">
          <a:xfrm rot="-356004">
            <a:off x="-207963" y="5259388"/>
            <a:ext cx="9764713" cy="850900"/>
          </a:xfrm>
          <a:prstGeom prst="rect">
            <a:avLst/>
          </a:prstGeom>
          <a:gradFill rotWithShape="1">
            <a:gsLst>
              <a:gs pos="0">
                <a:srgbClr val="B2B2B2"/>
              </a:gs>
              <a:gs pos="50000">
                <a:srgbClr val="996600"/>
              </a:gs>
              <a:gs pos="100000">
                <a:srgbClr val="B2B2B2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uk-UA" sz="9600" b="1">
              <a:latin typeface="Franklin Gothic Book" pitchFamily="34" charset="0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-119063" y="5548313"/>
            <a:ext cx="3852863" cy="836612"/>
            <a:chOff x="-75" y="3119"/>
            <a:chExt cx="2602" cy="527"/>
          </a:xfrm>
        </p:grpSpPr>
        <p:sp>
          <p:nvSpPr>
            <p:cNvPr id="4303" name="Rectangle 4"/>
            <p:cNvSpPr>
              <a:spLocks noChangeArrowheads="1"/>
            </p:cNvSpPr>
            <p:nvPr/>
          </p:nvSpPr>
          <p:spPr bwMode="auto">
            <a:xfrm rot="-356004">
              <a:off x="-75" y="3119"/>
              <a:ext cx="2602" cy="52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777777"/>
                </a:gs>
                <a:gs pos="100000">
                  <a:srgbClr val="C0C0C0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uk-UA" sz="9600" b="1">
                <a:latin typeface="Franklin Gothic Book" pitchFamily="34" charset="0"/>
              </a:endParaRPr>
            </a:p>
          </p:txBody>
        </p:sp>
        <p:sp>
          <p:nvSpPr>
            <p:cNvPr id="4304" name="Line 5"/>
            <p:cNvSpPr>
              <a:spLocks noChangeShapeType="1"/>
            </p:cNvSpPr>
            <p:nvPr/>
          </p:nvSpPr>
          <p:spPr bwMode="auto">
            <a:xfrm flipV="1">
              <a:off x="0" y="3248"/>
              <a:ext cx="2512" cy="282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6"/>
          <p:cNvGrpSpPr>
            <a:grpSpLocks/>
          </p:cNvGrpSpPr>
          <p:nvPr/>
        </p:nvGrpSpPr>
        <p:grpSpPr bwMode="auto">
          <a:xfrm>
            <a:off x="10958513" y="4183063"/>
            <a:ext cx="87312" cy="82550"/>
            <a:chOff x="2199" y="3091"/>
            <a:chExt cx="432" cy="140"/>
          </a:xfrm>
        </p:grpSpPr>
        <p:sp>
          <p:nvSpPr>
            <p:cNvPr id="4301" name="Freeform 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2" name="Freeform 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7" name="Group 9"/>
          <p:cNvGrpSpPr>
            <a:grpSpLocks/>
          </p:cNvGrpSpPr>
          <p:nvPr/>
        </p:nvGrpSpPr>
        <p:grpSpPr bwMode="auto">
          <a:xfrm>
            <a:off x="7300913" y="5567363"/>
            <a:ext cx="87312" cy="82550"/>
            <a:chOff x="2199" y="3091"/>
            <a:chExt cx="432" cy="140"/>
          </a:xfrm>
        </p:grpSpPr>
        <p:sp>
          <p:nvSpPr>
            <p:cNvPr id="4299" name="Freeform 1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300" name="Freeform 1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8113713" y="5783263"/>
            <a:ext cx="87312" cy="82550"/>
            <a:chOff x="2199" y="3091"/>
            <a:chExt cx="432" cy="140"/>
          </a:xfrm>
        </p:grpSpPr>
        <p:sp>
          <p:nvSpPr>
            <p:cNvPr id="4297" name="Freeform 1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98" name="Freeform 1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15"/>
          <p:cNvGrpSpPr>
            <a:grpSpLocks/>
          </p:cNvGrpSpPr>
          <p:nvPr/>
        </p:nvGrpSpPr>
        <p:grpSpPr bwMode="auto">
          <a:xfrm>
            <a:off x="6640513" y="5715000"/>
            <a:ext cx="1187450" cy="469900"/>
            <a:chOff x="3353" y="4024"/>
            <a:chExt cx="1021" cy="296"/>
          </a:xfrm>
        </p:grpSpPr>
        <p:grpSp>
          <p:nvGrpSpPr>
            <p:cNvPr id="10" name="Group 16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11" name="Group 17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12" name="Group 1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4295" name="Freeform 1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96" name="Freeform 2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3" name="Group 2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4293" name="Freeform 2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94" name="Freeform 2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4" name="Group 2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4291" name="Freeform 2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92" name="Freeform 2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5" name="Group 27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16" name="Group 28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4286" name="Freeform 29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87" name="Freeform 30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7" name="Group 31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4284" name="Freeform 32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85" name="Freeform 33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8" name="Group 34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4282" name="Freeform 35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83" name="Freeform 36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19" name="Group 37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20" name="Group 38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21" name="Group 39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4275" name="Freeform 40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76" name="Freeform 41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" name="Group 42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4273" name="Freeform 4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74" name="Freeform 4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" name="Group 45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4271" name="Freeform 4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72" name="Freeform 4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4" name="Group 48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25" name="Group 49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4266" name="Freeform 50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67" name="Freeform 51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6" name="Group 52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4264" name="Freeform 5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65" name="Freeform 5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7" name="Group 55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4262" name="Freeform 56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63" name="Freeform 57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grpSp>
        <p:nvGrpSpPr>
          <p:cNvPr id="28" name="Group 58"/>
          <p:cNvGrpSpPr>
            <a:grpSpLocks/>
          </p:cNvGrpSpPr>
          <p:nvPr/>
        </p:nvGrpSpPr>
        <p:grpSpPr bwMode="auto">
          <a:xfrm>
            <a:off x="6145213" y="5033963"/>
            <a:ext cx="685800" cy="222250"/>
            <a:chOff x="2199" y="3091"/>
            <a:chExt cx="432" cy="140"/>
          </a:xfrm>
        </p:grpSpPr>
        <p:sp>
          <p:nvSpPr>
            <p:cNvPr id="4253" name="Freeform 5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54" name="Freeform 6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9" name="Group 61"/>
          <p:cNvGrpSpPr>
            <a:grpSpLocks/>
          </p:cNvGrpSpPr>
          <p:nvPr/>
        </p:nvGrpSpPr>
        <p:grpSpPr bwMode="auto">
          <a:xfrm>
            <a:off x="6284913" y="5973763"/>
            <a:ext cx="165100" cy="82550"/>
            <a:chOff x="2199" y="3091"/>
            <a:chExt cx="432" cy="140"/>
          </a:xfrm>
        </p:grpSpPr>
        <p:sp>
          <p:nvSpPr>
            <p:cNvPr id="4251" name="Freeform 6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52" name="Freeform 6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" name="Group 64"/>
          <p:cNvGrpSpPr>
            <a:grpSpLocks/>
          </p:cNvGrpSpPr>
          <p:nvPr/>
        </p:nvGrpSpPr>
        <p:grpSpPr bwMode="auto">
          <a:xfrm>
            <a:off x="7288213" y="6164263"/>
            <a:ext cx="165100" cy="82550"/>
            <a:chOff x="2199" y="3091"/>
            <a:chExt cx="432" cy="140"/>
          </a:xfrm>
        </p:grpSpPr>
        <p:sp>
          <p:nvSpPr>
            <p:cNvPr id="4249" name="Freeform 6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50" name="Freeform 6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1" name="Group 67"/>
          <p:cNvGrpSpPr>
            <a:grpSpLocks/>
          </p:cNvGrpSpPr>
          <p:nvPr/>
        </p:nvGrpSpPr>
        <p:grpSpPr bwMode="auto">
          <a:xfrm>
            <a:off x="8405813" y="5707063"/>
            <a:ext cx="165100" cy="82550"/>
            <a:chOff x="2199" y="3091"/>
            <a:chExt cx="432" cy="140"/>
          </a:xfrm>
        </p:grpSpPr>
        <p:sp>
          <p:nvSpPr>
            <p:cNvPr id="4247" name="Freeform 6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48" name="Freeform 6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2" name="Group 70"/>
          <p:cNvGrpSpPr>
            <a:grpSpLocks/>
          </p:cNvGrpSpPr>
          <p:nvPr/>
        </p:nvGrpSpPr>
        <p:grpSpPr bwMode="auto">
          <a:xfrm>
            <a:off x="8088313" y="5618163"/>
            <a:ext cx="165100" cy="82550"/>
            <a:chOff x="2199" y="3091"/>
            <a:chExt cx="432" cy="140"/>
          </a:xfrm>
        </p:grpSpPr>
        <p:sp>
          <p:nvSpPr>
            <p:cNvPr id="4245" name="Freeform 7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46" name="Freeform 7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3" name="Group 73"/>
          <p:cNvGrpSpPr>
            <a:grpSpLocks/>
          </p:cNvGrpSpPr>
          <p:nvPr/>
        </p:nvGrpSpPr>
        <p:grpSpPr bwMode="auto">
          <a:xfrm>
            <a:off x="8228013" y="5554663"/>
            <a:ext cx="165100" cy="82550"/>
            <a:chOff x="2199" y="3091"/>
            <a:chExt cx="432" cy="140"/>
          </a:xfrm>
        </p:grpSpPr>
        <p:sp>
          <p:nvSpPr>
            <p:cNvPr id="4243" name="Freeform 7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44" name="Freeform 7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4" name="Group 76"/>
          <p:cNvGrpSpPr>
            <a:grpSpLocks/>
          </p:cNvGrpSpPr>
          <p:nvPr/>
        </p:nvGrpSpPr>
        <p:grpSpPr bwMode="auto">
          <a:xfrm>
            <a:off x="8431213" y="5478463"/>
            <a:ext cx="165100" cy="82550"/>
            <a:chOff x="2199" y="3091"/>
            <a:chExt cx="432" cy="140"/>
          </a:xfrm>
        </p:grpSpPr>
        <p:sp>
          <p:nvSpPr>
            <p:cNvPr id="4241" name="Freeform 7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42" name="Freeform 7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5" name="Group 79"/>
          <p:cNvGrpSpPr>
            <a:grpSpLocks/>
          </p:cNvGrpSpPr>
          <p:nvPr/>
        </p:nvGrpSpPr>
        <p:grpSpPr bwMode="auto">
          <a:xfrm>
            <a:off x="8748713" y="5478463"/>
            <a:ext cx="165100" cy="82550"/>
            <a:chOff x="2199" y="3091"/>
            <a:chExt cx="432" cy="140"/>
          </a:xfrm>
        </p:grpSpPr>
        <p:sp>
          <p:nvSpPr>
            <p:cNvPr id="4239" name="Freeform 8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40" name="Freeform 8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6" name="Group 82"/>
          <p:cNvGrpSpPr>
            <a:grpSpLocks/>
          </p:cNvGrpSpPr>
          <p:nvPr/>
        </p:nvGrpSpPr>
        <p:grpSpPr bwMode="auto">
          <a:xfrm>
            <a:off x="8215313" y="6240463"/>
            <a:ext cx="165100" cy="82550"/>
            <a:chOff x="2199" y="3091"/>
            <a:chExt cx="432" cy="140"/>
          </a:xfrm>
        </p:grpSpPr>
        <p:sp>
          <p:nvSpPr>
            <p:cNvPr id="4237" name="Freeform 8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38" name="Freeform 8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7" name="Group 85"/>
          <p:cNvGrpSpPr>
            <a:grpSpLocks/>
          </p:cNvGrpSpPr>
          <p:nvPr/>
        </p:nvGrpSpPr>
        <p:grpSpPr bwMode="auto">
          <a:xfrm>
            <a:off x="3757613" y="6113463"/>
            <a:ext cx="165100" cy="82550"/>
            <a:chOff x="2199" y="3091"/>
            <a:chExt cx="432" cy="140"/>
          </a:xfrm>
        </p:grpSpPr>
        <p:sp>
          <p:nvSpPr>
            <p:cNvPr id="4235" name="Freeform 8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36" name="Freeform 8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8" name="Group 88"/>
          <p:cNvGrpSpPr>
            <a:grpSpLocks/>
          </p:cNvGrpSpPr>
          <p:nvPr/>
        </p:nvGrpSpPr>
        <p:grpSpPr bwMode="auto">
          <a:xfrm>
            <a:off x="6602413" y="6672263"/>
            <a:ext cx="165100" cy="82550"/>
            <a:chOff x="2199" y="3091"/>
            <a:chExt cx="432" cy="140"/>
          </a:xfrm>
        </p:grpSpPr>
        <p:sp>
          <p:nvSpPr>
            <p:cNvPr id="4233" name="Freeform 8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34" name="Freeform 9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99" name="Group 91"/>
          <p:cNvGrpSpPr>
            <a:grpSpLocks/>
          </p:cNvGrpSpPr>
          <p:nvPr/>
        </p:nvGrpSpPr>
        <p:grpSpPr bwMode="auto">
          <a:xfrm>
            <a:off x="8786813" y="5986463"/>
            <a:ext cx="165100" cy="82550"/>
            <a:chOff x="2199" y="3091"/>
            <a:chExt cx="432" cy="140"/>
          </a:xfrm>
        </p:grpSpPr>
        <p:sp>
          <p:nvSpPr>
            <p:cNvPr id="4231" name="Freeform 9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32" name="Freeform 9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0" name="Group 94"/>
          <p:cNvGrpSpPr>
            <a:grpSpLocks/>
          </p:cNvGrpSpPr>
          <p:nvPr/>
        </p:nvGrpSpPr>
        <p:grpSpPr bwMode="auto">
          <a:xfrm>
            <a:off x="5865813" y="5935663"/>
            <a:ext cx="165100" cy="82550"/>
            <a:chOff x="2199" y="3091"/>
            <a:chExt cx="432" cy="140"/>
          </a:xfrm>
        </p:grpSpPr>
        <p:sp>
          <p:nvSpPr>
            <p:cNvPr id="4229" name="Freeform 9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30" name="Freeform 9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1" name="Group 97"/>
          <p:cNvGrpSpPr>
            <a:grpSpLocks/>
          </p:cNvGrpSpPr>
          <p:nvPr/>
        </p:nvGrpSpPr>
        <p:grpSpPr bwMode="auto">
          <a:xfrm>
            <a:off x="6831013" y="6723063"/>
            <a:ext cx="165100" cy="82550"/>
            <a:chOff x="2199" y="3091"/>
            <a:chExt cx="432" cy="140"/>
          </a:xfrm>
        </p:grpSpPr>
        <p:sp>
          <p:nvSpPr>
            <p:cNvPr id="4227" name="Freeform 98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28" name="Freeform 99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2" name="Group 100"/>
          <p:cNvGrpSpPr>
            <a:grpSpLocks/>
          </p:cNvGrpSpPr>
          <p:nvPr/>
        </p:nvGrpSpPr>
        <p:grpSpPr bwMode="auto">
          <a:xfrm>
            <a:off x="3833813" y="6240463"/>
            <a:ext cx="685800" cy="222250"/>
            <a:chOff x="2199" y="3091"/>
            <a:chExt cx="432" cy="140"/>
          </a:xfrm>
        </p:grpSpPr>
        <p:sp>
          <p:nvSpPr>
            <p:cNvPr id="4225" name="Freeform 101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26" name="Freeform 102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3" name="Group 103"/>
          <p:cNvGrpSpPr>
            <a:grpSpLocks/>
          </p:cNvGrpSpPr>
          <p:nvPr/>
        </p:nvGrpSpPr>
        <p:grpSpPr bwMode="auto">
          <a:xfrm>
            <a:off x="4252913" y="5808663"/>
            <a:ext cx="685800" cy="222250"/>
            <a:chOff x="2199" y="3091"/>
            <a:chExt cx="432" cy="140"/>
          </a:xfrm>
        </p:grpSpPr>
        <p:sp>
          <p:nvSpPr>
            <p:cNvPr id="4223" name="Freeform 104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24" name="Freeform 105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4" name="Group 106"/>
          <p:cNvGrpSpPr>
            <a:grpSpLocks/>
          </p:cNvGrpSpPr>
          <p:nvPr/>
        </p:nvGrpSpPr>
        <p:grpSpPr bwMode="auto">
          <a:xfrm>
            <a:off x="6742113" y="5694363"/>
            <a:ext cx="165100" cy="82550"/>
            <a:chOff x="2199" y="3091"/>
            <a:chExt cx="432" cy="140"/>
          </a:xfrm>
        </p:grpSpPr>
        <p:sp>
          <p:nvSpPr>
            <p:cNvPr id="4221" name="Freeform 10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22" name="Freeform 10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4123" name="Text Box 109"/>
          <p:cNvSpPr txBox="1">
            <a:spLocks noChangeArrowheads="1"/>
          </p:cNvSpPr>
          <p:nvPr/>
        </p:nvSpPr>
        <p:spPr bwMode="auto">
          <a:xfrm>
            <a:off x="228600" y="187325"/>
            <a:ext cx="8839200" cy="2000250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/>
              <a:t>Одна бригада </a:t>
            </a:r>
            <a:r>
              <a:rPr lang="ru-RU" sz="2400" b="1" dirty="0" err="1"/>
              <a:t>асфальтує</a:t>
            </a:r>
            <a:r>
              <a:rPr lang="ru-RU" sz="2400" b="1" dirty="0"/>
              <a:t> за день             дороги, а</a:t>
            </a:r>
          </a:p>
          <a:p>
            <a:endParaRPr lang="ru-RU" sz="1400" b="1" dirty="0"/>
          </a:p>
          <a:p>
            <a:r>
              <a:rPr lang="ru-RU" sz="2400" b="1" dirty="0"/>
              <a:t>друга на       </a:t>
            </a:r>
            <a:r>
              <a:rPr lang="ru-RU" sz="2400" b="1" dirty="0" smtClean="0"/>
              <a:t>       </a:t>
            </a:r>
            <a:r>
              <a:rPr lang="ru-RU" sz="2400" b="1" dirty="0" err="1" smtClean="0"/>
              <a:t>менше</a:t>
            </a:r>
            <a:r>
              <a:rPr lang="ru-RU" sz="2400" b="1" dirty="0" smtClean="0"/>
              <a:t>.  </a:t>
            </a:r>
            <a:r>
              <a:rPr lang="ru-RU" sz="2400" b="1" dirty="0"/>
              <a:t>Почавши роботу </a:t>
            </a:r>
            <a:r>
              <a:rPr lang="ru-RU" sz="2400" b="1" dirty="0" err="1"/>
              <a:t>одночасно</a:t>
            </a:r>
            <a:endParaRPr lang="ru-RU" sz="2400" b="1" dirty="0"/>
          </a:p>
          <a:p>
            <a:endParaRPr lang="ru-RU" sz="1400" b="1" dirty="0"/>
          </a:p>
          <a:p>
            <a:r>
              <a:rPr lang="ru-RU" sz="2400" b="1" dirty="0" err="1"/>
              <a:t>і</a:t>
            </a:r>
            <a:r>
              <a:rPr lang="ru-RU" sz="2400" b="1" dirty="0"/>
              <a:t> </a:t>
            </a:r>
            <a:r>
              <a:rPr lang="ru-RU" sz="2400" b="1" dirty="0" err="1"/>
              <a:t>рухаючись</a:t>
            </a:r>
            <a:r>
              <a:rPr lang="ru-RU" sz="2400" b="1" dirty="0"/>
              <a:t> </a:t>
            </a:r>
            <a:r>
              <a:rPr lang="ru-RU" sz="2400" b="1" dirty="0" smtClean="0"/>
              <a:t>   </a:t>
            </a:r>
            <a:r>
              <a:rPr lang="ru-RU" sz="2400" b="1" i="1" u="sng" dirty="0" err="1" smtClean="0"/>
              <a:t>назустріч</a:t>
            </a:r>
            <a:r>
              <a:rPr lang="ru-RU" sz="2400" b="1" i="1" u="sng" dirty="0" smtClean="0"/>
              <a:t>  </a:t>
            </a:r>
            <a:r>
              <a:rPr lang="ru-RU" sz="2400" b="1" dirty="0" smtClean="0"/>
              <a:t> одна </a:t>
            </a:r>
            <a:r>
              <a:rPr lang="ru-RU" sz="2400" b="1" dirty="0" err="1"/>
              <a:t>одній</a:t>
            </a:r>
            <a:r>
              <a:rPr lang="ru-RU" sz="2400" b="1" dirty="0"/>
              <a:t>, </a:t>
            </a:r>
            <a:r>
              <a:rPr lang="ru-RU" sz="2400" b="1" dirty="0" err="1"/>
              <a:t>обидві</a:t>
            </a:r>
            <a:r>
              <a:rPr lang="ru-RU" sz="2400" b="1" dirty="0"/>
              <a:t> </a:t>
            </a:r>
            <a:r>
              <a:rPr lang="ru-RU" sz="2400" b="1" dirty="0" err="1"/>
              <a:t>бригади</a:t>
            </a:r>
            <a:r>
              <a:rPr lang="ru-RU" sz="2400" b="1" dirty="0"/>
              <a:t>   </a:t>
            </a:r>
            <a:r>
              <a:rPr lang="ru-RU" sz="2400" b="1" dirty="0" err="1"/>
              <a:t>заасфальтували</a:t>
            </a:r>
            <a:r>
              <a:rPr lang="ru-RU" sz="2400" b="1" dirty="0"/>
              <a:t> дорогу за 10 </a:t>
            </a:r>
            <a:r>
              <a:rPr lang="ru-RU" sz="2400" b="1" dirty="0" err="1"/>
              <a:t>днів</a:t>
            </a:r>
            <a:r>
              <a:rPr lang="ru-RU" sz="2400" b="1" dirty="0"/>
              <a:t>.</a:t>
            </a:r>
            <a:endParaRPr lang="ru-RU" sz="2800" b="1" dirty="0"/>
          </a:p>
        </p:txBody>
      </p:sp>
      <p:grpSp>
        <p:nvGrpSpPr>
          <p:cNvPr id="205" name="Group 196"/>
          <p:cNvGrpSpPr>
            <a:grpSpLocks/>
          </p:cNvGrpSpPr>
          <p:nvPr/>
        </p:nvGrpSpPr>
        <p:grpSpPr bwMode="auto">
          <a:xfrm>
            <a:off x="5357813" y="5884863"/>
            <a:ext cx="165100" cy="82550"/>
            <a:chOff x="2199" y="3091"/>
            <a:chExt cx="432" cy="140"/>
          </a:xfrm>
        </p:grpSpPr>
        <p:sp>
          <p:nvSpPr>
            <p:cNvPr id="4219" name="Freeform 197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20" name="Freeform 198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6" name="Group 199"/>
          <p:cNvGrpSpPr>
            <a:grpSpLocks/>
          </p:cNvGrpSpPr>
          <p:nvPr/>
        </p:nvGrpSpPr>
        <p:grpSpPr bwMode="auto">
          <a:xfrm>
            <a:off x="4468813" y="6164263"/>
            <a:ext cx="165100" cy="82550"/>
            <a:chOff x="2199" y="3091"/>
            <a:chExt cx="432" cy="140"/>
          </a:xfrm>
        </p:grpSpPr>
        <p:sp>
          <p:nvSpPr>
            <p:cNvPr id="4217" name="Freeform 200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18" name="Freeform 201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7" name="Group 202"/>
          <p:cNvGrpSpPr>
            <a:grpSpLocks/>
          </p:cNvGrpSpPr>
          <p:nvPr/>
        </p:nvGrpSpPr>
        <p:grpSpPr bwMode="auto">
          <a:xfrm>
            <a:off x="4824413" y="6113463"/>
            <a:ext cx="165100" cy="82550"/>
            <a:chOff x="2199" y="3091"/>
            <a:chExt cx="432" cy="140"/>
          </a:xfrm>
        </p:grpSpPr>
        <p:sp>
          <p:nvSpPr>
            <p:cNvPr id="4215" name="Freeform 203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16" name="Freeform 204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8" name="Group 205"/>
          <p:cNvGrpSpPr>
            <a:grpSpLocks/>
          </p:cNvGrpSpPr>
          <p:nvPr/>
        </p:nvGrpSpPr>
        <p:grpSpPr bwMode="auto">
          <a:xfrm>
            <a:off x="1954213" y="6342063"/>
            <a:ext cx="165100" cy="82550"/>
            <a:chOff x="2199" y="3091"/>
            <a:chExt cx="432" cy="140"/>
          </a:xfrm>
        </p:grpSpPr>
        <p:sp>
          <p:nvSpPr>
            <p:cNvPr id="4213" name="Freeform 206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14" name="Freeform 207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9" name="Group 208"/>
          <p:cNvGrpSpPr>
            <a:grpSpLocks/>
          </p:cNvGrpSpPr>
          <p:nvPr/>
        </p:nvGrpSpPr>
        <p:grpSpPr bwMode="auto">
          <a:xfrm>
            <a:off x="1674813" y="6443663"/>
            <a:ext cx="165100" cy="82550"/>
            <a:chOff x="2199" y="3091"/>
            <a:chExt cx="432" cy="140"/>
          </a:xfrm>
        </p:grpSpPr>
        <p:sp>
          <p:nvSpPr>
            <p:cNvPr id="4211" name="Freeform 209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12" name="Freeform 210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0" name="Group 211"/>
          <p:cNvGrpSpPr>
            <a:grpSpLocks/>
          </p:cNvGrpSpPr>
          <p:nvPr/>
        </p:nvGrpSpPr>
        <p:grpSpPr bwMode="auto">
          <a:xfrm>
            <a:off x="1192213" y="6596063"/>
            <a:ext cx="165100" cy="82550"/>
            <a:chOff x="2199" y="3091"/>
            <a:chExt cx="432" cy="140"/>
          </a:xfrm>
        </p:grpSpPr>
        <p:sp>
          <p:nvSpPr>
            <p:cNvPr id="4209" name="Freeform 212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10" name="Freeform 213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1" name="Group 214"/>
          <p:cNvGrpSpPr>
            <a:grpSpLocks/>
          </p:cNvGrpSpPr>
          <p:nvPr/>
        </p:nvGrpSpPr>
        <p:grpSpPr bwMode="auto">
          <a:xfrm>
            <a:off x="1446213" y="6519863"/>
            <a:ext cx="165100" cy="82550"/>
            <a:chOff x="2199" y="3091"/>
            <a:chExt cx="432" cy="140"/>
          </a:xfrm>
        </p:grpSpPr>
        <p:sp>
          <p:nvSpPr>
            <p:cNvPr id="4207" name="Freeform 215"/>
            <p:cNvSpPr>
              <a:spLocks/>
            </p:cNvSpPr>
            <p:nvPr/>
          </p:nvSpPr>
          <p:spPr bwMode="auto">
            <a:xfrm>
              <a:off x="2199" y="3091"/>
              <a:ext cx="204" cy="140"/>
            </a:xfrm>
            <a:custGeom>
              <a:avLst/>
              <a:gdLst>
                <a:gd name="T0" fmla="*/ 1 w 356"/>
                <a:gd name="T1" fmla="*/ 1 h 228"/>
                <a:gd name="T2" fmla="*/ 1 w 356"/>
                <a:gd name="T3" fmla="*/ 1 h 228"/>
                <a:gd name="T4" fmla="*/ 1 w 356"/>
                <a:gd name="T5" fmla="*/ 1 h 228"/>
                <a:gd name="T6" fmla="*/ 1 w 356"/>
                <a:gd name="T7" fmla="*/ 1 h 228"/>
                <a:gd name="T8" fmla="*/ 1 w 356"/>
                <a:gd name="T9" fmla="*/ 1 h 228"/>
                <a:gd name="T10" fmla="*/ 1 w 356"/>
                <a:gd name="T11" fmla="*/ 1 h 2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6"/>
                <a:gd name="T19" fmla="*/ 0 h 228"/>
                <a:gd name="T20" fmla="*/ 356 w 356"/>
                <a:gd name="T21" fmla="*/ 228 h 2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6" h="228">
                  <a:moveTo>
                    <a:pt x="17" y="157"/>
                  </a:moveTo>
                  <a:cubicBezTo>
                    <a:pt x="34" y="122"/>
                    <a:pt x="169" y="26"/>
                    <a:pt x="225" y="13"/>
                  </a:cubicBezTo>
                  <a:cubicBezTo>
                    <a:pt x="281" y="0"/>
                    <a:pt x="350" y="60"/>
                    <a:pt x="353" y="77"/>
                  </a:cubicBezTo>
                  <a:cubicBezTo>
                    <a:pt x="356" y="94"/>
                    <a:pt x="280" y="93"/>
                    <a:pt x="241" y="117"/>
                  </a:cubicBezTo>
                  <a:cubicBezTo>
                    <a:pt x="202" y="141"/>
                    <a:pt x="154" y="214"/>
                    <a:pt x="121" y="221"/>
                  </a:cubicBezTo>
                  <a:cubicBezTo>
                    <a:pt x="88" y="228"/>
                    <a:pt x="0" y="192"/>
                    <a:pt x="17" y="157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4208" name="Freeform 216"/>
            <p:cNvSpPr>
              <a:spLocks/>
            </p:cNvSpPr>
            <p:nvPr/>
          </p:nvSpPr>
          <p:spPr bwMode="auto">
            <a:xfrm>
              <a:off x="2420" y="3092"/>
              <a:ext cx="211" cy="119"/>
            </a:xfrm>
            <a:custGeom>
              <a:avLst/>
              <a:gdLst>
                <a:gd name="T0" fmla="*/ 1 w 330"/>
                <a:gd name="T1" fmla="*/ 2 h 158"/>
                <a:gd name="T2" fmla="*/ 1 w 330"/>
                <a:gd name="T3" fmla="*/ 2 h 158"/>
                <a:gd name="T4" fmla="*/ 1 w 330"/>
                <a:gd name="T5" fmla="*/ 2 h 158"/>
                <a:gd name="T6" fmla="*/ 1 w 330"/>
                <a:gd name="T7" fmla="*/ 2 h 158"/>
                <a:gd name="T8" fmla="*/ 1 w 330"/>
                <a:gd name="T9" fmla="*/ 2 h 158"/>
                <a:gd name="T10" fmla="*/ 1 w 330"/>
                <a:gd name="T11" fmla="*/ 2 h 158"/>
                <a:gd name="T12" fmla="*/ 1 w 330"/>
                <a:gd name="T13" fmla="*/ 2 h 15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"/>
                <a:gd name="T22" fmla="*/ 0 h 158"/>
                <a:gd name="T23" fmla="*/ 330 w 330"/>
                <a:gd name="T24" fmla="*/ 158 h 15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" h="158">
                  <a:moveTo>
                    <a:pt x="67" y="19"/>
                  </a:moveTo>
                  <a:cubicBezTo>
                    <a:pt x="36" y="38"/>
                    <a:pt x="0" y="120"/>
                    <a:pt x="19" y="139"/>
                  </a:cubicBezTo>
                  <a:cubicBezTo>
                    <a:pt x="38" y="158"/>
                    <a:pt x="130" y="132"/>
                    <a:pt x="179" y="131"/>
                  </a:cubicBezTo>
                  <a:cubicBezTo>
                    <a:pt x="228" y="130"/>
                    <a:pt x="300" y="144"/>
                    <a:pt x="315" y="131"/>
                  </a:cubicBezTo>
                  <a:cubicBezTo>
                    <a:pt x="330" y="118"/>
                    <a:pt x="286" y="68"/>
                    <a:pt x="267" y="51"/>
                  </a:cubicBezTo>
                  <a:cubicBezTo>
                    <a:pt x="248" y="34"/>
                    <a:pt x="234" y="30"/>
                    <a:pt x="203" y="27"/>
                  </a:cubicBezTo>
                  <a:cubicBezTo>
                    <a:pt x="172" y="24"/>
                    <a:pt x="98" y="0"/>
                    <a:pt x="67" y="19"/>
                  </a:cubicBezTo>
                  <a:close/>
                </a:path>
              </a:pathLst>
            </a:custGeom>
            <a:solidFill>
              <a:srgbClr val="777777"/>
            </a:solidFill>
            <a:ln w="3175" cap="flat" cmpd="sng">
              <a:solidFill>
                <a:srgbClr val="4D4D4D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38813" name="Text Box 221"/>
          <p:cNvSpPr txBox="1">
            <a:spLocks noChangeArrowheads="1"/>
          </p:cNvSpPr>
          <p:nvPr/>
        </p:nvSpPr>
        <p:spPr bwMode="auto">
          <a:xfrm>
            <a:off x="8305800" y="1295400"/>
            <a:ext cx="338138" cy="83026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800" b="1" i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  <a:endParaRPr lang="ru-RU" sz="4800" b="1" i="1" dirty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n-lt"/>
            </a:endParaRPr>
          </a:p>
        </p:txBody>
      </p:sp>
      <p:grpSp>
        <p:nvGrpSpPr>
          <p:cNvPr id="212" name="Group 223"/>
          <p:cNvGrpSpPr>
            <a:grpSpLocks/>
          </p:cNvGrpSpPr>
          <p:nvPr/>
        </p:nvGrpSpPr>
        <p:grpSpPr bwMode="auto">
          <a:xfrm>
            <a:off x="3759200" y="5013325"/>
            <a:ext cx="5384800" cy="877888"/>
            <a:chOff x="2521" y="2831"/>
            <a:chExt cx="3239" cy="527"/>
          </a:xfrm>
        </p:grpSpPr>
        <p:sp>
          <p:nvSpPr>
            <p:cNvPr id="4205" name="Rectangle 224"/>
            <p:cNvSpPr>
              <a:spLocks noChangeArrowheads="1"/>
            </p:cNvSpPr>
            <p:nvPr/>
          </p:nvSpPr>
          <p:spPr bwMode="auto">
            <a:xfrm rot="-356004">
              <a:off x="2521" y="2831"/>
              <a:ext cx="3239" cy="527"/>
            </a:xfrm>
            <a:prstGeom prst="rect">
              <a:avLst/>
            </a:prstGeom>
            <a:gradFill rotWithShape="1">
              <a:gsLst>
                <a:gs pos="0">
                  <a:srgbClr val="C0C0C0"/>
                </a:gs>
                <a:gs pos="50000">
                  <a:srgbClr val="777777"/>
                </a:gs>
                <a:gs pos="100000">
                  <a:srgbClr val="C0C0C0"/>
                </a:gs>
              </a:gsLst>
              <a:lin ang="1890000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uk-UA" sz="9600" b="1">
                <a:latin typeface="Franklin Gothic Book" pitchFamily="34" charset="0"/>
              </a:endParaRPr>
            </a:p>
          </p:txBody>
        </p:sp>
        <p:sp>
          <p:nvSpPr>
            <p:cNvPr id="4206" name="Line 225"/>
            <p:cNvSpPr>
              <a:spLocks noChangeShapeType="1"/>
            </p:cNvSpPr>
            <p:nvPr/>
          </p:nvSpPr>
          <p:spPr bwMode="auto">
            <a:xfrm flipV="1">
              <a:off x="2531" y="2928"/>
              <a:ext cx="3229" cy="330"/>
            </a:xfrm>
            <a:prstGeom prst="line">
              <a:avLst/>
            </a:prstGeom>
            <a:noFill/>
            <a:ln w="38100">
              <a:solidFill>
                <a:schemeClr val="bg1"/>
              </a:solidFill>
              <a:prstDash val="dash"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13" name="Group 153"/>
          <p:cNvGrpSpPr>
            <a:grpSpLocks/>
          </p:cNvGrpSpPr>
          <p:nvPr/>
        </p:nvGrpSpPr>
        <p:grpSpPr bwMode="auto">
          <a:xfrm>
            <a:off x="5040313" y="5842000"/>
            <a:ext cx="1187450" cy="469900"/>
            <a:chOff x="3353" y="4024"/>
            <a:chExt cx="1021" cy="296"/>
          </a:xfrm>
        </p:grpSpPr>
        <p:grpSp>
          <p:nvGrpSpPr>
            <p:cNvPr id="214" name="Group 154"/>
            <p:cNvGrpSpPr>
              <a:grpSpLocks/>
            </p:cNvGrpSpPr>
            <p:nvPr/>
          </p:nvGrpSpPr>
          <p:grpSpPr bwMode="auto">
            <a:xfrm rot="464866">
              <a:off x="3353" y="4024"/>
              <a:ext cx="544" cy="296"/>
              <a:chOff x="4649" y="2704"/>
              <a:chExt cx="544" cy="296"/>
            </a:xfrm>
          </p:grpSpPr>
          <p:grpSp>
            <p:nvGrpSpPr>
              <p:cNvPr id="215" name="Group 155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216" name="Group 156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4203" name="Freeform 15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04" name="Freeform 15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7" name="Group 159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4201" name="Freeform 160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02" name="Freeform 161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18" name="Group 162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4199" name="Freeform 16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200" name="Freeform 16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19" name="Group 165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220" name="Group 166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4194" name="Freeform 167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195" name="Freeform 168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1" name="Group 169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4192" name="Freeform 170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193" name="Freeform 171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22" name="Group 172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4190" name="Freeform 173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191" name="Freeform 174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  <p:grpSp>
          <p:nvGrpSpPr>
            <p:cNvPr id="238784" name="Group 175"/>
            <p:cNvGrpSpPr>
              <a:grpSpLocks/>
            </p:cNvGrpSpPr>
            <p:nvPr/>
          </p:nvGrpSpPr>
          <p:grpSpPr bwMode="auto">
            <a:xfrm rot="21135134" flipH="1">
              <a:off x="3830" y="4024"/>
              <a:ext cx="544" cy="296"/>
              <a:chOff x="4649" y="2704"/>
              <a:chExt cx="544" cy="296"/>
            </a:xfrm>
          </p:grpSpPr>
          <p:grpSp>
            <p:nvGrpSpPr>
              <p:cNvPr id="238785" name="Group 176"/>
              <p:cNvGrpSpPr>
                <a:grpSpLocks/>
              </p:cNvGrpSpPr>
              <p:nvPr/>
            </p:nvGrpSpPr>
            <p:grpSpPr bwMode="auto">
              <a:xfrm rot="20634609" flipH="1">
                <a:off x="4649" y="2795"/>
                <a:ext cx="272" cy="205"/>
                <a:chOff x="4694" y="3475"/>
                <a:chExt cx="363" cy="432"/>
              </a:xfrm>
            </p:grpSpPr>
            <p:grpSp>
              <p:nvGrpSpPr>
                <p:cNvPr id="238786" name="Group 17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4183" name="Freeform 17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184" name="Freeform 17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8787" name="Group 18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4181" name="Freeform 18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182" name="Freeform 18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8788" name="Group 18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4179" name="Freeform 18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180" name="Freeform 18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38789" name="Group 186"/>
              <p:cNvGrpSpPr>
                <a:grpSpLocks/>
              </p:cNvGrpSpPr>
              <p:nvPr/>
            </p:nvGrpSpPr>
            <p:grpSpPr bwMode="auto">
              <a:xfrm rot="-519260">
                <a:off x="4921" y="2704"/>
                <a:ext cx="272" cy="205"/>
                <a:chOff x="4694" y="3475"/>
                <a:chExt cx="363" cy="432"/>
              </a:xfrm>
            </p:grpSpPr>
            <p:grpSp>
              <p:nvGrpSpPr>
                <p:cNvPr id="238790" name="Group 187"/>
                <p:cNvGrpSpPr>
                  <a:grpSpLocks/>
                </p:cNvGrpSpPr>
                <p:nvPr/>
              </p:nvGrpSpPr>
              <p:grpSpPr bwMode="auto">
                <a:xfrm>
                  <a:off x="4694" y="3475"/>
                  <a:ext cx="136" cy="341"/>
                  <a:chOff x="4694" y="3475"/>
                  <a:chExt cx="136" cy="341"/>
                </a:xfrm>
              </p:grpSpPr>
              <p:sp>
                <p:nvSpPr>
                  <p:cNvPr id="4174" name="Freeform 188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175" name="Freeform 189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8791" name="Group 190"/>
                <p:cNvGrpSpPr>
                  <a:grpSpLocks/>
                </p:cNvGrpSpPr>
                <p:nvPr/>
              </p:nvGrpSpPr>
              <p:grpSpPr bwMode="auto">
                <a:xfrm rot="451181">
                  <a:off x="4785" y="3521"/>
                  <a:ext cx="136" cy="341"/>
                  <a:chOff x="4694" y="3475"/>
                  <a:chExt cx="136" cy="341"/>
                </a:xfrm>
              </p:grpSpPr>
              <p:sp>
                <p:nvSpPr>
                  <p:cNvPr id="4172" name="Freeform 191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173" name="Freeform 192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8792" name="Group 193"/>
                <p:cNvGrpSpPr>
                  <a:grpSpLocks/>
                </p:cNvGrpSpPr>
                <p:nvPr/>
              </p:nvGrpSpPr>
              <p:grpSpPr bwMode="auto">
                <a:xfrm rot="1557406">
                  <a:off x="4921" y="3566"/>
                  <a:ext cx="136" cy="341"/>
                  <a:chOff x="4694" y="3475"/>
                  <a:chExt cx="136" cy="341"/>
                </a:xfrm>
              </p:grpSpPr>
              <p:sp>
                <p:nvSpPr>
                  <p:cNvPr id="4170" name="Freeform 194"/>
                  <p:cNvSpPr>
                    <a:spLocks/>
                  </p:cNvSpPr>
                  <p:nvPr/>
                </p:nvSpPr>
                <p:spPr bwMode="auto">
                  <a:xfrm>
                    <a:off x="4694" y="3475"/>
                    <a:ext cx="136" cy="318"/>
                  </a:xfrm>
                  <a:custGeom>
                    <a:avLst/>
                    <a:gdLst>
                      <a:gd name="T0" fmla="*/ 136 w 136"/>
                      <a:gd name="T1" fmla="*/ 0 h 318"/>
                      <a:gd name="T2" fmla="*/ 46 w 136"/>
                      <a:gd name="T3" fmla="*/ 137 h 318"/>
                      <a:gd name="T4" fmla="*/ 0 w 136"/>
                      <a:gd name="T5" fmla="*/ 318 h 318"/>
                      <a:gd name="T6" fmla="*/ 0 60000 65536"/>
                      <a:gd name="T7" fmla="*/ 0 60000 65536"/>
                      <a:gd name="T8" fmla="*/ 0 60000 65536"/>
                      <a:gd name="T9" fmla="*/ 0 w 136"/>
                      <a:gd name="T10" fmla="*/ 0 h 318"/>
                      <a:gd name="T11" fmla="*/ 136 w 136"/>
                      <a:gd name="T12" fmla="*/ 318 h 318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136" h="318">
                        <a:moveTo>
                          <a:pt x="136" y="0"/>
                        </a:moveTo>
                        <a:cubicBezTo>
                          <a:pt x="102" y="42"/>
                          <a:pt x="69" y="84"/>
                          <a:pt x="46" y="137"/>
                        </a:cubicBezTo>
                        <a:cubicBezTo>
                          <a:pt x="23" y="190"/>
                          <a:pt x="11" y="254"/>
                          <a:pt x="0" y="318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  <p:sp>
                <p:nvSpPr>
                  <p:cNvPr id="4171" name="Freeform 195"/>
                  <p:cNvSpPr>
                    <a:spLocks/>
                  </p:cNvSpPr>
                  <p:nvPr/>
                </p:nvSpPr>
                <p:spPr bwMode="auto">
                  <a:xfrm>
                    <a:off x="4736" y="3480"/>
                    <a:ext cx="88" cy="336"/>
                  </a:xfrm>
                  <a:custGeom>
                    <a:avLst/>
                    <a:gdLst>
                      <a:gd name="T0" fmla="*/ 88 w 88"/>
                      <a:gd name="T1" fmla="*/ 0 h 336"/>
                      <a:gd name="T2" fmla="*/ 16 w 88"/>
                      <a:gd name="T3" fmla="*/ 200 h 336"/>
                      <a:gd name="T4" fmla="*/ 0 w 88"/>
                      <a:gd name="T5" fmla="*/ 336 h 336"/>
                      <a:gd name="T6" fmla="*/ 0 60000 65536"/>
                      <a:gd name="T7" fmla="*/ 0 60000 65536"/>
                      <a:gd name="T8" fmla="*/ 0 60000 65536"/>
                      <a:gd name="T9" fmla="*/ 0 w 88"/>
                      <a:gd name="T10" fmla="*/ 0 h 336"/>
                      <a:gd name="T11" fmla="*/ 88 w 88"/>
                      <a:gd name="T12" fmla="*/ 336 h 3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88" h="336">
                        <a:moveTo>
                          <a:pt x="88" y="0"/>
                        </a:moveTo>
                        <a:cubicBezTo>
                          <a:pt x="76" y="33"/>
                          <a:pt x="31" y="144"/>
                          <a:pt x="16" y="200"/>
                        </a:cubicBezTo>
                        <a:cubicBezTo>
                          <a:pt x="1" y="256"/>
                          <a:pt x="3" y="308"/>
                          <a:pt x="0" y="336"/>
                        </a:cubicBezTo>
                      </a:path>
                    </a:pathLst>
                  </a:custGeom>
                  <a:solidFill>
                    <a:srgbClr val="66FF66"/>
                  </a:solidFill>
                  <a:ln w="28575" cap="flat" cmpd="sng">
                    <a:solidFill>
                      <a:srgbClr val="33CC3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wrap="none"/>
                  <a:lstStyle/>
                  <a:p>
                    <a:endParaRPr lang="ru-RU"/>
                  </a:p>
                </p:txBody>
              </p:sp>
            </p:grpSp>
          </p:grpSp>
        </p:grpSp>
      </p:grpSp>
      <p:sp>
        <p:nvSpPr>
          <p:cNvPr id="4134" name="AutoShape 26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458200" y="6172200"/>
            <a:ext cx="457200" cy="457200"/>
          </a:xfrm>
          <a:prstGeom prst="actionButtonForwardNext">
            <a:avLst/>
          </a:prstGeom>
          <a:gradFill rotWithShape="1">
            <a:gsLst>
              <a:gs pos="0">
                <a:schemeClr val="bg1"/>
              </a:gs>
              <a:gs pos="100000">
                <a:srgbClr val="0099FF"/>
              </a:gs>
            </a:gsLst>
            <a:path path="rect">
              <a:fillToRect l="50000" t="50000" r="50000" b="50000"/>
            </a:path>
          </a:gradFill>
          <a:ln w="57150">
            <a:noFill/>
            <a:miter lim="800000"/>
            <a:headEnd type="none" w="lg" len="lg"/>
            <a:tailEnd type="none" w="lg" len="lg"/>
          </a:ln>
        </p:spPr>
        <p:txBody>
          <a:bodyPr wrap="none" anchor="ctr"/>
          <a:lstStyle/>
          <a:p>
            <a:endParaRPr lang="uk-UA">
              <a:latin typeface="Franklin Gothic Book" pitchFamily="34" charset="0"/>
            </a:endParaRPr>
          </a:p>
        </p:txBody>
      </p:sp>
      <p:sp>
        <p:nvSpPr>
          <p:cNvPr id="238854" name="AutoShape 26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705600" y="6172200"/>
            <a:ext cx="1752600" cy="457200"/>
          </a:xfrm>
          <a:prstGeom prst="actionButtonBlank">
            <a:avLst/>
          </a:prstGeom>
          <a:gradFill rotWithShape="1">
            <a:gsLst>
              <a:gs pos="0">
                <a:schemeClr val="bg1"/>
              </a:gs>
              <a:gs pos="100000">
                <a:srgbClr val="66FFFF"/>
              </a:gs>
            </a:gsLst>
            <a:path path="rect">
              <a:fillToRect l="50000" t="50000" r="50000" b="50000"/>
            </a:path>
          </a:gradFill>
          <a:ln w="9525">
            <a:noFill/>
            <a:prstDash val="sysDot"/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/>
              <a:t>Показати (3)</a:t>
            </a:r>
          </a:p>
        </p:txBody>
      </p:sp>
      <p:sp>
        <p:nvSpPr>
          <p:cNvPr id="238856" name="Freeform 264"/>
          <p:cNvSpPr>
            <a:spLocks/>
          </p:cNvSpPr>
          <p:nvPr/>
        </p:nvSpPr>
        <p:spPr bwMode="auto">
          <a:xfrm>
            <a:off x="457200" y="3124200"/>
            <a:ext cx="8382000" cy="2438400"/>
          </a:xfrm>
          <a:custGeom>
            <a:avLst/>
            <a:gdLst>
              <a:gd name="T0" fmla="*/ 0 w 5280"/>
              <a:gd name="T1" fmla="*/ 2147483647 h 1536"/>
              <a:gd name="T2" fmla="*/ 2147483647 w 5280"/>
              <a:gd name="T3" fmla="*/ 2147483647 h 1536"/>
              <a:gd name="T4" fmla="*/ 2147483647 w 5280"/>
              <a:gd name="T5" fmla="*/ 2147483647 h 1536"/>
              <a:gd name="T6" fmla="*/ 2147483647 w 5280"/>
              <a:gd name="T7" fmla="*/ 0 h 1536"/>
              <a:gd name="T8" fmla="*/ 0 60000 65536"/>
              <a:gd name="T9" fmla="*/ 0 60000 65536"/>
              <a:gd name="T10" fmla="*/ 0 60000 65536"/>
              <a:gd name="T11" fmla="*/ 0 60000 65536"/>
              <a:gd name="T12" fmla="*/ 0 w 5280"/>
              <a:gd name="T13" fmla="*/ 0 h 1536"/>
              <a:gd name="T14" fmla="*/ 5280 w 5280"/>
              <a:gd name="T15" fmla="*/ 1536 h 1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280" h="1536">
                <a:moveTo>
                  <a:pt x="0" y="672"/>
                </a:moveTo>
                <a:lnTo>
                  <a:pt x="96" y="1536"/>
                </a:lnTo>
                <a:lnTo>
                  <a:pt x="5280" y="960"/>
                </a:lnTo>
                <a:lnTo>
                  <a:pt x="5136" y="0"/>
                </a:lnTo>
              </a:path>
            </a:pathLst>
          </a:custGeom>
          <a:noFill/>
          <a:ln w="57150" cap="flat" cmpd="sng">
            <a:solidFill>
              <a:srgbClr val="0033CC"/>
            </a:solidFill>
            <a:prstDash val="solid"/>
            <a:round/>
            <a:headEnd type="none" w="lg" len="lg"/>
            <a:tailEnd type="none" w="lg" len="lg"/>
          </a:ln>
        </p:spPr>
        <p:txBody>
          <a:bodyPr/>
          <a:lstStyle/>
          <a:p>
            <a:endParaRPr lang="ru-RU"/>
          </a:p>
        </p:txBody>
      </p:sp>
      <p:grpSp>
        <p:nvGrpSpPr>
          <p:cNvPr id="238793" name="Group 245"/>
          <p:cNvGrpSpPr>
            <a:grpSpLocks/>
          </p:cNvGrpSpPr>
          <p:nvPr/>
        </p:nvGrpSpPr>
        <p:grpSpPr bwMode="auto">
          <a:xfrm>
            <a:off x="3429000" y="4724400"/>
            <a:ext cx="633413" cy="685800"/>
            <a:chOff x="2464" y="3024"/>
            <a:chExt cx="399" cy="432"/>
          </a:xfrm>
        </p:grpSpPr>
        <p:grpSp>
          <p:nvGrpSpPr>
            <p:cNvPr id="238794" name="Group 246"/>
            <p:cNvGrpSpPr>
              <a:grpSpLocks/>
            </p:cNvGrpSpPr>
            <p:nvPr/>
          </p:nvGrpSpPr>
          <p:grpSpPr bwMode="auto">
            <a:xfrm>
              <a:off x="2464" y="3312"/>
              <a:ext cx="336" cy="144"/>
              <a:chOff x="1792" y="4000"/>
              <a:chExt cx="352" cy="160"/>
            </a:xfrm>
          </p:grpSpPr>
          <p:sp>
            <p:nvSpPr>
              <p:cNvPr id="4160" name="Oval 247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uk-UA">
                  <a:latin typeface="Franklin Gothic Book" pitchFamily="34" charset="0"/>
                </a:endParaRPr>
              </a:p>
            </p:txBody>
          </p:sp>
          <p:sp>
            <p:nvSpPr>
              <p:cNvPr id="4161" name="Oval 248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uk-UA">
                  <a:latin typeface="Franklin Gothic Book" pitchFamily="34" charset="0"/>
                </a:endParaRPr>
              </a:p>
            </p:txBody>
          </p:sp>
          <p:sp>
            <p:nvSpPr>
              <p:cNvPr id="4162" name="Oval 249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uk-UA">
                  <a:latin typeface="Franklin Gothic Book" pitchFamily="34" charset="0"/>
                </a:endParaRPr>
              </a:p>
            </p:txBody>
          </p:sp>
        </p:grpSp>
        <p:sp>
          <p:nvSpPr>
            <p:cNvPr id="4159" name="Freeform 250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>
                <a:gd name="T0" fmla="*/ 0 w 454"/>
                <a:gd name="T1" fmla="*/ 1 h 544"/>
                <a:gd name="T2" fmla="*/ 1 w 454"/>
                <a:gd name="T3" fmla="*/ 1 h 544"/>
                <a:gd name="T4" fmla="*/ 0 w 454"/>
                <a:gd name="T5" fmla="*/ 0 h 544"/>
                <a:gd name="T6" fmla="*/ 0 w 454"/>
                <a:gd name="T7" fmla="*/ 1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4"/>
                <a:gd name="T13" fmla="*/ 0 h 544"/>
                <a:gd name="T14" fmla="*/ 454 w 454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00FFFF"/>
            </a:solidFill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8795" name="Group 239"/>
          <p:cNvGrpSpPr>
            <a:grpSpLocks/>
          </p:cNvGrpSpPr>
          <p:nvPr/>
        </p:nvGrpSpPr>
        <p:grpSpPr bwMode="auto">
          <a:xfrm>
            <a:off x="76200" y="5029200"/>
            <a:ext cx="633413" cy="685800"/>
            <a:chOff x="2464" y="3024"/>
            <a:chExt cx="399" cy="432"/>
          </a:xfrm>
        </p:grpSpPr>
        <p:grpSp>
          <p:nvGrpSpPr>
            <p:cNvPr id="238796" name="Group 240"/>
            <p:cNvGrpSpPr>
              <a:grpSpLocks/>
            </p:cNvGrpSpPr>
            <p:nvPr/>
          </p:nvGrpSpPr>
          <p:grpSpPr bwMode="auto">
            <a:xfrm>
              <a:off x="2464" y="3312"/>
              <a:ext cx="336" cy="144"/>
              <a:chOff x="1792" y="4000"/>
              <a:chExt cx="352" cy="160"/>
            </a:xfrm>
          </p:grpSpPr>
          <p:sp>
            <p:nvSpPr>
              <p:cNvPr id="4155" name="Oval 241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uk-UA">
                  <a:latin typeface="Franklin Gothic Book" pitchFamily="34" charset="0"/>
                </a:endParaRPr>
              </a:p>
            </p:txBody>
          </p:sp>
          <p:sp>
            <p:nvSpPr>
              <p:cNvPr id="4156" name="Oval 242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uk-UA">
                  <a:latin typeface="Franklin Gothic Book" pitchFamily="34" charset="0"/>
                </a:endParaRPr>
              </a:p>
            </p:txBody>
          </p:sp>
          <p:sp>
            <p:nvSpPr>
              <p:cNvPr id="4157" name="Oval 243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uk-UA">
                  <a:latin typeface="Franklin Gothic Book" pitchFamily="34" charset="0"/>
                </a:endParaRPr>
              </a:p>
            </p:txBody>
          </p:sp>
        </p:grpSp>
        <p:sp>
          <p:nvSpPr>
            <p:cNvPr id="4154" name="Freeform 244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>
                <a:gd name="T0" fmla="*/ 0 w 454"/>
                <a:gd name="T1" fmla="*/ 1 h 544"/>
                <a:gd name="T2" fmla="*/ 1 w 454"/>
                <a:gd name="T3" fmla="*/ 1 h 544"/>
                <a:gd name="T4" fmla="*/ 0 w 454"/>
                <a:gd name="T5" fmla="*/ 0 h 544"/>
                <a:gd name="T6" fmla="*/ 0 w 454"/>
                <a:gd name="T7" fmla="*/ 1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4"/>
                <a:gd name="T13" fmla="*/ 0 h 544"/>
                <a:gd name="T14" fmla="*/ 454 w 454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38797" name="Group 233"/>
          <p:cNvGrpSpPr>
            <a:grpSpLocks/>
          </p:cNvGrpSpPr>
          <p:nvPr/>
        </p:nvGrpSpPr>
        <p:grpSpPr bwMode="auto">
          <a:xfrm>
            <a:off x="8458200" y="4267200"/>
            <a:ext cx="633413" cy="685800"/>
            <a:chOff x="2464" y="3024"/>
            <a:chExt cx="399" cy="432"/>
          </a:xfrm>
        </p:grpSpPr>
        <p:grpSp>
          <p:nvGrpSpPr>
            <p:cNvPr id="238798" name="Group 234"/>
            <p:cNvGrpSpPr>
              <a:grpSpLocks/>
            </p:cNvGrpSpPr>
            <p:nvPr/>
          </p:nvGrpSpPr>
          <p:grpSpPr bwMode="auto">
            <a:xfrm>
              <a:off x="2464" y="3312"/>
              <a:ext cx="336" cy="144"/>
              <a:chOff x="1792" y="4000"/>
              <a:chExt cx="352" cy="160"/>
            </a:xfrm>
          </p:grpSpPr>
          <p:sp>
            <p:nvSpPr>
              <p:cNvPr id="4150" name="Oval 235"/>
              <p:cNvSpPr>
                <a:spLocks noChangeArrowheads="1"/>
              </p:cNvSpPr>
              <p:nvPr/>
            </p:nvSpPr>
            <p:spPr bwMode="auto">
              <a:xfrm>
                <a:off x="1792" y="4032"/>
                <a:ext cx="352" cy="12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uk-UA">
                  <a:latin typeface="Franklin Gothic Book" pitchFamily="34" charset="0"/>
                </a:endParaRPr>
              </a:p>
            </p:txBody>
          </p:sp>
          <p:sp>
            <p:nvSpPr>
              <p:cNvPr id="4151" name="Oval 236"/>
              <p:cNvSpPr>
                <a:spLocks noChangeArrowheads="1"/>
              </p:cNvSpPr>
              <p:nvPr/>
            </p:nvSpPr>
            <p:spPr bwMode="auto">
              <a:xfrm>
                <a:off x="1840" y="4016"/>
                <a:ext cx="272" cy="96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uk-UA">
                  <a:latin typeface="Franklin Gothic Book" pitchFamily="34" charset="0"/>
                </a:endParaRPr>
              </a:p>
            </p:txBody>
          </p:sp>
          <p:sp>
            <p:nvSpPr>
              <p:cNvPr id="4152" name="Oval 237"/>
              <p:cNvSpPr>
                <a:spLocks noChangeArrowheads="1"/>
              </p:cNvSpPr>
              <p:nvPr/>
            </p:nvSpPr>
            <p:spPr bwMode="auto">
              <a:xfrm>
                <a:off x="1872" y="4000"/>
                <a:ext cx="192" cy="4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C0C0C0"/>
                  </a:gs>
                </a:gsLst>
                <a:path path="shape">
                  <a:fillToRect l="50000" t="50000" r="50000" b="50000"/>
                </a:path>
              </a:gradFill>
              <a:ln w="12700" algn="ctr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uk-UA">
                  <a:latin typeface="Franklin Gothic Book" pitchFamily="34" charset="0"/>
                </a:endParaRPr>
              </a:p>
            </p:txBody>
          </p:sp>
        </p:grpSp>
        <p:sp>
          <p:nvSpPr>
            <p:cNvPr id="4149" name="Freeform 238"/>
            <p:cNvSpPr>
              <a:spLocks/>
            </p:cNvSpPr>
            <p:nvPr/>
          </p:nvSpPr>
          <p:spPr bwMode="auto">
            <a:xfrm>
              <a:off x="2632" y="3024"/>
              <a:ext cx="231" cy="318"/>
            </a:xfrm>
            <a:custGeom>
              <a:avLst/>
              <a:gdLst>
                <a:gd name="T0" fmla="*/ 0 w 454"/>
                <a:gd name="T1" fmla="*/ 1 h 544"/>
                <a:gd name="T2" fmla="*/ 1 w 454"/>
                <a:gd name="T3" fmla="*/ 1 h 544"/>
                <a:gd name="T4" fmla="*/ 0 w 454"/>
                <a:gd name="T5" fmla="*/ 0 h 544"/>
                <a:gd name="T6" fmla="*/ 0 w 454"/>
                <a:gd name="T7" fmla="*/ 1 h 5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54"/>
                <a:gd name="T13" fmla="*/ 0 h 544"/>
                <a:gd name="T14" fmla="*/ 454 w 454"/>
                <a:gd name="T15" fmla="*/ 544 h 5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54" h="544">
                  <a:moveTo>
                    <a:pt x="0" y="318"/>
                  </a:moveTo>
                  <a:lnTo>
                    <a:pt x="454" y="318"/>
                  </a:lnTo>
                  <a:lnTo>
                    <a:pt x="0" y="0"/>
                  </a:lnTo>
                  <a:lnTo>
                    <a:pt x="0" y="544"/>
                  </a:lnTo>
                </a:path>
              </a:pathLst>
            </a:custGeom>
            <a:solidFill>
              <a:srgbClr val="FF0000"/>
            </a:solidFill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238824" name="Picture 232" descr="anim070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524328" y="2420888"/>
            <a:ext cx="1882775" cy="255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8874" name="Text Box 282"/>
          <p:cNvSpPr txBox="1">
            <a:spLocks noChangeArrowheads="1"/>
          </p:cNvSpPr>
          <p:nvPr/>
        </p:nvSpPr>
        <p:spPr bwMode="auto">
          <a:xfrm>
            <a:off x="990600" y="2057400"/>
            <a:ext cx="6096000" cy="519113"/>
          </a:xfrm>
          <a:prstGeom prst="rect">
            <a:avLst/>
          </a:prstGeom>
          <a:noFill/>
          <a:ln w="9525" algn="ctr">
            <a:noFill/>
            <a:prstDash val="sys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Яка </a:t>
            </a:r>
            <a:r>
              <a:rPr lang="ru-RU" sz="28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довжина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цієї</a:t>
            </a: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дороги?</a:t>
            </a:r>
            <a:r>
              <a:rPr lang="ru-RU" sz="2800" b="1" dirty="0">
                <a:solidFill>
                  <a:srgbClr val="FF0000"/>
                </a:solidFill>
              </a:rPr>
              <a:t>                     </a:t>
            </a:r>
          </a:p>
        </p:txBody>
      </p:sp>
      <p:pic>
        <p:nvPicPr>
          <p:cNvPr id="238875" name="Picture 283" descr="Construction_Man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953000"/>
            <a:ext cx="1687513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3" name="Пятно 2 222"/>
          <p:cNvSpPr/>
          <p:nvPr/>
        </p:nvSpPr>
        <p:spPr>
          <a:xfrm>
            <a:off x="6263680" y="5517232"/>
            <a:ext cx="2880320" cy="1539552"/>
          </a:xfrm>
          <a:prstGeom prst="irregularSeal2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50</a:t>
            </a: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км</a:t>
            </a:r>
            <a:endParaRPr lang="ru-RU" sz="28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47" name="Rectangle 2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38799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4716016" y="0"/>
          <a:ext cx="864096" cy="8051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name="Формула" r:id="rId6" imgW="418918" imgH="393529" progId="Equation.3">
                  <p:embed/>
                </p:oleObj>
              </mc:Choice>
              <mc:Fallback>
                <p:oleObj name="Формула" r:id="rId6" imgW="418918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016" y="0"/>
                        <a:ext cx="864096" cy="80518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4101" name="Object 5"/>
          <p:cNvGraphicFramePr>
            <a:graphicFrameLocks noChangeAspect="1"/>
          </p:cNvGraphicFramePr>
          <p:nvPr/>
        </p:nvGraphicFramePr>
        <p:xfrm>
          <a:off x="1547664" y="620688"/>
          <a:ext cx="862699" cy="8225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name="Формула" r:id="rId8" imgW="406048" imgH="393359" progId="Equation.3">
                  <p:embed/>
                </p:oleObj>
              </mc:Choice>
              <mc:Fallback>
                <p:oleObj name="Формула" r:id="rId8" imgW="406048" imgH="39335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47664" y="620688"/>
                        <a:ext cx="862699" cy="82257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med" advClick="0">
    <p:wheel spokes="8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88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6.66667E-6 L 0.38333 -0.06666 " pathEditMode="relative" ptsTypes="AA">
                                      <p:cBhvr>
                                        <p:cTn id="6" dur="5000" fill="hold"/>
                                        <p:tgtEl>
                                          <p:spTgt spid="2388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82 -0.00393 L -0.67587 0.09885 " pathEditMode="relative" rAng="0" ptsTypes="AA">
                                      <p:cBhvr>
                                        <p:cTn id="14" dur="5000" fill="hold"/>
                                        <p:tgtEl>
                                          <p:spTgt spid="2388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600" y="5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38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388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38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2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1.48148E-6 L 0.11666 0.45116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388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00" y="22500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360000">
                                      <p:cBhvr>
                                        <p:cTn id="38" dur="2000" fill="hold"/>
                                        <p:tgtEl>
                                          <p:spTgt spid="2388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70" decel="1000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770" decel="100000"/>
                                        <p:tgtEl>
                                          <p:spTgt spid="22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6" dur="77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8" dur="770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8854"/>
                  </p:tgtEl>
                </p:cond>
              </p:nextCondLst>
            </p:seq>
          </p:childTnLst>
        </p:cTn>
      </p:par>
    </p:tnLst>
    <p:bldLst>
      <p:bldP spid="238856" grpId="0" animBg="1"/>
      <p:bldP spid="23887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:\полонне_фото__32_тыс_изображений_найдено_в_Яндекс.Картинках_files\3252252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:\006d0w2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39288" cy="717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H:\полонне_фото__32_тыс_изображений_найдено_в_Яндекс.Картинках_files\large_0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sh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H:\полонне_фото__32_тыс_изображений_найдено_в_Яндекс.Картинках_files\large_0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33360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:\полонне_фото__32_тыс_изображений_найдено_в_Яндекс.Картинках_files\IMG_3492_novyiy-raz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44575" y="-531813"/>
            <a:ext cx="11083925" cy="7389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261"/>
          <a:stretch>
            <a:fillRect/>
          </a:stretch>
        </p:blipFill>
        <p:spPr bwMode="auto">
          <a:xfrm>
            <a:off x="251520" y="0"/>
            <a:ext cx="2664297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0" name="Текст 9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>
          <a:xfrm>
            <a:off x="3275856" y="0"/>
            <a:ext cx="5567536" cy="6858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00B050"/>
                </a:solidFill>
              </a:rPr>
              <a:t>Думаю,</a:t>
            </a:r>
            <a:r>
              <a:rPr lang="uk-UA" dirty="0" smtClean="0">
                <a:solidFill>
                  <a:srgbClr val="00B050"/>
                </a:solidFill>
              </a:rPr>
              <a:t> що буду задоволений своєю роботою на уроці.</a:t>
            </a:r>
          </a:p>
          <a:p>
            <a:endParaRPr lang="uk-UA" dirty="0" smtClean="0">
              <a:solidFill>
                <a:srgbClr val="00B050"/>
              </a:solidFill>
            </a:endParaRPr>
          </a:p>
          <a:p>
            <a:endParaRPr lang="uk-UA" dirty="0" smtClean="0">
              <a:solidFill>
                <a:srgbClr val="00B050"/>
              </a:solidFill>
            </a:endParaRPr>
          </a:p>
          <a:p>
            <a:r>
              <a:rPr lang="uk-UA" dirty="0" smtClean="0">
                <a:solidFill>
                  <a:srgbClr val="00B0F0"/>
                </a:solidFill>
              </a:rPr>
              <a:t>На мою думку, на уроці я буду працювати непогано.</a:t>
            </a:r>
          </a:p>
          <a:p>
            <a:endParaRPr lang="uk-UA" dirty="0" smtClean="0">
              <a:solidFill>
                <a:srgbClr val="00B0F0"/>
              </a:solidFill>
            </a:endParaRPr>
          </a:p>
          <a:p>
            <a:endParaRPr lang="uk-UA" dirty="0" smtClean="0">
              <a:solidFill>
                <a:srgbClr val="00B0F0"/>
              </a:solidFill>
            </a:endParaRPr>
          </a:p>
          <a:p>
            <a:endParaRPr lang="uk-UA" dirty="0" smtClean="0">
              <a:solidFill>
                <a:srgbClr val="FF0000"/>
              </a:solidFill>
            </a:endParaRPr>
          </a:p>
          <a:p>
            <a:r>
              <a:rPr lang="uk-UA" dirty="0" smtClean="0">
                <a:solidFill>
                  <a:srgbClr val="FF0000"/>
                </a:solidFill>
              </a:rPr>
              <a:t>Думаю, що на уроці мені буде важко.</a:t>
            </a:r>
          </a:p>
          <a:p>
            <a:endParaRPr lang="uk-UA" dirty="0" smtClean="0">
              <a:solidFill>
                <a:srgbClr val="00B0F0"/>
              </a:solidFill>
            </a:endParaRPr>
          </a:p>
          <a:p>
            <a:endParaRPr lang="uk-UA" dirty="0" smtClean="0">
              <a:solidFill>
                <a:srgbClr val="00B0F0"/>
              </a:solidFill>
            </a:endParaRPr>
          </a:p>
          <a:p>
            <a:endParaRPr lang="uk-UA" dirty="0" smtClean="0">
              <a:solidFill>
                <a:srgbClr val="00B050"/>
              </a:solidFill>
            </a:endParaRPr>
          </a:p>
          <a:p>
            <a:endParaRPr lang="ru-RU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:\IMG_3528_novyiy-raz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:\006d6cw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201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3" descr="H:\полонне_фото__32_тыс_изображений_найдено_в_Яндекс.Картинках_files\924cf2255cf39a292d996de1203792b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:\полонне_фото__32_тыс_изображений_найдено_в_Яндекс.Картинках_files\IMG_3532_novyiy-raz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08063" y="-242888"/>
            <a:ext cx="10652126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:\полонне_фото__32_тыс_изображений_найдено_в_Яндекс.Картинках_files\i_0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44525" y="0"/>
            <a:ext cx="97885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:\325229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2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26" name="Picture 2" descr="C:\Users\Taisa\Desktop\DSC0549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:\полонне_фото__32_тыс_изображений_найдено_в_Яндекс.Картинках_files\0_61c26_2ebd750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788" y="-242888"/>
            <a:ext cx="9469438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Users\Taisa\Desktop\DSC05490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79512" y="188640"/>
            <a:ext cx="4698522" cy="6264696"/>
          </a:xfrm>
          <a:prstGeom prst="rect">
            <a:avLst/>
          </a:prstGeom>
          <a:noFill/>
        </p:spPr>
      </p:pic>
      <p:sp>
        <p:nvSpPr>
          <p:cNvPr id="105475" name="WordArt 3"/>
          <p:cNvSpPr>
            <a:spLocks noChangeArrowheads="1" noChangeShapeType="1" noTextEdit="1"/>
          </p:cNvSpPr>
          <p:nvPr/>
        </p:nvSpPr>
        <p:spPr bwMode="auto">
          <a:xfrm>
            <a:off x="4355976" y="908720"/>
            <a:ext cx="4536503" cy="324036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герої</a:t>
            </a:r>
            <a:endParaRPr lang="ru-RU" sz="3600" kern="10" spc="0" dirty="0" smtClean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      не </a:t>
            </a:r>
            <a:r>
              <a:rPr lang="ru-RU" sz="3600" kern="10" spc="0" dirty="0" err="1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вмирають</a:t>
            </a:r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!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8" name="AutoShape 6"/>
          <p:cNvSpPr>
            <a:spLocks noChangeArrowheads="1"/>
          </p:cNvSpPr>
          <p:nvPr/>
        </p:nvSpPr>
        <p:spPr bwMode="auto">
          <a:xfrm>
            <a:off x="1979613" y="260350"/>
            <a:ext cx="6985000" cy="647700"/>
          </a:xfrm>
          <a:prstGeom prst="wedgeRoundRectCallout">
            <a:avLst>
              <a:gd name="adj1" fmla="val -65977"/>
              <a:gd name="adj2" fmla="val 211616"/>
              <a:gd name="adj3" fmla="val 16667"/>
            </a:avLst>
          </a:prstGeom>
          <a:solidFill>
            <a:srgbClr val="FFFF99"/>
          </a:solidFill>
          <a:ln w="9525">
            <a:solidFill>
              <a:srgbClr val="FFFF99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2800" b="1" i="1">
                <a:latin typeface="Georgia" pitchFamily="18" charset="0"/>
              </a:rPr>
              <a:t>Розв</a:t>
            </a:r>
            <a:r>
              <a:rPr lang="en-US" sz="2800" b="1" i="1">
                <a:latin typeface="Georgia" pitchFamily="18" charset="0"/>
              </a:rPr>
              <a:t>’</a:t>
            </a:r>
            <a:r>
              <a:rPr lang="ru-RU" sz="2800" b="1" i="1">
                <a:latin typeface="Georgia" pitchFamily="18" charset="0"/>
              </a:rPr>
              <a:t>яжіть  рівняння:</a:t>
            </a:r>
          </a:p>
        </p:txBody>
      </p:sp>
      <p:pic>
        <p:nvPicPr>
          <p:cNvPr id="43" name="Picture 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388" y="1052513"/>
            <a:ext cx="1512887" cy="148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" name="Picture 18" descr="смайлик Здорово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5825" y="4633913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7587" name="Object 3"/>
          <p:cNvGraphicFramePr>
            <a:graphicFrameLocks noChangeAspect="1"/>
          </p:cNvGraphicFramePr>
          <p:nvPr/>
        </p:nvGraphicFramePr>
        <p:xfrm>
          <a:off x="3131840" y="2996952"/>
          <a:ext cx="3168352" cy="12028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0" name="Формула" r:id="rId6" imgW="1028254" imgH="393529" progId="Equation.3">
                  <p:embed/>
                </p:oleObj>
              </mc:Choice>
              <mc:Fallback>
                <p:oleObj name="Формула" r:id="rId6" imgW="1028254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1840" y="2996952"/>
                        <a:ext cx="3168352" cy="120280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7590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7589" name="Object 5"/>
          <p:cNvGraphicFramePr>
            <a:graphicFrameLocks noChangeAspect="1"/>
          </p:cNvGraphicFramePr>
          <p:nvPr/>
        </p:nvGraphicFramePr>
        <p:xfrm>
          <a:off x="3347864" y="1268760"/>
          <a:ext cx="2304256" cy="11958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1" name="Формула" r:id="rId8" imgW="748975" imgH="393529" progId="Equation.3">
                  <p:embed/>
                </p:oleObj>
              </mc:Choice>
              <mc:Fallback>
                <p:oleObj name="Формула" r:id="rId8" imgW="748975" imgH="39352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7864" y="1268760"/>
                        <a:ext cx="2304256" cy="119587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5" name="Прямоугольник 54"/>
          <p:cNvSpPr/>
          <p:nvPr/>
        </p:nvSpPr>
        <p:spPr>
          <a:xfrm>
            <a:off x="1835696" y="1484784"/>
            <a:ext cx="90601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**</a:t>
            </a:r>
            <a:endParaRPr lang="ru-RU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971600" y="3212976"/>
            <a:ext cx="178125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**** </a:t>
            </a:r>
            <a:endParaRPr lang="ru-RU" dirty="0"/>
          </a:p>
        </p:txBody>
      </p:sp>
      <p:sp>
        <p:nvSpPr>
          <p:cNvPr id="6759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67591" name="Object 7"/>
          <p:cNvGraphicFramePr>
            <a:graphicFrameLocks noChangeAspect="1"/>
          </p:cNvGraphicFramePr>
          <p:nvPr/>
        </p:nvGraphicFramePr>
        <p:xfrm>
          <a:off x="2915816" y="5013176"/>
          <a:ext cx="3806565" cy="10763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7612" name="Формула" r:id="rId10" imgW="1384300" imgH="393700" progId="Equation.3">
                  <p:embed/>
                </p:oleObj>
              </mc:Choice>
              <mc:Fallback>
                <p:oleObj name="Формула" r:id="rId10" imgW="1384300" imgH="39370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15816" y="5013176"/>
                        <a:ext cx="3806565" cy="107633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9" name="Прямоугольник 58"/>
          <p:cNvSpPr/>
          <p:nvPr/>
        </p:nvSpPr>
        <p:spPr>
          <a:xfrm>
            <a:off x="323528" y="5157192"/>
            <a:ext cx="25026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/>
              <a:t>****** </a:t>
            </a:r>
            <a:endParaRPr lang="ru-RU" dirty="0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8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187" name="Object 3"/>
          <p:cNvGraphicFramePr>
            <a:graphicFrameLocks noChangeAspect="1"/>
          </p:cNvGraphicFramePr>
          <p:nvPr/>
        </p:nvGraphicFramePr>
        <p:xfrm>
          <a:off x="2627784" y="908720"/>
          <a:ext cx="2192635" cy="11657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6" name="Формула" r:id="rId3" imgW="748975" imgH="393529" progId="Equation.3">
                  <p:embed/>
                </p:oleObj>
              </mc:Choice>
              <mc:Fallback>
                <p:oleObj name="Формула" r:id="rId3" imgW="748975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908720"/>
                        <a:ext cx="2192635" cy="116570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86" name="Object 2"/>
          <p:cNvGraphicFramePr>
            <a:graphicFrameLocks noChangeAspect="1"/>
          </p:cNvGraphicFramePr>
          <p:nvPr/>
        </p:nvGraphicFramePr>
        <p:xfrm>
          <a:off x="2627784" y="2420888"/>
          <a:ext cx="2201456" cy="114252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7" name="Формула" r:id="rId5" imgW="748975" imgH="393529" progId="Equation.3">
                  <p:embed/>
                </p:oleObj>
              </mc:Choice>
              <mc:Fallback>
                <p:oleObj name="Формула" r:id="rId5" imgW="748975" imgH="393529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27784" y="2420888"/>
                        <a:ext cx="2201456" cy="114252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3185" name="Object 1"/>
          <p:cNvGraphicFramePr>
            <a:graphicFrameLocks noChangeAspect="1"/>
          </p:cNvGraphicFramePr>
          <p:nvPr/>
        </p:nvGraphicFramePr>
        <p:xfrm>
          <a:off x="2699792" y="3645024"/>
          <a:ext cx="1422598" cy="124098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208" name="Формула" r:id="rId7" imgW="444307" imgH="393529" progId="Equation.3">
                  <p:embed/>
                </p:oleObj>
              </mc:Choice>
              <mc:Fallback>
                <p:oleObj name="Формула" r:id="rId7" imgW="444307" imgH="39352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99792" y="3645024"/>
                        <a:ext cx="1422598" cy="124098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18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3189" name="Rectangle 5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3190" name="Rectangle 6"/>
          <p:cNvSpPr>
            <a:spLocks noChangeArrowheads="1"/>
          </p:cNvSpPr>
          <p:nvPr/>
        </p:nvSpPr>
        <p:spPr bwMode="auto">
          <a:xfrm>
            <a:off x="323528" y="213285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" name="Picture 18" descr="смайлик Здорово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35825" y="4633913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76"/>
          <p:cNvSpPr>
            <a:spLocks noChangeArrowheads="1"/>
          </p:cNvSpPr>
          <p:nvPr/>
        </p:nvSpPr>
        <p:spPr bwMode="auto">
          <a:xfrm>
            <a:off x="2843213" y="5157788"/>
            <a:ext cx="4248150" cy="1512887"/>
          </a:xfrm>
          <a:prstGeom prst="wedgeRoundRectCallout">
            <a:avLst>
              <a:gd name="adj1" fmla="val 58333"/>
              <a:gd name="adj2" fmla="val -7921"/>
              <a:gd name="adj3" fmla="val 16667"/>
            </a:avLst>
          </a:prstGeom>
          <a:solidFill>
            <a:srgbClr val="FFE5FF"/>
          </a:solidFill>
          <a:ln w="9525">
            <a:solidFill>
              <a:srgbClr val="FFE5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0000FF"/>
                </a:solidFill>
                <a:latin typeface="Georgia" pitchFamily="18" charset="0"/>
              </a:rPr>
              <a:t>Правильно!</a:t>
            </a:r>
            <a:endParaRPr lang="ru-RU" sz="4000" b="1" i="1" dirty="0">
              <a:solidFill>
                <a:srgbClr val="0000FF"/>
              </a:solidFill>
              <a:latin typeface="Georgia" pitchFamily="18" charset="0"/>
            </a:endParaRPr>
          </a:p>
          <a:p>
            <a:pPr algn="ctr"/>
            <a:r>
              <a:rPr lang="ru-RU" sz="4000" b="1" i="1" dirty="0" err="1">
                <a:solidFill>
                  <a:srgbClr val="FF0000"/>
                </a:solidFill>
                <a:latin typeface="Georgia" pitchFamily="18" charset="0"/>
              </a:rPr>
              <a:t>Молодці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850" y="333375"/>
            <a:ext cx="6059488" cy="5792788"/>
          </a:xfrm>
        </p:spPr>
        <p:txBody>
          <a:bodyPr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Полонне,чудове </a:t>
            </a:r>
            <a:r>
              <a:rPr lang="uk-UA" sz="2400" b="1" dirty="0" err="1" smtClean="0"/>
              <a:t>Полонне</a:t>
            </a:r>
            <a:r>
              <a:rPr lang="uk-UA" sz="2400" b="1" dirty="0" smtClean="0"/>
              <a:t>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В обіймах калин і дібров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До тебе повік не схолоне 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Моя колискова любов.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uk-UA" sz="2400" b="1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Довкола сивіють кургани,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Неначе шоломи з імли 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Це </a:t>
            </a:r>
            <a:r>
              <a:rPr lang="uk-UA" sz="2400" b="1" dirty="0" err="1" smtClean="0"/>
              <a:t>пам</a:t>
            </a:r>
            <a:r>
              <a:rPr lang="en-US" sz="2400" b="1" dirty="0" smtClean="0"/>
              <a:t>’</a:t>
            </a:r>
            <a:r>
              <a:rPr lang="uk-UA" sz="2400" b="1" dirty="0" smtClean="0"/>
              <a:t>ять про сотні Богдана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Які за </a:t>
            </a:r>
            <a:r>
              <a:rPr lang="uk-UA" sz="2400" b="1" dirty="0" err="1" smtClean="0"/>
              <a:t>вкраїну</a:t>
            </a:r>
            <a:r>
              <a:rPr lang="uk-UA" sz="2400" b="1" dirty="0" smtClean="0"/>
              <a:t> лягли.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uk-UA" sz="2400" b="1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Тому й через тисячу років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err="1" smtClean="0"/>
              <a:t>Хомора</a:t>
            </a:r>
            <a:r>
              <a:rPr lang="uk-UA" sz="2400" b="1" dirty="0" smtClean="0"/>
              <a:t> нам ласку несе,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err="1" smtClean="0"/>
              <a:t>Інебо</a:t>
            </a:r>
            <a:r>
              <a:rPr lang="uk-UA" sz="2400" b="1" dirty="0" smtClean="0"/>
              <a:t> сміється високе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І радістю дихає все.</a:t>
            </a:r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lang="uk-UA" sz="2400" b="1" dirty="0" smtClean="0"/>
          </a:p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uk-UA" sz="2400" b="1" dirty="0" smtClean="0"/>
              <a:t>                 Петро Карась</a:t>
            </a:r>
            <a:endParaRPr lang="ru-RU" sz="2400" b="1" dirty="0" smtClean="0"/>
          </a:p>
        </p:txBody>
      </p:sp>
      <p:pic>
        <p:nvPicPr>
          <p:cNvPr id="9" name="ukrain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63817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6" descr="H:\полонне_фото__32_тыс_изображений_найдено_в_Яндекс.Картинках_files\75221bd9b6696ba5e76d6d41129655f5_600x10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0"/>
            <a:ext cx="5921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0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1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8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920"/>
                            </p:stCondLst>
                            <p:childTnLst>
                              <p:par>
                                <p:cTn id="1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6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7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8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60"/>
                            </p:stCondLst>
                            <p:childTnLst>
                              <p:par>
                                <p:cTn id="2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600"/>
                            </p:stCondLst>
                            <p:childTnLst>
                              <p:par>
                                <p:cTn id="2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36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28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40"/>
                            </p:stCondLst>
                            <p:childTnLst>
                              <p:par>
                                <p:cTn id="4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40"/>
                            </p:stCondLst>
                            <p:childTnLst>
                              <p:par>
                                <p:cTn id="5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800"/>
                            </p:stCondLst>
                            <p:childTnLst>
                              <p:par>
                                <p:cTn id="5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8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9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0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680"/>
                            </p:stCondLst>
                            <p:childTnLst>
                              <p:par>
                                <p:cTn id="6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4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5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480"/>
                            </p:stCondLst>
                            <p:childTnLst>
                              <p:par>
                                <p:cTn id="6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9280"/>
                            </p:stCondLst>
                            <p:childTnLst>
                              <p:par>
                                <p:cTn id="7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6" dur="8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7" dur="8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8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0000"/>
                            </p:stCondLst>
                            <p:childTnLst>
                              <p:par>
                                <p:cTn id="80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2" dur="8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3" dur="8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80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8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213" name="Object 5"/>
          <p:cNvGraphicFramePr>
            <a:graphicFrameLocks noChangeAspect="1"/>
          </p:cNvGraphicFramePr>
          <p:nvPr/>
        </p:nvGraphicFramePr>
        <p:xfrm>
          <a:off x="2123728" y="260648"/>
          <a:ext cx="2664296" cy="1026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4" name="Формула" r:id="rId3" imgW="1028254" imgH="393529" progId="Equation.3">
                  <p:embed/>
                </p:oleObj>
              </mc:Choice>
              <mc:Fallback>
                <p:oleObj name="Формула" r:id="rId3" imgW="1028254" imgH="39352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23728" y="260648"/>
                        <a:ext cx="2664296" cy="10266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2" name="Object 4"/>
          <p:cNvGraphicFramePr>
            <a:graphicFrameLocks noChangeAspect="1"/>
          </p:cNvGraphicFramePr>
          <p:nvPr/>
        </p:nvGraphicFramePr>
        <p:xfrm>
          <a:off x="0" y="857250"/>
          <a:ext cx="114300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5" name="Формула" r:id="rId5" imgW="114151" imgH="215619" progId="Equation.3">
                  <p:embed/>
                </p:oleObj>
              </mc:Choice>
              <mc:Fallback>
                <p:oleObj name="Формула" r:id="rId5" imgW="114151" imgH="21561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857250"/>
                        <a:ext cx="114300" cy="2190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1" name="Object 3"/>
          <p:cNvGraphicFramePr>
            <a:graphicFrameLocks noChangeAspect="1"/>
          </p:cNvGraphicFramePr>
          <p:nvPr/>
        </p:nvGraphicFramePr>
        <p:xfrm>
          <a:off x="2195736" y="1412776"/>
          <a:ext cx="2465835" cy="9361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6" name="Формула" r:id="rId7" imgW="1028254" imgH="393529" progId="Equation.3">
                  <p:embed/>
                </p:oleObj>
              </mc:Choice>
              <mc:Fallback>
                <p:oleObj name="Формула" r:id="rId7" imgW="1028254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1412776"/>
                        <a:ext cx="2465835" cy="93610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10" name="Object 2"/>
          <p:cNvGraphicFramePr>
            <a:graphicFrameLocks noChangeAspect="1"/>
          </p:cNvGraphicFramePr>
          <p:nvPr/>
        </p:nvGraphicFramePr>
        <p:xfrm>
          <a:off x="2195736" y="2564904"/>
          <a:ext cx="2255080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7" name="Формула" r:id="rId9" imgW="1016000" imgH="393700" progId="Equation.3">
                  <p:embed/>
                </p:oleObj>
              </mc:Choice>
              <mc:Fallback>
                <p:oleObj name="Формула" r:id="rId9" imgW="1016000" imgH="3937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95736" y="2564904"/>
                        <a:ext cx="2255080" cy="8640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209" name="Object 1"/>
          <p:cNvGraphicFramePr>
            <a:graphicFrameLocks noChangeAspect="1"/>
          </p:cNvGraphicFramePr>
          <p:nvPr/>
        </p:nvGraphicFramePr>
        <p:xfrm>
          <a:off x="2267744" y="3717032"/>
          <a:ext cx="1190997" cy="856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248" name="Формула" r:id="rId11" imgW="545863" imgH="393529" progId="Equation.3">
                  <p:embed/>
                </p:oleObj>
              </mc:Choice>
              <mc:Fallback>
                <p:oleObj name="Формула" r:id="rId11" imgW="545863" imgH="39352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7744" y="3717032"/>
                        <a:ext cx="1190997" cy="85668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214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4215" name="Rectangle 7"/>
          <p:cNvSpPr>
            <a:spLocks noChangeArrowheads="1"/>
          </p:cNvSpPr>
          <p:nvPr/>
        </p:nvSpPr>
        <p:spPr bwMode="auto">
          <a:xfrm>
            <a:off x="0" y="857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4216" name="Rectangle 8"/>
          <p:cNvSpPr>
            <a:spLocks noChangeArrowheads="1"/>
          </p:cNvSpPr>
          <p:nvPr/>
        </p:nvSpPr>
        <p:spPr bwMode="auto">
          <a:xfrm>
            <a:off x="0" y="10763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4217" name="Rectangle 9"/>
          <p:cNvSpPr>
            <a:spLocks noChangeArrowheads="1"/>
          </p:cNvSpPr>
          <p:nvPr/>
        </p:nvSpPr>
        <p:spPr bwMode="auto">
          <a:xfrm>
            <a:off x="0" y="14668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4218" name="Rectangle 10"/>
          <p:cNvSpPr>
            <a:spLocks noChangeArrowheads="1"/>
          </p:cNvSpPr>
          <p:nvPr/>
        </p:nvSpPr>
        <p:spPr bwMode="auto">
          <a:xfrm>
            <a:off x="0" y="23145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18" descr="смайлик Здорово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235825" y="4633913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AutoShape 76"/>
          <p:cNvSpPr>
            <a:spLocks noChangeArrowheads="1"/>
          </p:cNvSpPr>
          <p:nvPr/>
        </p:nvSpPr>
        <p:spPr bwMode="auto">
          <a:xfrm>
            <a:off x="2843213" y="5157788"/>
            <a:ext cx="4248150" cy="1512887"/>
          </a:xfrm>
          <a:prstGeom prst="wedgeRoundRectCallout">
            <a:avLst>
              <a:gd name="adj1" fmla="val 58333"/>
              <a:gd name="adj2" fmla="val -7921"/>
              <a:gd name="adj3" fmla="val 16667"/>
            </a:avLst>
          </a:prstGeom>
          <a:solidFill>
            <a:srgbClr val="FFE5FF"/>
          </a:solidFill>
          <a:ln w="9525">
            <a:solidFill>
              <a:srgbClr val="FFE5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0000FF"/>
                </a:solidFill>
                <a:latin typeface="Georgia" pitchFamily="18" charset="0"/>
              </a:rPr>
              <a:t>Правильно!</a:t>
            </a:r>
            <a:endParaRPr lang="ru-RU" sz="4000" b="1" i="1" dirty="0">
              <a:solidFill>
                <a:srgbClr val="0000FF"/>
              </a:solidFill>
              <a:latin typeface="Georgia" pitchFamily="18" charset="0"/>
            </a:endParaRPr>
          </a:p>
          <a:p>
            <a:pPr algn="ctr"/>
            <a:r>
              <a:rPr lang="ru-RU" sz="4000" b="1" i="1" dirty="0" err="1">
                <a:solidFill>
                  <a:srgbClr val="FF0000"/>
                </a:solidFill>
                <a:latin typeface="Georgia" pitchFamily="18" charset="0"/>
              </a:rPr>
              <a:t>Молодці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!</a:t>
            </a:r>
          </a:p>
        </p:txBody>
      </p:sp>
      <p:pic>
        <p:nvPicPr>
          <p:cNvPr id="14" name="Picture 18" descr="смайлик Здорово"/>
          <p:cNvPicPr>
            <a:picLocks noChangeAspect="1" noChangeArrowheads="1" noCrop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88225" y="4786313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238" name="Object 6"/>
          <p:cNvGraphicFramePr>
            <a:graphicFrameLocks noChangeAspect="1"/>
          </p:cNvGraphicFramePr>
          <p:nvPr/>
        </p:nvGraphicFramePr>
        <p:xfrm>
          <a:off x="395536" y="188640"/>
          <a:ext cx="3262858" cy="9386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0" name="Формула" r:id="rId3" imgW="1384300" imgH="393700" progId="Equation.3">
                  <p:embed/>
                </p:oleObj>
              </mc:Choice>
              <mc:Fallback>
                <p:oleObj name="Формула" r:id="rId3" imgW="1384300" imgH="393700" progId="Equation.3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88640"/>
                        <a:ext cx="3262858" cy="93863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7" name="Object 5"/>
          <p:cNvGraphicFramePr>
            <a:graphicFrameLocks noChangeAspect="1"/>
          </p:cNvGraphicFramePr>
          <p:nvPr/>
        </p:nvGraphicFramePr>
        <p:xfrm>
          <a:off x="395536" y="1196752"/>
          <a:ext cx="2845194" cy="8640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1" name="Формула" r:id="rId5" imgW="1282700" imgH="393700" progId="Equation.3">
                  <p:embed/>
                </p:oleObj>
              </mc:Choice>
              <mc:Fallback>
                <p:oleObj name="Формула" r:id="rId5" imgW="1282700" imgH="393700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196752"/>
                        <a:ext cx="2845194" cy="8640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5" name="Object 3"/>
          <p:cNvGraphicFramePr>
            <a:graphicFrameLocks noChangeAspect="1"/>
          </p:cNvGraphicFramePr>
          <p:nvPr/>
        </p:nvGraphicFramePr>
        <p:xfrm>
          <a:off x="395536" y="3140968"/>
          <a:ext cx="2109961" cy="9301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2" name="Формула" r:id="rId7" imgW="888614" imgH="393529" progId="Equation.3">
                  <p:embed/>
                </p:oleObj>
              </mc:Choice>
              <mc:Fallback>
                <p:oleObj name="Формула" r:id="rId7" imgW="888614" imgH="39352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3140968"/>
                        <a:ext cx="2109961" cy="9301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4" name="Object 2"/>
          <p:cNvGraphicFramePr>
            <a:graphicFrameLocks noChangeAspect="1"/>
          </p:cNvGraphicFramePr>
          <p:nvPr/>
        </p:nvGraphicFramePr>
        <p:xfrm>
          <a:off x="323528" y="4221088"/>
          <a:ext cx="2029172" cy="89458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3" name="Формула" r:id="rId9" imgW="888614" imgH="393529" progId="Equation.3">
                  <p:embed/>
                </p:oleObj>
              </mc:Choice>
              <mc:Fallback>
                <p:oleObj name="Формула" r:id="rId9" imgW="888614" imgH="39352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4221088"/>
                        <a:ext cx="2029172" cy="89458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5233" name="Object 1"/>
          <p:cNvGraphicFramePr>
            <a:graphicFrameLocks noChangeAspect="1"/>
          </p:cNvGraphicFramePr>
          <p:nvPr/>
        </p:nvGraphicFramePr>
        <p:xfrm>
          <a:off x="467544" y="5229200"/>
          <a:ext cx="1180228" cy="1008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4" name="Формула" r:id="rId11" imgW="457002" imgH="393529" progId="Equation.3">
                  <p:embed/>
                </p:oleObj>
              </mc:Choice>
              <mc:Fallback>
                <p:oleObj name="Формула" r:id="rId11" imgW="457002" imgH="393529" progId="Equation.3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7544" y="5229200"/>
                        <a:ext cx="1180228" cy="10081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0" y="857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5241" name="Rectangle 9"/>
          <p:cNvSpPr>
            <a:spLocks noChangeArrowheads="1"/>
          </p:cNvSpPr>
          <p:nvPr/>
        </p:nvSpPr>
        <p:spPr bwMode="auto">
          <a:xfrm>
            <a:off x="-612576" y="177281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5242" name="Rectangle 10"/>
          <p:cNvSpPr>
            <a:spLocks noChangeArrowheads="1"/>
          </p:cNvSpPr>
          <p:nvPr/>
        </p:nvSpPr>
        <p:spPr bwMode="auto">
          <a:xfrm>
            <a:off x="0" y="2852936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5243" name="Rectangle 11"/>
          <p:cNvSpPr>
            <a:spLocks noChangeArrowheads="1"/>
          </p:cNvSpPr>
          <p:nvPr/>
        </p:nvSpPr>
        <p:spPr bwMode="auto">
          <a:xfrm>
            <a:off x="0" y="34004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5244" name="Rectangle 12"/>
          <p:cNvSpPr>
            <a:spLocks noChangeArrowheads="1"/>
          </p:cNvSpPr>
          <p:nvPr/>
        </p:nvSpPr>
        <p:spPr bwMode="auto">
          <a:xfrm>
            <a:off x="0" y="42481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524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95245" name="Object 13"/>
          <p:cNvGraphicFramePr>
            <a:graphicFrameLocks noChangeAspect="1"/>
          </p:cNvGraphicFramePr>
          <p:nvPr/>
        </p:nvGraphicFramePr>
        <p:xfrm>
          <a:off x="323528" y="2204864"/>
          <a:ext cx="2961109" cy="8861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305" name="Формула" r:id="rId13" imgW="1307532" imgH="393529" progId="Equation.3">
                  <p:embed/>
                </p:oleObj>
              </mc:Choice>
              <mc:Fallback>
                <p:oleObj name="Формула" r:id="rId13" imgW="1307532" imgH="393529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2204864"/>
                        <a:ext cx="2961109" cy="88617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6" name="Picture 18" descr="смайлик Здорово"/>
          <p:cNvPicPr>
            <a:picLocks noChangeAspect="1" noChangeArrowheads="1" noCrop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20272" y="2564904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AutoShape 76"/>
          <p:cNvSpPr>
            <a:spLocks noChangeArrowheads="1"/>
          </p:cNvSpPr>
          <p:nvPr/>
        </p:nvSpPr>
        <p:spPr bwMode="auto">
          <a:xfrm>
            <a:off x="2627784" y="3140968"/>
            <a:ext cx="4248150" cy="1512887"/>
          </a:xfrm>
          <a:prstGeom prst="wedgeRoundRectCallout">
            <a:avLst>
              <a:gd name="adj1" fmla="val 58333"/>
              <a:gd name="adj2" fmla="val -7921"/>
              <a:gd name="adj3" fmla="val 16667"/>
            </a:avLst>
          </a:prstGeom>
          <a:solidFill>
            <a:srgbClr val="FFE5FF"/>
          </a:solidFill>
          <a:ln w="9525">
            <a:solidFill>
              <a:srgbClr val="FFE5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0000FF"/>
                </a:solidFill>
                <a:latin typeface="Georgia" pitchFamily="18" charset="0"/>
              </a:rPr>
              <a:t>Правильно!</a:t>
            </a:r>
            <a:endParaRPr lang="ru-RU" sz="4000" b="1" i="1" dirty="0">
              <a:solidFill>
                <a:srgbClr val="0000FF"/>
              </a:solidFill>
              <a:latin typeface="Georgia" pitchFamily="18" charset="0"/>
            </a:endParaRPr>
          </a:p>
          <a:p>
            <a:pPr algn="ctr"/>
            <a:r>
              <a:rPr lang="ru-RU" sz="4000" b="1" i="1" dirty="0" err="1">
                <a:solidFill>
                  <a:srgbClr val="FF0000"/>
                </a:solidFill>
                <a:latin typeface="Georgia" pitchFamily="18" charset="0"/>
              </a:rPr>
              <a:t>Молодці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!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4294967295"/>
          </p:nvPr>
        </p:nvSpPr>
        <p:spPr>
          <a:xfrm>
            <a:off x="0" y="1316038"/>
            <a:ext cx="4291013" cy="3941762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 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1547664" y="620688"/>
          <a:ext cx="6264696" cy="3687296"/>
        </p:xfrm>
        <a:graphic>
          <a:graphicData uri="http://schemas.openxmlformats.org/drawingml/2006/table">
            <a:tbl>
              <a:tblPr/>
              <a:tblGrid>
                <a:gridCol w="2088232"/>
                <a:gridCol w="2088232"/>
                <a:gridCol w="2088232"/>
              </a:tblGrid>
              <a:tr h="158417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675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 err="1" smtClean="0">
                          <a:latin typeface="Calibri"/>
                          <a:ea typeface="Calibri"/>
                          <a:cs typeface="Times New Roman"/>
                        </a:rPr>
                        <a:t>ро</a:t>
                      </a:r>
                      <a:endParaRPr lang="ru-RU" sz="40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 err="1" smtClean="0">
                          <a:solidFill>
                            <a:schemeClr val="tx1"/>
                          </a:solidFill>
                          <a:latin typeface="Calibri"/>
                          <a:ea typeface="Calibri"/>
                          <a:cs typeface="Times New Roman"/>
                        </a:rPr>
                        <a:t>ши</a:t>
                      </a:r>
                      <a:endParaRPr lang="ru-RU" sz="4000" b="1" dirty="0">
                        <a:solidFill>
                          <a:schemeClr val="tx1"/>
                        </a:solidFill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uk-UA" sz="4000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4000" b="1" dirty="0" err="1" smtClean="0">
                          <a:latin typeface="Calibri"/>
                          <a:ea typeface="Calibri"/>
                          <a:cs typeface="Times New Roman"/>
                        </a:rPr>
                        <a:t>ка</a:t>
                      </a:r>
                      <a:endParaRPr lang="uk-UA" sz="4000" b="1" dirty="0" smtClean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4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444208" y="620688"/>
          <a:ext cx="720080" cy="12836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0" name="Формула" r:id="rId4" imgW="215713" imgH="393359" progId="Equation.3">
                  <p:embed/>
                </p:oleObj>
              </mc:Choice>
              <mc:Fallback>
                <p:oleObj name="Формула" r:id="rId4" imgW="215713" imgH="393359" progId="Equation.3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620688"/>
                        <a:ext cx="720080" cy="1283621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0659" name="Object 3"/>
          <p:cNvGraphicFramePr>
            <a:graphicFrameLocks noChangeAspect="1"/>
          </p:cNvGraphicFramePr>
          <p:nvPr/>
        </p:nvGraphicFramePr>
        <p:xfrm>
          <a:off x="4499992" y="620687"/>
          <a:ext cx="648072" cy="12652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1" name="Формула" r:id="rId6" imgW="203112" imgH="393529" progId="Equation.3">
                  <p:embed/>
                </p:oleObj>
              </mc:Choice>
              <mc:Fallback>
                <p:oleObj name="Формула" r:id="rId6" imgW="203112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620687"/>
                        <a:ext cx="648072" cy="126528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2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70661" name="Object 5"/>
          <p:cNvGraphicFramePr>
            <a:graphicFrameLocks noChangeAspect="1"/>
          </p:cNvGraphicFramePr>
          <p:nvPr/>
        </p:nvGraphicFramePr>
        <p:xfrm>
          <a:off x="2051720" y="620688"/>
          <a:ext cx="899221" cy="11521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0682" name="Формула" r:id="rId8" imgW="304536" imgH="393359" progId="Equation.3">
                  <p:embed/>
                </p:oleObj>
              </mc:Choice>
              <mc:Fallback>
                <p:oleObj name="Формула" r:id="rId8" imgW="304536" imgH="393359" progId="Equation.3">
                  <p:embed/>
                  <p:pic>
                    <p:nvPicPr>
                      <p:cNvPr id="0" name="Picture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1720" y="620688"/>
                        <a:ext cx="899221" cy="115212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0663" name="Rectangle 7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3" name="Picture 5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80111" y="4437112"/>
            <a:ext cx="2245263" cy="2207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WordArt 2"/>
          <p:cNvSpPr>
            <a:spLocks noChangeArrowheads="1" noChangeShapeType="1" noTextEdit="1"/>
          </p:cNvSpPr>
          <p:nvPr/>
        </p:nvSpPr>
        <p:spPr bwMode="auto">
          <a:xfrm>
            <a:off x="467544" y="620688"/>
            <a:ext cx="7528124" cy="4176464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  широка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  <p:pic>
        <p:nvPicPr>
          <p:cNvPr id="3" name="Picture 18" descr="смайлик Здорово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4633913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utoShape 76"/>
          <p:cNvSpPr>
            <a:spLocks noChangeArrowheads="1"/>
          </p:cNvSpPr>
          <p:nvPr/>
        </p:nvSpPr>
        <p:spPr bwMode="auto">
          <a:xfrm>
            <a:off x="2843213" y="5157788"/>
            <a:ext cx="4248150" cy="1512887"/>
          </a:xfrm>
          <a:prstGeom prst="wedgeRoundRectCallout">
            <a:avLst>
              <a:gd name="adj1" fmla="val 58333"/>
              <a:gd name="adj2" fmla="val -7921"/>
              <a:gd name="adj3" fmla="val 16667"/>
            </a:avLst>
          </a:prstGeom>
          <a:solidFill>
            <a:srgbClr val="FFE5FF"/>
          </a:solidFill>
          <a:ln w="9525">
            <a:solidFill>
              <a:srgbClr val="FFE5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ru-RU" sz="4000" b="1" i="1" dirty="0" smtClean="0">
                <a:solidFill>
                  <a:srgbClr val="0000FF"/>
                </a:solidFill>
                <a:latin typeface="Georgia" pitchFamily="18" charset="0"/>
              </a:rPr>
              <a:t>Правильно!</a:t>
            </a:r>
            <a:endParaRPr lang="ru-RU" sz="4000" b="1" i="1" dirty="0">
              <a:solidFill>
                <a:srgbClr val="0000FF"/>
              </a:solidFill>
              <a:latin typeface="Georgia" pitchFamily="18" charset="0"/>
            </a:endParaRPr>
          </a:p>
          <a:p>
            <a:pPr algn="ctr"/>
            <a:r>
              <a:rPr lang="ru-RU" sz="4000" b="1" i="1" dirty="0" err="1">
                <a:solidFill>
                  <a:srgbClr val="FF0000"/>
                </a:solidFill>
                <a:latin typeface="Georgia" pitchFamily="18" charset="0"/>
              </a:rPr>
              <a:t>Молодці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!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H:\IMG_1672_-_копия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42888"/>
            <a:ext cx="9144000" cy="7416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3203848" y="1412776"/>
            <a:ext cx="2442592" cy="1872208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6372200" y="1556792"/>
            <a:ext cx="2627784" cy="178308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0355" name="AutoShape 3"/>
          <p:cNvSpPr>
            <a:spLocks noChangeArrowheads="1"/>
          </p:cNvSpPr>
          <p:nvPr/>
        </p:nvSpPr>
        <p:spPr bwMode="auto">
          <a:xfrm>
            <a:off x="3059832" y="260648"/>
            <a:ext cx="2627337" cy="1276350"/>
          </a:xfrm>
          <a:prstGeom prst="triangle">
            <a:avLst>
              <a:gd name="adj" fmla="val 4923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>
            <a:off x="6228184" y="260648"/>
            <a:ext cx="2915816" cy="1276350"/>
          </a:xfrm>
          <a:prstGeom prst="triangle">
            <a:avLst>
              <a:gd name="adj" fmla="val 5028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0357" name="Rectangle 5"/>
          <p:cNvSpPr>
            <a:spLocks noChangeArrowheads="1"/>
          </p:cNvSpPr>
          <p:nvPr/>
        </p:nvSpPr>
        <p:spPr bwMode="auto">
          <a:xfrm>
            <a:off x="3347864" y="1628800"/>
            <a:ext cx="480442" cy="8423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4139952" y="1628800"/>
            <a:ext cx="480442" cy="8423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4932040" y="2204864"/>
            <a:ext cx="480442" cy="8423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7380312" y="620688"/>
            <a:ext cx="576064" cy="864096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036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59" name="Object 7"/>
          <p:cNvGraphicFramePr>
            <a:graphicFrameLocks noChangeAspect="1"/>
          </p:cNvGraphicFramePr>
          <p:nvPr/>
        </p:nvGraphicFramePr>
        <p:xfrm>
          <a:off x="3419872" y="1700808"/>
          <a:ext cx="371872" cy="6629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19" name="Формула" r:id="rId3" imgW="215713" imgH="393359" progId="Equation.3">
                  <p:embed/>
                </p:oleObj>
              </mc:Choice>
              <mc:Fallback>
                <p:oleObj name="Формула" r:id="rId3" imgW="215713" imgH="393359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19872" y="1700808"/>
                        <a:ext cx="371872" cy="66290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61" name="Rectangle 9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          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0363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62" name="Object 10"/>
          <p:cNvGraphicFramePr>
            <a:graphicFrameLocks noChangeAspect="1"/>
          </p:cNvGraphicFramePr>
          <p:nvPr/>
        </p:nvGraphicFramePr>
        <p:xfrm>
          <a:off x="4211960" y="1772816"/>
          <a:ext cx="355053" cy="6065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0" name="Формула" r:id="rId5" imgW="228501" imgH="393529" progId="Equation.3">
                  <p:embed/>
                </p:oleObj>
              </mc:Choice>
              <mc:Fallback>
                <p:oleObj name="Формула" r:id="rId5" imgW="228501" imgH="393529" progId="Equation.3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11960" y="1772816"/>
                        <a:ext cx="355053" cy="60654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64" name="Rectangle 12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66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65" name="Object 13"/>
          <p:cNvGraphicFramePr>
            <a:graphicFrameLocks noChangeAspect="1"/>
          </p:cNvGraphicFramePr>
          <p:nvPr/>
        </p:nvGraphicFramePr>
        <p:xfrm>
          <a:off x="5004048" y="2276872"/>
          <a:ext cx="344041" cy="6716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1" name="Формула" r:id="rId7" imgW="203112" imgH="393529" progId="Equation.3">
                  <p:embed/>
                </p:oleObj>
              </mc:Choice>
              <mc:Fallback>
                <p:oleObj name="Формула" r:id="rId7" imgW="203112" imgH="393529" progId="Equation.3">
                  <p:embed/>
                  <p:pic>
                    <p:nvPicPr>
                      <p:cNvPr id="0" name="Picture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4048" y="2276872"/>
                        <a:ext cx="344041" cy="67169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67" name="Rectangle 15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5" name="Picture 25" descr="baby18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85750" y="1968500"/>
            <a:ext cx="2701925" cy="3927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Rectangle 5"/>
          <p:cNvSpPr>
            <a:spLocks noChangeArrowheads="1"/>
          </p:cNvSpPr>
          <p:nvPr/>
        </p:nvSpPr>
        <p:spPr bwMode="auto">
          <a:xfrm>
            <a:off x="8244408" y="2348880"/>
            <a:ext cx="696466" cy="8423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5"/>
          <p:cNvSpPr>
            <a:spLocks noChangeArrowheads="1"/>
          </p:cNvSpPr>
          <p:nvPr/>
        </p:nvSpPr>
        <p:spPr bwMode="auto">
          <a:xfrm>
            <a:off x="6444208" y="1700808"/>
            <a:ext cx="696466" cy="8423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5"/>
          <p:cNvSpPr>
            <a:spLocks noChangeArrowheads="1"/>
          </p:cNvSpPr>
          <p:nvPr/>
        </p:nvSpPr>
        <p:spPr bwMode="auto">
          <a:xfrm>
            <a:off x="7236296" y="1700808"/>
            <a:ext cx="696466" cy="8423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5"/>
          <p:cNvSpPr>
            <a:spLocks noChangeArrowheads="1"/>
          </p:cNvSpPr>
          <p:nvPr/>
        </p:nvSpPr>
        <p:spPr bwMode="auto">
          <a:xfrm>
            <a:off x="4139952" y="548680"/>
            <a:ext cx="480442" cy="84239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139952" y="764704"/>
            <a:ext cx="319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 smtClean="0"/>
              <a:t>4</a:t>
            </a:r>
            <a:endParaRPr lang="ru-RU" dirty="0"/>
          </a:p>
        </p:txBody>
      </p:sp>
      <p:sp>
        <p:nvSpPr>
          <p:cNvPr id="100369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70" name="Rectangle 18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72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73" name="Rectangle 21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75" name="Rectangle 2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76" name="Rectangle 24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44" name="Выноска-облако 7"/>
          <p:cNvGrpSpPr>
            <a:grpSpLocks/>
          </p:cNvGrpSpPr>
          <p:nvPr/>
        </p:nvGrpSpPr>
        <p:grpSpPr bwMode="auto">
          <a:xfrm>
            <a:off x="2627785" y="3429002"/>
            <a:ext cx="5121275" cy="1835151"/>
            <a:chOff x="1524" y="1789"/>
            <a:chExt cx="3226" cy="1156"/>
          </a:xfrm>
        </p:grpSpPr>
        <p:pic>
          <p:nvPicPr>
            <p:cNvPr id="45" name="Выноска-облако 7"/>
            <p:cNvPicPr>
              <a:picLocks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524" y="1789"/>
              <a:ext cx="3226" cy="11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6" name="Text Box 7"/>
            <p:cNvSpPr txBox="1">
              <a:spLocks noChangeArrowheads="1"/>
            </p:cNvSpPr>
            <p:nvPr/>
          </p:nvSpPr>
          <p:spPr bwMode="auto">
            <a:xfrm>
              <a:off x="3175" y="1968"/>
              <a:ext cx="1186" cy="7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uk-UA" sz="4000" b="1" dirty="0" smtClean="0">
                  <a:solidFill>
                    <a:srgbClr val="FFFFFF"/>
                  </a:solidFill>
                  <a:latin typeface="Franklin Gothic Book" pitchFamily="34" charset="0"/>
                </a:rPr>
                <a:t>1934</a:t>
              </a:r>
              <a:endParaRPr lang="uk-UA" sz="4000" b="1" dirty="0">
                <a:solidFill>
                  <a:srgbClr val="FFFFFF"/>
                </a:solidFill>
                <a:latin typeface="Franklin Gothic Book" pitchFamily="34" charset="0"/>
              </a:endParaRPr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7308304" y="692696"/>
            <a:ext cx="10081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  <p:sp>
        <p:nvSpPr>
          <p:cNvPr id="48" name="Прямоугольник 47"/>
          <p:cNvSpPr/>
          <p:nvPr/>
        </p:nvSpPr>
        <p:spPr>
          <a:xfrm rot="21439801">
            <a:off x="7524527" y="1076434"/>
            <a:ext cx="10260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dirty="0" smtClean="0"/>
              <a:t> ?</a:t>
            </a:r>
            <a:endParaRPr lang="ru-RU" dirty="0"/>
          </a:p>
        </p:txBody>
      </p:sp>
      <p:sp>
        <p:nvSpPr>
          <p:cNvPr id="2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78" name="Rectangle 2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77" name="Object 25"/>
          <p:cNvGraphicFramePr>
            <a:graphicFrameLocks noChangeAspect="1"/>
          </p:cNvGraphicFramePr>
          <p:nvPr/>
        </p:nvGraphicFramePr>
        <p:xfrm>
          <a:off x="7236296" y="1700808"/>
          <a:ext cx="681442" cy="716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2" name="Формула" r:id="rId11" imgW="368140" imgH="393529" progId="Equation.3">
                  <p:embed/>
                </p:oleObj>
              </mc:Choice>
              <mc:Fallback>
                <p:oleObj name="Формула" r:id="rId11" imgW="368140" imgH="393529" progId="Equation.3">
                  <p:embed/>
                  <p:pic>
                    <p:nvPicPr>
                      <p:cNvPr id="0" name="Picture 2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236296" y="1700808"/>
                        <a:ext cx="681442" cy="7163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80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79" name="Object 27"/>
          <p:cNvGraphicFramePr>
            <a:graphicFrameLocks noChangeAspect="1"/>
          </p:cNvGraphicFramePr>
          <p:nvPr/>
        </p:nvGraphicFramePr>
        <p:xfrm>
          <a:off x="6444208" y="1772816"/>
          <a:ext cx="760276" cy="6926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3" name="Формула" r:id="rId13" imgW="431613" imgH="393529" progId="Equation.3">
                  <p:embed/>
                </p:oleObj>
              </mc:Choice>
              <mc:Fallback>
                <p:oleObj name="Формула" r:id="rId13" imgW="431613" imgH="393529" progId="Equation.3">
                  <p:embed/>
                  <p:pic>
                    <p:nvPicPr>
                      <p:cNvPr id="0" name="Picture 2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44208" y="1772816"/>
                        <a:ext cx="760276" cy="69269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81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00383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00382" name="Object 30"/>
          <p:cNvGraphicFramePr>
            <a:graphicFrameLocks noChangeAspect="1"/>
          </p:cNvGraphicFramePr>
          <p:nvPr/>
        </p:nvGraphicFramePr>
        <p:xfrm>
          <a:off x="8316416" y="2348880"/>
          <a:ext cx="591821" cy="8367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0424" name="Формула" r:id="rId15" imgW="279279" imgH="393529" progId="Equation.3">
                  <p:embed/>
                </p:oleObj>
              </mc:Choice>
              <mc:Fallback>
                <p:oleObj name="Формула" r:id="rId15" imgW="279279" imgH="393529" progId="Equation.3">
                  <p:embed/>
                  <p:pic>
                    <p:nvPicPr>
                      <p:cNvPr id="0" name="Picture 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16416" y="2348880"/>
                        <a:ext cx="591821" cy="83671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solidFill>
                  <a:schemeClr val="accent1">
                    <a:lumMod val="75000"/>
                  </a:schemeClr>
                </a:solidFill>
              </a:rPr>
              <a:t>РОБОТА З ПІДРУЧНИКОМ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buNone/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 Перевірте, як засвоїли     </a:t>
            </a:r>
          </a:p>
          <a:p>
            <a:pPr>
              <a:buNone/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            матеріал</a:t>
            </a:r>
          </a:p>
          <a:p>
            <a:pPr>
              <a:buNone/>
            </a:pPr>
            <a:endParaRPr lang="uk-UA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   ТЕСТОВІ ЗАВДАННЯ</a:t>
            </a:r>
          </a:p>
          <a:p>
            <a:pPr algn="ctr">
              <a:buNone/>
            </a:pPr>
            <a:r>
              <a:rPr lang="uk-UA" b="1" dirty="0" smtClean="0">
                <a:solidFill>
                  <a:schemeClr val="accent1">
                    <a:lumMod val="50000"/>
                  </a:schemeClr>
                </a:solidFill>
              </a:rPr>
              <a:t>( СТОР,  223)</a:t>
            </a:r>
          </a:p>
          <a:p>
            <a:pPr>
              <a:buNone/>
            </a:pPr>
            <a:endParaRPr lang="uk-UA" b="1" dirty="0" smtClean="0"/>
          </a:p>
          <a:p>
            <a:pPr>
              <a:buNone/>
            </a:pPr>
            <a:endParaRPr lang="ru-RU" b="1" dirty="0"/>
          </a:p>
        </p:txBody>
      </p:sp>
      <p:pic>
        <p:nvPicPr>
          <p:cNvPr id="7" name="Содержимое 6" descr="100_Before_School_S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9125" y="2128837"/>
            <a:ext cx="3562350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:\полонне_фото__32_тыс_изображений_найдено_в_Яндекс.Картинках_files\i_1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08525" y="333375"/>
            <a:ext cx="4435475" cy="604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4276" name="Текст 4"/>
          <p:cNvSpPr>
            <a:spLocks noGrp="1"/>
          </p:cNvSpPr>
          <p:nvPr>
            <p:ph type="body" idx="2"/>
          </p:nvPr>
        </p:nvSpPr>
        <p:spPr>
          <a:xfrm>
            <a:off x="323850" y="260350"/>
            <a:ext cx="4103688" cy="6408738"/>
          </a:xfrm>
        </p:spPr>
        <p:txBody>
          <a:bodyPr/>
          <a:lstStyle/>
          <a:p>
            <a:pPr eaLnBrk="1" hangingPunct="1"/>
            <a:endParaRPr lang="uk-UA" sz="2000" dirty="0" smtClean="0"/>
          </a:p>
          <a:p>
            <a:pPr eaLnBrk="1" hangingPunct="1"/>
            <a:endParaRPr lang="uk-UA" sz="2000" dirty="0" smtClean="0"/>
          </a:p>
          <a:p>
            <a:pPr eaLnBrk="1" hangingPunct="1"/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/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Над </a:t>
            </a:r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рікою </a:t>
            </a:r>
            <a:r>
              <a:rPr lang="uk-UA" sz="2400" b="1" dirty="0" err="1" smtClean="0">
                <a:solidFill>
                  <a:schemeClr val="accent1">
                    <a:lumMod val="50000"/>
                  </a:schemeClr>
                </a:solidFill>
              </a:rPr>
              <a:t>Хоморою</a:t>
            </a:r>
            <a:endParaRPr lang="uk-UA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підіймається  птах…</a:t>
            </a: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Місто древнє,нескорене</a:t>
            </a: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буде жити в віках!</a:t>
            </a:r>
          </a:p>
          <a:p>
            <a:pPr eaLnBrk="1" hangingPunct="1"/>
            <a:endParaRPr lang="uk-UA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/>
            <a:r>
              <a:rPr lang="uk-UA" sz="2400" b="1" dirty="0" smtClean="0">
                <a:solidFill>
                  <a:schemeClr val="accent1">
                    <a:lumMod val="50000"/>
                  </a:schemeClr>
                </a:solidFill>
              </a:rPr>
              <a:t>   Володимир </a:t>
            </a:r>
            <a:r>
              <a:rPr lang="uk-UA" sz="2400" b="1" dirty="0" err="1" smtClean="0">
                <a:solidFill>
                  <a:schemeClr val="accent1">
                    <a:lumMod val="50000"/>
                  </a:schemeClr>
                </a:solidFill>
              </a:rPr>
              <a:t>Комісарук</a:t>
            </a:r>
            <a:endParaRPr lang="ru-RU" sz="24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hangingPunct="1"/>
            <a:endParaRPr lang="ru-RU" sz="2000" dirty="0" smtClean="0"/>
          </a:p>
        </p:txBody>
      </p:sp>
      <p:sp>
        <p:nvSpPr>
          <p:cNvPr id="54277" name="Содержимое 3"/>
          <p:cNvSpPr>
            <a:spLocks noGrp="1"/>
          </p:cNvSpPr>
          <p:nvPr>
            <p:ph sz="half" idx="1"/>
          </p:nvPr>
        </p:nvSpPr>
        <p:spPr>
          <a:xfrm>
            <a:off x="3851920" y="609600"/>
            <a:ext cx="5063480" cy="4800600"/>
          </a:xfrm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5" name="Содержимое 14"/>
          <p:cNvGraphicFramePr>
            <a:graphicFrameLocks noGrp="1"/>
          </p:cNvGraphicFramePr>
          <p:nvPr>
            <p:ph sz="half" idx="2"/>
          </p:nvPr>
        </p:nvGraphicFramePr>
        <p:xfrm>
          <a:off x="251520" y="188640"/>
          <a:ext cx="8740080" cy="6135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strips dir="l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55578" y="548680"/>
          <a:ext cx="6840757" cy="1512169"/>
        </p:xfrm>
        <a:graphic>
          <a:graphicData uri="http://schemas.openxmlformats.org/drawingml/2006/table">
            <a:tbl>
              <a:tblPr/>
              <a:tblGrid>
                <a:gridCol w="977251"/>
                <a:gridCol w="977251"/>
                <a:gridCol w="977251"/>
                <a:gridCol w="977251"/>
                <a:gridCol w="977251"/>
                <a:gridCol w="977251"/>
                <a:gridCol w="977251"/>
              </a:tblGrid>
              <a:tr h="672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latin typeface="Calibri"/>
                          <a:ea typeface="Calibri"/>
                          <a:cs typeface="Times New Roman"/>
                        </a:rPr>
                        <a:t>Кількість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балів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0-3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4-6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7-9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10-12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13-15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16-18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399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Calibri"/>
                          <a:ea typeface="Calibri"/>
                          <a:cs typeface="Times New Roman"/>
                        </a:rPr>
                        <a:t>Оцінка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827584" y="2420888"/>
          <a:ext cx="6792415" cy="1424158"/>
        </p:xfrm>
        <a:graphic>
          <a:graphicData uri="http://schemas.openxmlformats.org/drawingml/2006/table">
            <a:tbl>
              <a:tblPr/>
              <a:tblGrid>
                <a:gridCol w="970345"/>
                <a:gridCol w="970345"/>
                <a:gridCol w="970345"/>
                <a:gridCol w="970345"/>
                <a:gridCol w="970345"/>
                <a:gridCol w="970345"/>
                <a:gridCol w="970345"/>
              </a:tblGrid>
              <a:tr h="72008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>
                          <a:latin typeface="Calibri"/>
                          <a:ea typeface="Calibri"/>
                          <a:cs typeface="Times New Roman"/>
                        </a:rPr>
                        <a:t>Кількість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600" dirty="0">
                          <a:latin typeface="Calibri"/>
                          <a:ea typeface="Calibri"/>
                          <a:cs typeface="Times New Roman"/>
                        </a:rPr>
                        <a:t>балів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19-21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22-24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25-27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28-30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31-33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34-36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0407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000" dirty="0">
                          <a:latin typeface="Calibri"/>
                          <a:ea typeface="Calibri"/>
                          <a:cs typeface="Times New Roman"/>
                        </a:rPr>
                        <a:t>Оцінка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9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10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>
                          <a:latin typeface="Calibri"/>
                          <a:ea typeface="Calibri"/>
                          <a:cs typeface="Times New Roman"/>
                        </a:rPr>
                        <a:t>11</a:t>
                      </a:r>
                      <a:endParaRPr lang="ru-RU" sz="24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400" dirty="0">
                          <a:latin typeface="Calibri"/>
                          <a:ea typeface="Calibri"/>
                          <a:cs typeface="Times New Roman"/>
                        </a:rPr>
                        <a:t>12</a:t>
                      </a:r>
                      <a:endParaRPr lang="ru-RU" sz="2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4993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18" descr="смайлик Здорово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35825" y="4633913"/>
            <a:ext cx="1908175" cy="205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AutoShape 76"/>
          <p:cNvSpPr>
            <a:spLocks noChangeArrowheads="1"/>
          </p:cNvSpPr>
          <p:nvPr/>
        </p:nvSpPr>
        <p:spPr bwMode="auto">
          <a:xfrm>
            <a:off x="2843213" y="5157788"/>
            <a:ext cx="4248150" cy="1512887"/>
          </a:xfrm>
          <a:prstGeom prst="wedgeRoundRectCallout">
            <a:avLst>
              <a:gd name="adj1" fmla="val 58333"/>
              <a:gd name="adj2" fmla="val -7921"/>
              <a:gd name="adj3" fmla="val 16667"/>
            </a:avLst>
          </a:prstGeom>
          <a:solidFill>
            <a:srgbClr val="FFE5FF"/>
          </a:solidFill>
          <a:ln w="9525">
            <a:solidFill>
              <a:srgbClr val="FFE5FF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endParaRPr lang="ru-RU" sz="4000" b="1" i="1" dirty="0">
              <a:solidFill>
                <a:srgbClr val="0000FF"/>
              </a:solidFill>
              <a:latin typeface="Georgia" pitchFamily="18" charset="0"/>
            </a:endParaRPr>
          </a:p>
          <a:p>
            <a:pPr algn="ctr"/>
            <a:r>
              <a:rPr lang="ru-RU" sz="4000" b="1" i="1" dirty="0" err="1">
                <a:solidFill>
                  <a:srgbClr val="FF0000"/>
                </a:solidFill>
                <a:latin typeface="Georgia" pitchFamily="18" charset="0"/>
              </a:rPr>
              <a:t>Молодці</a:t>
            </a:r>
            <a:r>
              <a:rPr lang="ru-RU" sz="4000" b="1" i="1" dirty="0">
                <a:solidFill>
                  <a:srgbClr val="FF0000"/>
                </a:solidFill>
                <a:latin typeface="Georgia" pitchFamily="18" charset="0"/>
              </a:rPr>
              <a:t>!</a:t>
            </a: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/>
          <p:cNvSpPr>
            <a:spLocks noChangeArrowheads="1" noChangeShapeType="1" noTextEdit="1"/>
          </p:cNvSpPr>
          <p:nvPr/>
        </p:nvSpPr>
        <p:spPr bwMode="auto">
          <a:xfrm>
            <a:off x="1763713" y="1412875"/>
            <a:ext cx="6121400" cy="3816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3D4A8"/>
                    </a:gs>
                    <a:gs pos="12500">
                      <a:srgbClr val="21D6E0"/>
                    </a:gs>
                    <a:gs pos="37500">
                      <a:srgbClr val="0087E6"/>
                    </a:gs>
                    <a:gs pos="50000">
                      <a:srgbClr val="005CBF"/>
                    </a:gs>
                    <a:gs pos="62500">
                      <a:srgbClr val="0087E6"/>
                    </a:gs>
                    <a:gs pos="87500">
                      <a:srgbClr val="21D6E0"/>
                    </a:gs>
                    <a:gs pos="100000">
                      <a:srgbClr val="03D4A8"/>
                    </a:gs>
                  </a:gsLst>
                  <a:lin ang="2700000" scaled="1"/>
                </a:gradFill>
                <a:latin typeface="Monotype Corsiva"/>
              </a:rPr>
              <a:t>Тема </a:t>
            </a:r>
          </a:p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03D4A8"/>
                    </a:gs>
                    <a:gs pos="12500">
                      <a:srgbClr val="21D6E0"/>
                    </a:gs>
                    <a:gs pos="37500">
                      <a:srgbClr val="0087E6"/>
                    </a:gs>
                    <a:gs pos="50000">
                      <a:srgbClr val="005CBF"/>
                    </a:gs>
                    <a:gs pos="62500">
                      <a:srgbClr val="0087E6"/>
                    </a:gs>
                    <a:gs pos="87500">
                      <a:srgbClr val="21D6E0"/>
                    </a:gs>
                    <a:gs pos="100000">
                      <a:srgbClr val="03D4A8"/>
                    </a:gs>
                  </a:gsLst>
                  <a:lin ang="2700000" scaled="1"/>
                </a:gradFill>
                <a:latin typeface="Monotype Corsiva"/>
              </a:rPr>
              <a:t>"Звичайні дроби"</a:t>
            </a:r>
          </a:p>
        </p:txBody>
      </p:sp>
      <p:sp>
        <p:nvSpPr>
          <p:cNvPr id="16387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16388" name="Rectangle 7"/>
          <p:cNvSpPr>
            <a:spLocks noChangeArrowheads="1"/>
          </p:cNvSpPr>
          <p:nvPr/>
        </p:nvSpPr>
        <p:spPr bwMode="auto">
          <a:xfrm>
            <a:off x="0" y="9810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</p:spTree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Рисунок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-261"/>
          <a:stretch>
            <a:fillRect/>
          </a:stretch>
        </p:blipFill>
        <p:spPr bwMode="auto">
          <a:xfrm>
            <a:off x="0" y="0"/>
            <a:ext cx="2339975" cy="676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Объект 2"/>
          <p:cNvPicPr>
            <a:picLocks noChangeArrowheads="1"/>
          </p:cNvPicPr>
          <p:nvPr/>
        </p:nvPicPr>
        <p:blipFill>
          <a:blip r:embed="rId3" cstate="print"/>
          <a:srcRect l="-6879" t="-5307" r="-9981" b="-15089"/>
          <a:stretch>
            <a:fillRect/>
          </a:stretch>
        </p:blipFill>
        <p:spPr bwMode="auto">
          <a:xfrm>
            <a:off x="2916238" y="188913"/>
            <a:ext cx="3074987" cy="698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17013" cy="551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95263" y="4760913"/>
            <a:ext cx="5114926" cy="1195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288" y="5516563"/>
            <a:ext cx="8353425" cy="1152525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dirty="0" smtClean="0"/>
              <a:t>     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Повторити   §26-28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     Виконати С- № 1149, </a:t>
            </a:r>
            <a:r>
              <a:rPr lang="uk-UA" dirty="0" err="1" smtClean="0">
                <a:solidFill>
                  <a:schemeClr val="accent1">
                    <a:lumMod val="50000"/>
                  </a:schemeClr>
                </a:solidFill>
              </a:rPr>
              <a:t>Д-</a:t>
            </a: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 №1166, В - №1163</a:t>
            </a: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     Скласти кросворд або ребус з теми,що вивчається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640"/>
                            </p:stCondLst>
                            <p:childTnLst>
                              <p:par>
                                <p:cTn id="21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20"/>
                            </p:stCondLst>
                            <p:childTnLst>
                              <p:par>
                                <p:cTn id="27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5299" name="Текст 5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55300" name="Содержимое 2"/>
          <p:cNvSpPr>
            <a:spLocks noGrp="1"/>
          </p:cNvSpPr>
          <p:nvPr>
            <p:ph sz="half" idx="1"/>
          </p:nvPr>
        </p:nvSpPr>
        <p:spPr>
          <a:xfrm>
            <a:off x="4932040" y="692696"/>
            <a:ext cx="5340350" cy="4800600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dirty="0" smtClean="0"/>
              <a:t> </a:t>
            </a:r>
            <a:endParaRPr lang="ru-RU" sz="2000" dirty="0" smtClean="0"/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Любіть Україну, як сонце, любіть,	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як вітер, і трави, і води…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В годину щасливу і в радості мить,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любіть у годину негоди.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***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Любіть Україну у сні й наяву,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вишневу свою Україну,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красу її, вічно живу і нову, 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sz="2000" dirty="0" smtClean="0">
                <a:solidFill>
                  <a:schemeClr val="accent1">
                    <a:lumMod val="50000"/>
                  </a:schemeClr>
                </a:solidFill>
              </a:rPr>
              <a:t>і мову її солов’їну.</a:t>
            </a:r>
            <a:endParaRPr lang="ru-RU" sz="20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uk-UA" dirty="0" smtClean="0">
                <a:solidFill>
                  <a:schemeClr val="accent1">
                    <a:lumMod val="50000"/>
                  </a:schemeClr>
                </a:solidFill>
              </a:rPr>
              <a:t>            	 Володимир        Сосюра 		</a:t>
            </a:r>
            <a:r>
              <a:rPr lang="uk-UA" dirty="0" smtClean="0"/>
              <a:t>	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dirty="0" smtClean="0"/>
          </a:p>
        </p:txBody>
      </p:sp>
      <p:pic>
        <p:nvPicPr>
          <p:cNvPr id="55301" name="Picture 2" descr="H:\полонне_фото__32_тыс_изображений_найдено_в_Яндекс.Картинках_files\IMG_3644_novyiy-raz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116632" y="0"/>
            <a:ext cx="5899150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Содержимое 5"/>
          <p:cNvSpPr>
            <a:spLocks noGrp="1"/>
          </p:cNvSpPr>
          <p:nvPr>
            <p:ph idx="1"/>
          </p:nvPr>
        </p:nvSpPr>
        <p:spPr>
          <a:xfrm>
            <a:off x="250825" y="0"/>
            <a:ext cx="8686800" cy="6669088"/>
          </a:xfrm>
        </p:spPr>
        <p:txBody>
          <a:bodyPr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800" b="1" dirty="0" smtClean="0"/>
              <a:t>1.Що таке звичайний дріб?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800" b="1" dirty="0" smtClean="0"/>
              <a:t>2. Що показує  знаменник  дробу?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800" b="1" dirty="0" smtClean="0"/>
              <a:t>3.Що показує  чисельник  дробу?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800" b="1" dirty="0" smtClean="0"/>
              <a:t>4.Який дріб називається правильним?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800" b="1" dirty="0" smtClean="0"/>
              <a:t>5.Який дріб називається неправильним?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800" b="1" dirty="0" smtClean="0"/>
              <a:t>6.Який з двох дробів з однаковими знаменниками більший?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800" b="1" dirty="0" smtClean="0"/>
              <a:t>7.Що таке мішане число?</a:t>
            </a:r>
          </a:p>
          <a:p>
            <a:pPr>
              <a:defRPr/>
            </a:pPr>
            <a:r>
              <a:rPr lang="uk-UA" sz="2800" b="1" dirty="0" smtClean="0"/>
              <a:t>8.Як перетворити неправильний дріб  в мішане  число ?</a:t>
            </a:r>
          </a:p>
          <a:p>
            <a:pPr>
              <a:defRPr/>
            </a:pPr>
            <a:r>
              <a:rPr lang="uk-UA" sz="2800" b="1" dirty="0" smtClean="0"/>
              <a:t>9.Як перетворити  мішане число  у неправильний дріб?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r>
              <a:rPr lang="uk-UA" sz="2800" b="1" dirty="0" smtClean="0"/>
              <a:t>10.Як додати два дроби з однаковими знаменниками?</a:t>
            </a:r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uk-UA" sz="2000" b="1" dirty="0" smtClean="0"/>
          </a:p>
          <a:p>
            <a:pPr eaLnBrk="1" fontAlgn="auto" hangingPunct="1">
              <a:spcAft>
                <a:spcPts val="0"/>
              </a:spcAft>
              <a:buFont typeface="Wingdings 2"/>
              <a:buChar char=""/>
              <a:defRPr/>
            </a:pPr>
            <a:endParaRPr lang="ru-RU" sz="2000" b="1" dirty="0" smtClean="0"/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214313" y="260350"/>
            <a:ext cx="8929687" cy="1385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800" b="1" dirty="0" err="1">
                <a:latin typeface="Calibri" pitchFamily="34" charset="0"/>
              </a:rPr>
              <a:t>Обчислимо</a:t>
            </a:r>
            <a:r>
              <a:rPr lang="ru-RU" sz="2800" b="1" dirty="0">
                <a:latin typeface="Calibri" pitchFamily="34" charset="0"/>
              </a:rPr>
              <a:t>, </a:t>
            </a:r>
            <a:r>
              <a:rPr lang="ru-RU" sz="2800" b="1" dirty="0" err="1">
                <a:latin typeface="Calibri" pitchFamily="34" charset="0"/>
              </a:rPr>
              <a:t>скільки</a:t>
            </a:r>
            <a:r>
              <a:rPr lang="ru-RU" sz="2800" b="1" dirty="0">
                <a:latin typeface="Calibri" pitchFamily="34" charset="0"/>
              </a:rPr>
              <a:t> годин </a:t>
            </a:r>
            <a:r>
              <a:rPr lang="ru-RU" sz="2800" b="1" dirty="0" err="1">
                <a:latin typeface="Calibri" pitchFamily="34" charset="0"/>
              </a:rPr>
              <a:t>протриває</a:t>
            </a:r>
            <a:r>
              <a:rPr lang="ru-RU" sz="2800" b="1" dirty="0">
                <a:latin typeface="Calibri" pitchFamily="34" charset="0"/>
              </a:rPr>
              <a:t> наша </a:t>
            </a:r>
            <a:r>
              <a:rPr lang="ru-RU" sz="2800" b="1" dirty="0" err="1">
                <a:latin typeface="Calibri" pitchFamily="34" charset="0"/>
              </a:rPr>
              <a:t>подорож</a:t>
            </a:r>
            <a:r>
              <a:rPr lang="ru-RU" sz="2800" b="1" dirty="0">
                <a:latin typeface="Calibri" pitchFamily="34" charset="0"/>
              </a:rPr>
              <a:t> (у годинах). Для </a:t>
            </a:r>
            <a:r>
              <a:rPr lang="ru-RU" sz="2800" b="1" dirty="0" err="1">
                <a:latin typeface="Calibri" pitchFamily="34" charset="0"/>
              </a:rPr>
              <a:t>цього</a:t>
            </a:r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800" b="1" dirty="0" err="1">
                <a:latin typeface="Calibri" pitchFamily="34" charset="0"/>
              </a:rPr>
              <a:t>ви</a:t>
            </a:r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800" b="1" dirty="0" err="1">
                <a:latin typeface="Calibri" pitchFamily="34" charset="0"/>
              </a:rPr>
              <a:t>повинні</a:t>
            </a:r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800" b="1" dirty="0" err="1">
                <a:latin typeface="Calibri" pitchFamily="34" charset="0"/>
              </a:rPr>
              <a:t>обчислити</a:t>
            </a:r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800" b="1" dirty="0" err="1">
                <a:latin typeface="Calibri" pitchFamily="34" charset="0"/>
              </a:rPr>
              <a:t>вирази</a:t>
            </a:r>
            <a:r>
              <a:rPr lang="ru-RU" sz="2800" b="1" dirty="0">
                <a:latin typeface="Calibri" pitchFamily="34" charset="0"/>
              </a:rPr>
              <a:t> , а </a:t>
            </a:r>
            <a:r>
              <a:rPr lang="ru-RU" sz="2800" b="1" dirty="0" err="1">
                <a:latin typeface="Calibri" pitchFamily="34" charset="0"/>
              </a:rPr>
              <a:t>отримані</a:t>
            </a:r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800" b="1" dirty="0" err="1">
                <a:latin typeface="Calibri" pitchFamily="34" charset="0"/>
              </a:rPr>
              <a:t>результати</a:t>
            </a:r>
            <a:r>
              <a:rPr lang="ru-RU" sz="2800" b="1" dirty="0">
                <a:latin typeface="Calibri" pitchFamily="34" charset="0"/>
              </a:rPr>
              <a:t> </a:t>
            </a:r>
            <a:r>
              <a:rPr lang="ru-RU" sz="2800" b="1" dirty="0" err="1">
                <a:latin typeface="Calibri" pitchFamily="34" charset="0"/>
              </a:rPr>
              <a:t>додати</a:t>
            </a:r>
            <a:r>
              <a:rPr lang="ru-RU" sz="2800" b="1" dirty="0">
                <a:latin typeface="Calibri" pitchFamily="34" charset="0"/>
              </a:rPr>
              <a:t>.</a:t>
            </a:r>
          </a:p>
        </p:txBody>
      </p:sp>
      <p:pic>
        <p:nvPicPr>
          <p:cNvPr id="7" name="Picture 5" descr="Рисунок9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775" y="1052513"/>
            <a:ext cx="2492375" cy="319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ятно 2 7"/>
          <p:cNvSpPr/>
          <p:nvPr/>
        </p:nvSpPr>
        <p:spPr>
          <a:xfrm>
            <a:off x="5651500" y="3357563"/>
            <a:ext cx="3168650" cy="2736850"/>
          </a:xfrm>
          <a:prstGeom prst="irregularSeal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45хв</a:t>
            </a:r>
            <a:endParaRPr lang="ru-RU" sz="36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81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6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3447613"/>
              </p:ext>
            </p:extLst>
          </p:nvPr>
        </p:nvGraphicFramePr>
        <p:xfrm>
          <a:off x="345852" y="1916832"/>
          <a:ext cx="2232248" cy="1605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Формула" r:id="rId4" imgW="545863" imgH="393529" progId="Equation.3">
                  <p:embed/>
                </p:oleObj>
              </mc:Choice>
              <mc:Fallback>
                <p:oleObj name="Формула" r:id="rId4" imgW="545863" imgH="393529" progId="Equation.3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5852" y="1916832"/>
                        <a:ext cx="2232248" cy="16056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390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5508104" y="1916832"/>
          <a:ext cx="2109788" cy="1554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Формула" r:id="rId6" imgW="533160" imgH="393480" progId="Equation.3">
                  <p:embed/>
                </p:oleObj>
              </mc:Choice>
              <mc:Fallback>
                <p:oleObj name="Формула" r:id="rId6" imgW="533160" imgH="393480" progId="Equation.3">
                  <p:embed/>
                  <p:pic>
                    <p:nvPicPr>
                      <p:cNvPr id="0" name="Picture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08104" y="1916832"/>
                        <a:ext cx="2109788" cy="15541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84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8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:\полонне_фото__32_тыс_изображений_найдено_в_Яндекс.Картинках_files\IMG_3490_novyiy-razm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863600" y="-242888"/>
            <a:ext cx="10652125" cy="710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1452</TotalTime>
  <Words>772</Words>
  <Application>Microsoft Office PowerPoint</Application>
  <PresentationFormat>Экран (4:3)</PresentationFormat>
  <Paragraphs>392</Paragraphs>
  <Slides>62</Slides>
  <Notes>11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62</vt:i4>
      </vt:variant>
    </vt:vector>
  </HeadingPairs>
  <TitlesOfParts>
    <vt:vector size="74" baseType="lpstr">
      <vt:lpstr>Arial</vt:lpstr>
      <vt:lpstr>Calibri</vt:lpstr>
      <vt:lpstr>Comic Sans MS</vt:lpstr>
      <vt:lpstr>Franklin Gothic Book</vt:lpstr>
      <vt:lpstr>Franklin Gothic Medium</vt:lpstr>
      <vt:lpstr>Georgia</vt:lpstr>
      <vt:lpstr>Impact</vt:lpstr>
      <vt:lpstr>Monotype Corsiva</vt:lpstr>
      <vt:lpstr>Times New Roman</vt:lpstr>
      <vt:lpstr>Wingdings 2</vt:lpstr>
      <vt:lpstr>Трек</vt:lpstr>
      <vt:lpstr>Формула</vt:lpstr>
      <vt:lpstr>   «Предмет  математики настільки серйозний  ,    що       потрібно  по  можливості  робити його трохи цікавішим»                                                 Б.паскаль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РОБОТА З ПІДРУЧНИКОМ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Taisa</dc:creator>
  <cp:lastModifiedBy>Taisa</cp:lastModifiedBy>
  <cp:revision>152</cp:revision>
  <dcterms:created xsi:type="dcterms:W3CDTF">2015-02-05T04:37:56Z</dcterms:created>
  <dcterms:modified xsi:type="dcterms:W3CDTF">2017-01-30T19:20:37Z</dcterms:modified>
</cp:coreProperties>
</file>