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5000"/>
    <a:srgbClr val="006600"/>
    <a:srgbClr val="993300"/>
    <a:srgbClr val="FDED9D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4B68AA4-7AF4-4E50-B026-008891FA153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E35C48D-9B16-4156-BFE3-780A8F6CE6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6B25D-5F1E-45EB-BBD8-B33A066457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1A90E6-1C02-40FB-B960-0D80C38525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E96B1-99C3-4526-9769-974E36E04F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AD938-2CD8-4EEC-8565-1D065AF747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663C4-FB06-4C42-ADA7-798A1FC48A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FC1C1-BB50-4D87-BA5F-CEF0504B1B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414C2-2343-4AB7-9F46-9A5BFB6018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45BB5-762C-4DED-A319-DE431F53D1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23FF-CD55-49A2-803E-5342ACE9C5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4C89-D3F1-4288-A222-3663C45E35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1628775"/>
            <a:ext cx="9144000" cy="5229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rgbClr val="FF9966">
                  <a:alpha val="39999"/>
                </a:srgbClr>
              </a:gs>
              <a:gs pos="100000">
                <a:srgbClr val="FDED9D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33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33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3300"/>
                </a:solidFill>
                <a:latin typeface="+mn-lt"/>
              </a:defRPr>
            </a:lvl1pPr>
          </a:lstStyle>
          <a:p>
            <a:fld id="{72202A94-0208-45F5-8B32-0789063334E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700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33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33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33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33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Планети 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СОНЯЧНОЇ СИСТЕМИ</a:t>
            </a:r>
            <a:endParaRPr lang="ru-RU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СОНЦЕ</a:t>
            </a:r>
            <a:endParaRPr lang="ru-RU"/>
          </a:p>
        </p:txBody>
      </p:sp>
      <p:pic>
        <p:nvPicPr>
          <p:cNvPr id="4" name="Содержимое 3" descr="flickr-4923566097-hd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0824" y="1844824"/>
            <a:ext cx="5013176" cy="5013176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7008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Маса </a:t>
            </a:r>
            <a:r>
              <a:rPr lang="uk-UA" dirty="0" smtClean="0"/>
              <a:t>1989000000000000000000000000000</a:t>
            </a:r>
            <a:endParaRPr lang="ru-RU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МЕРКУРІЙ</a:t>
            </a:r>
            <a:endParaRPr lang="ru-RU" dirty="0"/>
          </a:p>
        </p:txBody>
      </p:sp>
      <p:pic>
        <p:nvPicPr>
          <p:cNvPr id="5" name="Picture 4" descr="меркурій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273" y="1628800"/>
            <a:ext cx="5732007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1520" y="1844824"/>
            <a:ext cx="4572000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uk-UA" sz="3200" dirty="0" smtClean="0"/>
              <a:t>Маса планети </a:t>
            </a:r>
            <a:r>
              <a:rPr lang="uk-UA" sz="3200" dirty="0" smtClean="0"/>
              <a:t>32851500000000000000</a:t>
            </a:r>
            <a:endParaRPr lang="ru-RU" sz="3200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МАРС</a:t>
            </a:r>
            <a:endParaRPr lang="ru-RU" dirty="0"/>
          </a:p>
        </p:txBody>
      </p:sp>
      <p:pic>
        <p:nvPicPr>
          <p:cNvPr id="8194" name="Picture 2" descr="H:\Новая папка\4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8690" y="1642690"/>
            <a:ext cx="5215310" cy="52153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1844824"/>
            <a:ext cx="4572000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uk-UA" sz="2800" dirty="0" smtClean="0">
                <a:latin typeface="+mj-lt"/>
              </a:rPr>
              <a:t>Маса планети </a:t>
            </a:r>
            <a:r>
              <a:rPr lang="uk-UA" sz="2800" dirty="0" smtClean="0">
                <a:latin typeface="+mj-lt"/>
              </a:rPr>
              <a:t>639111000000000000000000</a:t>
            </a:r>
            <a:endParaRPr lang="ru-RU" sz="2800" dirty="0">
              <a:latin typeface="+mj-lt"/>
            </a:endParaRPr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ВЕНЕРА</a:t>
            </a:r>
            <a:endParaRPr lang="ru-RU" dirty="0"/>
          </a:p>
        </p:txBody>
      </p:sp>
      <p:pic>
        <p:nvPicPr>
          <p:cNvPr id="2050" name="Picture 2" descr="H:\Новая папка\2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8690" y="1642690"/>
            <a:ext cx="5215310" cy="52153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844824"/>
            <a:ext cx="457200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uk-UA" sz="2400" dirty="0" smtClean="0"/>
              <a:t>Маса планети </a:t>
            </a:r>
            <a:r>
              <a:rPr lang="uk-UA" sz="2400" dirty="0" smtClean="0"/>
              <a:t>486799500000000000000</a:t>
            </a:r>
            <a:endParaRPr lang="ru-RU" sz="2400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ЗЕМЛЯ</a:t>
            </a:r>
            <a:endParaRPr lang="ru-RU" dirty="0"/>
          </a:p>
        </p:txBody>
      </p:sp>
      <p:pic>
        <p:nvPicPr>
          <p:cNvPr id="3074" name="Picture 2" descr="H:\Новая папка\3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6682" y="1570682"/>
            <a:ext cx="5287318" cy="52873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772816"/>
            <a:ext cx="388843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dirty="0" smtClean="0"/>
              <a:t>Маса планети </a:t>
            </a:r>
            <a:r>
              <a:rPr lang="uk-UA" sz="2400" dirty="0" smtClean="0"/>
              <a:t>5973000000000000000000</a:t>
            </a:r>
            <a:endParaRPr lang="ru-RU" sz="2400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УРАН</a:t>
            </a:r>
            <a:endParaRPr lang="ru-RU" dirty="0"/>
          </a:p>
        </p:txBody>
      </p:sp>
      <p:pic>
        <p:nvPicPr>
          <p:cNvPr id="5" name="Picture 2" descr="H:\Новая папка\715.jpg"/>
          <p:cNvPicPr>
            <a:picLocks noChangeAspect="1" noChangeArrowheads="1"/>
          </p:cNvPicPr>
          <p:nvPr/>
        </p:nvPicPr>
        <p:blipFill>
          <a:blip r:embed="rId2" cstate="print"/>
          <a:srcRect t="6885" b="8591"/>
          <a:stretch>
            <a:fillRect/>
          </a:stretch>
        </p:blipFill>
        <p:spPr bwMode="auto">
          <a:xfrm>
            <a:off x="3779912" y="2204864"/>
            <a:ext cx="5229200" cy="4419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/>
          <a:lstStyle/>
          <a:p>
            <a:r>
              <a:rPr lang="uk-UA" dirty="0" smtClean="0"/>
              <a:t>Маса планети 87205800000000000000000000</a:t>
            </a:r>
            <a:endParaRPr lang="ru-RU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НЕПТУН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Маса планети </a:t>
            </a:r>
            <a:r>
              <a:rPr lang="uk-UA" dirty="0" smtClean="0"/>
              <a:t>10273560000000000000000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Picture 2" descr="H:\Новая папка\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2141985"/>
            <a:ext cx="4716016" cy="471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САТУРН</a:t>
            </a:r>
            <a:endParaRPr lang="ru-RU" dirty="0"/>
          </a:p>
        </p:txBody>
      </p:sp>
      <p:pic>
        <p:nvPicPr>
          <p:cNvPr id="4098" name="Picture 2" descr="H:\Новая папка\6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36912"/>
            <a:ext cx="8229600" cy="39888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191683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Маса планети </a:t>
            </a:r>
            <a:r>
              <a:rPr lang="uk-UA" dirty="0" smtClean="0"/>
              <a:t>56845041000000000000000</a:t>
            </a:r>
            <a:endParaRPr lang="ru-RU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ЮПІТЕР</a:t>
            </a:r>
            <a:endParaRPr lang="ru-RU" dirty="0"/>
          </a:p>
        </p:txBody>
      </p:sp>
      <p:pic>
        <p:nvPicPr>
          <p:cNvPr id="6146" name="Picture 2" descr="H:\Новая папка\5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3035" y="1556792"/>
            <a:ext cx="4240966" cy="53012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772816"/>
            <a:ext cx="558011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dirty="0" smtClean="0">
                <a:latin typeface="+mj-lt"/>
              </a:rPr>
              <a:t>Маса планети </a:t>
            </a:r>
            <a:r>
              <a:rPr lang="uk-UA" sz="2400" dirty="0" smtClean="0">
                <a:latin typeface="+mj-lt"/>
              </a:rPr>
              <a:t>189875697000000000000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Yellow_ston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Yellow_stone</Template>
  <TotalTime>46</TotalTime>
  <Words>38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Yellow_stone</vt:lpstr>
      <vt:lpstr>Планети </vt:lpstr>
      <vt:lpstr>МЕРКУРІЙ</vt:lpstr>
      <vt:lpstr>МАРС</vt:lpstr>
      <vt:lpstr>ВЕНЕРА</vt:lpstr>
      <vt:lpstr>ЗЕМЛЯ</vt:lpstr>
      <vt:lpstr>УРАН</vt:lpstr>
      <vt:lpstr>НЕПТУН</vt:lpstr>
      <vt:lpstr>САТУРН</vt:lpstr>
      <vt:lpstr>ЮПІТЕР</vt:lpstr>
      <vt:lpstr>СОНЦЕ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2017-02-01T08:33:41Z</dcterms:created>
  <dcterms:modified xsi:type="dcterms:W3CDTF">2017-02-01T12:21:49Z</dcterms:modified>
</cp:coreProperties>
</file>