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6" r:id="rId10"/>
    <p:sldId id="265" r:id="rId11"/>
    <p:sldId id="262" r:id="rId12"/>
    <p:sldId id="267" r:id="rId13"/>
    <p:sldId id="268" r:id="rId14"/>
    <p:sldId id="270" r:id="rId15"/>
    <p:sldId id="271" r:id="rId16"/>
    <p:sldId id="269" r:id="rId17"/>
    <p:sldId id="272" r:id="rId18"/>
    <p:sldId id="274" r:id="rId19"/>
    <p:sldId id="273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4F238B-7240-48EF-84E3-4765BD114AF4}" type="datetimeFigureOut">
              <a:rPr lang="ru-RU" smtClean="0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9A8A-DED0-497A-85FC-97EA5D3C3329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337611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A0BC4A-3157-4948-A014-2C912BC43B76}" type="datetimeFigureOut">
              <a:rPr lang="ru-RU" smtClean="0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A80E-D7ED-4AB6-820A-C7FF9CB64092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609054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2DBE21-8BFD-4F68-9381-12BC0E9E7021}" type="datetimeFigureOut">
              <a:rPr lang="ru-RU" smtClean="0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BE2D0-7B20-49EF-9689-DF7D581CB1F2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019328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134BDE-3D2F-4BAD-A603-38E15BD9DF7A}" type="datetimeFigureOut">
              <a:rPr lang="ru-RU" smtClean="0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B0003-DAB8-4D1D-97D3-3D1BF7C885DC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91109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EF664C-30A8-43ED-A6C7-03A13F098C29}" type="datetimeFigureOut">
              <a:rPr lang="ru-RU" smtClean="0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8809E-6C7A-4FEC-8CB9-4BE6C9D14FFB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282258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F59CB5-BAF4-48BE-B3ED-3AFFA6EBF059}" type="datetimeFigureOut">
              <a:rPr lang="ru-RU" smtClean="0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C999B-ABB1-42A7-A873-0B48AD0D1222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511280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FE8202-51A9-4D90-8021-46EC2F00DC49}" type="datetimeFigureOut">
              <a:rPr lang="ru-RU" smtClean="0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66EF1-6CFB-45F1-A8AA-F4057160C81E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93932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B94A04-9970-404E-9A5A-5DE92044958D}" type="datetimeFigureOut">
              <a:rPr lang="ru-RU" smtClean="0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8019D-407C-43A0-9E28-D4787DC7CFCD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989952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316BEF-FBB6-420A-AC55-481FD7E9F400}" type="datetimeFigureOut">
              <a:rPr lang="ru-RU" smtClean="0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9F70-3C2C-49F3-85AF-A738E95EEA56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47604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9B136B-5E3C-4D75-AE4E-BD86289C0278}" type="datetimeFigureOut">
              <a:rPr lang="ru-RU" smtClean="0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1AAE-C0CE-4E82-A148-672ED1DCEBC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907826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6831B5-1010-4C31-AE7A-8D5C88EC8901}" type="datetimeFigureOut">
              <a:rPr lang="ru-RU" smtClean="0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FCAB8-6D1C-4FDA-ADD4-0B88451FF3A6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890499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CC47ED2-7262-46EA-BED8-E608AC705958}" type="datetimeFigureOut">
              <a:rPr lang="ru-RU" smtClean="0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E9564-2D7C-4D78-A291-FE2BD54DC37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3806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chiedam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hyperlink" Target="https://en.wikipedia.org/wiki/Netherlands" TargetMode="External"/><Relationship Id="rId4" Type="http://schemas.openxmlformats.org/officeDocument/2006/relationships/hyperlink" Target="https://en.wikipedia.org/wiki/Visual_artist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l.instagram.com/?e=ATN1EDEkHATeRv1290J8V7kHLt8_sVn1Xnp9AGY_GKIvGSI3eNk3KfJD&amp;u=http://teodosio.gr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91880" y="3140968"/>
            <a:ext cx="5400600" cy="1512168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b="1" dirty="0" smtClean="0">
                <a:ln w="1270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Художники, </a:t>
            </a:r>
            <a:r>
              <a:rPr lang="ru-RU" b="1" dirty="0" err="1" smtClean="0">
                <a:ln w="1270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що</a:t>
            </a:r>
            <a:r>
              <a:rPr lang="ru-RU" b="1" dirty="0" smtClean="0">
                <a:ln w="1270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ln w="1270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малюють</a:t>
            </a:r>
            <a:r>
              <a:rPr lang="ru-RU" b="1" dirty="0" smtClean="0">
                <a:ln w="1270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ln w="1270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тінню</a:t>
            </a:r>
            <a:endParaRPr lang="ru-RU" b="1" dirty="0" smtClean="0">
              <a:ln w="12700"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араллелограмм 3"/>
          <p:cNvSpPr/>
          <p:nvPr/>
        </p:nvSpPr>
        <p:spPr>
          <a:xfrm>
            <a:off x="3143402" y="4653136"/>
            <a:ext cx="5760640" cy="1368152"/>
          </a:xfrm>
          <a:prstGeom prst="parallelogram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Підготував: учень групи №21,</a:t>
            </a:r>
          </a:p>
          <a:p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</a:rPr>
              <a:t>Оранський Тимур</a:t>
            </a:r>
          </a:p>
          <a:p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Керівник: викладач математики, 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</a:rPr>
              <a:t>Желєзнякова Л.І.</a:t>
            </a:r>
          </a:p>
          <a:p>
            <a:pPr algn="ctr"/>
            <a:endParaRPr lang="uk-UA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www.designisthis.com/blog/images/uploads/2014/04/art-with-shadows-by-greek-artist-teodosio-sectio-aurea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4664"/>
            <a:ext cx="4392488" cy="583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560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mg.relax.ru/96550/9507137854296288_05a228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808555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646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lostininternet.com/wp-content/uploads/2014/01/teodosio-sectio-aurea-dancing-wom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32656"/>
            <a:ext cx="3923481" cy="557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704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lostininternet.com/wp-content/uploads/2014/01/teodosio-sectio-aurea-vitruvian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6034641" cy="51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301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55976" y="836712"/>
            <a:ext cx="4608512" cy="2088232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Diet </a:t>
            </a:r>
            <a:r>
              <a:rPr lang="en-US" sz="2400" b="1" dirty="0" err="1" smtClean="0"/>
              <a:t>Wiegman</a:t>
            </a:r>
            <a:r>
              <a:rPr lang="en-US" sz="2400" dirty="0" smtClean="0"/>
              <a:t> (born 24 January 1944, </a:t>
            </a:r>
            <a:r>
              <a:rPr lang="en-US" sz="2400" dirty="0" smtClean="0">
                <a:hlinkClick r:id="rId3" tooltip="Schiedam"/>
              </a:rPr>
              <a:t>Schiedam</a:t>
            </a:r>
            <a:r>
              <a:rPr lang="en-US" sz="2400" dirty="0" smtClean="0"/>
              <a:t>), is a Dutch multidisciplinary </a:t>
            </a:r>
            <a:r>
              <a:rPr lang="en-US" sz="2400" dirty="0" smtClean="0">
                <a:hlinkClick r:id="rId4" tooltip="Visual artist"/>
              </a:rPr>
              <a:t>visual artist</a:t>
            </a:r>
            <a:r>
              <a:rPr lang="en-US" sz="2400" dirty="0" smtClean="0"/>
              <a:t> from the </a:t>
            </a:r>
            <a:r>
              <a:rPr lang="en-US" sz="2400" dirty="0" smtClean="0">
                <a:hlinkClick r:id="rId5" tooltip="Netherlands"/>
              </a:rPr>
              <a:t>Netherlands</a:t>
            </a:r>
            <a:r>
              <a:rPr lang="en-US" sz="2400" dirty="0" smtClean="0"/>
              <a:t>.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38" name="Picture 2" descr="https://upload.wikimedia.org/wikipedia/commons/thumb/6/67/Diet_Wiegman_in_his_studio_2013.jpg/220px-Diet_Wiegman_in_his_studio_201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9202"/>
            <a:ext cx="3744416" cy="549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86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fs202.jpe.ru/920c/2354325_d94572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6"/>
            <a:ext cx="7056784" cy="622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172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topnews.ru/upload/photo/407e1f88/f930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5040560" cy="627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152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terraoko.com/wp-content/uploads/2013/03/diet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1"/>
            <a:ext cx="3960440" cy="610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70634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08104" y="836712"/>
            <a:ext cx="3456384" cy="2448272"/>
          </a:xfrm>
        </p:spPr>
        <p:txBody>
          <a:bodyPr>
            <a:noAutofit/>
          </a:bodyPr>
          <a:lstStyle/>
          <a:p>
            <a:r>
              <a:rPr lang="en-US" sz="2400" b="1" dirty="0" err="1" smtClean="0"/>
              <a:t>Kumi</a:t>
            </a:r>
            <a:r>
              <a:rPr lang="en-US" sz="2400" b="1" dirty="0" smtClean="0"/>
              <a:t> Yamashita</a:t>
            </a:r>
            <a:r>
              <a:rPr lang="en-US" sz="2400" dirty="0" smtClean="0"/>
              <a:t> </a:t>
            </a:r>
            <a:r>
              <a:rPr lang="en-US" sz="2400" b="0" dirty="0" smtClean="0">
                <a:effectLst/>
              </a:rPr>
              <a:t>(</a:t>
            </a:r>
            <a:r>
              <a:rPr lang="ja-JP" altLang="en-US" sz="2400" b="0" dirty="0" smtClean="0">
                <a:effectLst/>
              </a:rPr>
              <a:t>山下 工美 </a:t>
            </a:r>
            <a:r>
              <a:rPr lang="en-US" sz="2400" b="0" i="1" dirty="0" smtClean="0">
                <a:effectLst/>
              </a:rPr>
              <a:t>Yamashita </a:t>
            </a:r>
            <a:r>
              <a:rPr lang="en-US" sz="2400" b="0" i="1" dirty="0" err="1" smtClean="0">
                <a:effectLst/>
              </a:rPr>
              <a:t>Kumi</a:t>
            </a:r>
            <a:r>
              <a:rPr lang="en-US" sz="2400" b="0" dirty="0" smtClean="0">
                <a:effectLst/>
              </a:rPr>
              <a:t>)</a:t>
            </a:r>
            <a:r>
              <a:rPr lang="en-US" sz="2400" dirty="0" smtClean="0"/>
              <a:t> is a New York City–based Japanese artist.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106" name="Picture 2" descr="http://dlm6.meta.ua/pic/0/29/237/0AE0fhK2FQ.jpg?id=19612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504056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9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sensationali.st/wp-content/uploads/2014/06/shadows_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664"/>
            <a:ext cx="6477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580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caucasusartmag.com/wp-content/uploads/2016/03/Rashi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4355529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60032" y="4149080"/>
            <a:ext cx="3816424" cy="1152128"/>
          </a:xfrm>
        </p:spPr>
        <p:txBody>
          <a:bodyPr>
            <a:no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Rashad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Alakbarov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1979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Baku, Azerbaijan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http://rashadalakbarov.com/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5446989_41 (383x480, 87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6672"/>
            <a:ext cx="504056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6733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5446989_42 (311x479, 78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8680"/>
            <a:ext cx="3672408" cy="565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6944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Shebeke, 2012, Metal, light source, Dimensions variable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27280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5661248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Shebeke</a:t>
            </a:r>
            <a:r>
              <a:rPr lang="en-US" dirty="0" smtClean="0"/>
              <a:t>, 2012, Metal, light source, Dimensions variable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80031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 flipV="1">
            <a:off x="1475656" y="5271884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Two Cities, 2000, Packaging material, CD, matches, Light source, Dimensions variable</a:t>
            </a:r>
            <a:endParaRPr lang="uk-UA" dirty="0"/>
          </a:p>
        </p:txBody>
      </p:sp>
      <p:pic>
        <p:nvPicPr>
          <p:cNvPr id="29700" name="Picture 4" descr="Two Cities, 2000, Packaging material, CD, matches, Light source, Dimensions variable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704856" cy="444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614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tiaurus.info/wp-content/uploads/2012/01/Kartinyi-iz-teney-i-sveta-Rashada-Alakbarova-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06489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067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d.topic.lt/FF/images/26/upload/post/201310/23/1211645/354105-4420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6696744" cy="489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556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3.404content.com/1/5B/55/456514930187174940/fullsiz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7848872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8253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omanway.online/published/publicdata/WOMANWAY/attachments/SC/storage/images/artway/29745d4b139de1df6355428fe9537e2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416824" cy="535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666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9841" y="2060848"/>
            <a:ext cx="2949178" cy="2520280"/>
          </a:xfrm>
        </p:spPr>
        <p:txBody>
          <a:bodyPr>
            <a:noAutofit/>
          </a:bodyPr>
          <a:lstStyle/>
          <a:p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/>
              <a:t/>
            </a:r>
            <a:br>
              <a:rPr lang="uk-UA" sz="2400" b="1" dirty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/>
              <a:t/>
            </a:r>
            <a:br>
              <a:rPr lang="uk-UA" sz="2400" b="1" dirty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/>
              <a:t/>
            </a:r>
            <a:br>
              <a:rPr lang="uk-UA" sz="2400" b="1" dirty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/>
              <a:t/>
            </a:r>
            <a:br>
              <a:rPr lang="uk-UA" sz="2400" b="1" dirty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1800" b="1" dirty="0" err="1" smtClean="0"/>
              <a:t>Teodosio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Sectio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Aurea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en-US" sz="1800" dirty="0" smtClean="0"/>
              <a:t>"..I offer the services of a mediator between Fantasy and Reality. With pleasure, I will break into your own perceptual system.." </a:t>
            </a:r>
            <a:r>
              <a:rPr lang="en-US" sz="1800" dirty="0" smtClean="0">
                <a:hlinkClick r:id="rId3"/>
              </a:rPr>
              <a:t>teodosio.gr</a:t>
            </a:r>
            <a:r>
              <a:rPr lang="en-US" sz="1800" dirty="0" smtClean="0"/>
              <a:t/>
            </a:r>
            <a:br>
              <a:rPr lang="en-US" sz="1800" dirty="0" smtClean="0"/>
            </a:br>
            <a:endParaRPr lang="uk-UA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23927" y="987427"/>
            <a:ext cx="4592613" cy="416976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204864"/>
            <a:ext cx="2949178" cy="23762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4818" name="Picture 2" descr="http://i.ytimg.com/vi/QMg5ryHELpw/mqdefaul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48680"/>
            <a:ext cx="504056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54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</TotalTime>
  <Words>91</Words>
  <Application>Microsoft Office PowerPoint</Application>
  <PresentationFormat>Экран (4:3)</PresentationFormat>
  <Paragraphs>10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Художники, що малюють тінню</vt:lpstr>
      <vt:lpstr>Rashad Alakbarov b. 1979 Baku, Azerbaijan http://rashadalakbarov.com/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Teodosio Sectio Aurea "..I offer the services of a mediator between Fantasy and Reality. With pleasure, I will break into your own perceptual system.." teodosio.gr </vt:lpstr>
      <vt:lpstr>Презентация PowerPoint</vt:lpstr>
      <vt:lpstr>Презентация PowerPoint</vt:lpstr>
      <vt:lpstr>Презентация PowerPoint</vt:lpstr>
      <vt:lpstr>Презентация PowerPoint</vt:lpstr>
      <vt:lpstr>Diet Wiegman (born 24 January 1944, Schiedam), is a Dutch multidisciplinary visual artist from the Netherlands. </vt:lpstr>
      <vt:lpstr>Презентация PowerPoint</vt:lpstr>
      <vt:lpstr>Презентация PowerPoint</vt:lpstr>
      <vt:lpstr>Презентация PowerPoint</vt:lpstr>
      <vt:lpstr>Kumi Yamashita (山下 工美 Yamashita Kumi) is a New York City–based Japanese artist.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НМР</dc:creator>
  <cp:lastModifiedBy>User</cp:lastModifiedBy>
  <cp:revision>15</cp:revision>
  <dcterms:created xsi:type="dcterms:W3CDTF">2016-08-18T07:49:04Z</dcterms:created>
  <dcterms:modified xsi:type="dcterms:W3CDTF">2017-01-20T07:44:38Z</dcterms:modified>
</cp:coreProperties>
</file>