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43" name="Рисунок 42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44" name="Рисунок 43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88" name="Рисунок 87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89" name="Рисунок 88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133" name="Рисунок 132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134" name="Рисунок 133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4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178" name="Рисунок 177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179" name="Рисунок 178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9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223" name="Рисунок 222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224" name="Рисунок 223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6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4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7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268" name="Рисунок 267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269" name="Рисунок 268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 type="subTitle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8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subTitle"/>
          </p:nvPr>
        </p:nvSpPr>
        <p:spPr>
          <a:xfrm>
            <a:off x="457200" y="338040"/>
            <a:ext cx="8229600" cy="5808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2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3" name="PlaceHolder 4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6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7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0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1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4" name="PlaceHolder 3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 type="body"/>
          </p:nvPr>
        </p:nvSpPr>
        <p:spPr>
          <a:xfrm>
            <a:off x="466812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9" name="PlaceHolder 5"/>
          <p:cNvSpPr>
            <a:spLocks noGrp="1"/>
          </p:cNvSpPr>
          <p:nvPr>
            <p:ph type="body"/>
          </p:nvPr>
        </p:nvSpPr>
        <p:spPr>
          <a:xfrm>
            <a:off x="871560" y="447696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313" name="Рисунок 312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  <p:pic>
        <p:nvPicPr>
          <p:cNvPr id="314" name="Рисунок 313"/>
          <p:cNvPicPr/>
          <p:nvPr/>
        </p:nvPicPr>
        <p:blipFill>
          <a:blip r:embed="rId2" cstate="print"/>
          <a:stretch/>
        </p:blipFill>
        <p:spPr>
          <a:xfrm>
            <a:off x="2413080" y="2674080"/>
            <a:ext cx="4325400" cy="345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47320"/>
            <a:ext cx="8229600" cy="14346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87156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4668120" y="2674440"/>
            <a:ext cx="361548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871560" y="4476960"/>
            <a:ext cx="7408800" cy="164592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/>
          <p:cNvSpPr/>
          <p:nvPr/>
        </p:nvSpPr>
        <p:spPr>
          <a:xfrm>
            <a:off x="228600" y="228600"/>
            <a:ext cx="8696160" cy="2468520"/>
          </a:xfrm>
          <a:custGeom>
            <a:avLst/>
            <a:gdLst/>
            <a:ahLst/>
            <a:cxnLst/>
            <a:rect l="0" t="0" r="r" b="b"/>
            <a:pathLst>
              <a:path w="24157" h="6859">
                <a:moveTo>
                  <a:pt x="230" y="0"/>
                </a:moveTo>
                <a:cubicBezTo>
                  <a:pt x="115" y="0"/>
                  <a:pt x="0" y="115"/>
                  <a:pt x="0" y="230"/>
                </a:cubicBezTo>
                <a:lnTo>
                  <a:pt x="0" y="6627"/>
                </a:lnTo>
                <a:cubicBezTo>
                  <a:pt x="0" y="6742"/>
                  <a:pt x="115" y="6858"/>
                  <a:pt x="230" y="6858"/>
                </a:cubicBezTo>
                <a:lnTo>
                  <a:pt x="23926" y="6858"/>
                </a:lnTo>
                <a:cubicBezTo>
                  <a:pt x="24041" y="6858"/>
                  <a:pt x="24156" y="6742"/>
                  <a:pt x="24156" y="6627"/>
                </a:cubicBezTo>
                <a:lnTo>
                  <a:pt x="24156" y="230"/>
                </a:lnTo>
                <a:cubicBezTo>
                  <a:pt x="24156" y="115"/>
                  <a:pt x="24041" y="0"/>
                  <a:pt x="23926" y="0"/>
                </a:cubicBezTo>
                <a:lnTo>
                  <a:pt x="230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CustomShape 2"/>
          <p:cNvSpPr/>
          <p:nvPr/>
        </p:nvSpPr>
        <p:spPr>
          <a:xfrm>
            <a:off x="6046920" y="1824480"/>
            <a:ext cx="2876400" cy="71424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CustomShape 3"/>
          <p:cNvSpPr/>
          <p:nvPr/>
        </p:nvSpPr>
        <p:spPr>
          <a:xfrm>
            <a:off x="2618640" y="1695960"/>
            <a:ext cx="5544720" cy="85068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2828160" y="1708200"/>
            <a:ext cx="5468040" cy="77472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5608800" y="1694880"/>
            <a:ext cx="3308040" cy="65196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CustomShape 6"/>
          <p:cNvSpPr/>
          <p:nvPr/>
        </p:nvSpPr>
        <p:spPr>
          <a:xfrm>
            <a:off x="210960" y="1679400"/>
            <a:ext cx="8723520" cy="133056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7" name="PlaceHolder 8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9" name="PlaceHolder 10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5C379047-54D5-474B-845B-0473DE3F7424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CustomShape 1"/>
          <p:cNvSpPr/>
          <p:nvPr/>
        </p:nvSpPr>
        <p:spPr>
          <a:xfrm>
            <a:off x="228600" y="228600"/>
            <a:ext cx="8696160" cy="6035760"/>
          </a:xfrm>
          <a:custGeom>
            <a:avLst/>
            <a:gdLst/>
            <a:ahLst/>
            <a:cxnLst/>
            <a:rect l="0" t="0" r="r" b="b"/>
            <a:pathLst>
              <a:path w="24157" h="16768">
                <a:moveTo>
                  <a:pt x="213" y="0"/>
                </a:moveTo>
                <a:cubicBezTo>
                  <a:pt x="106" y="0"/>
                  <a:pt x="0" y="106"/>
                  <a:pt x="0" y="213"/>
                </a:cubicBezTo>
                <a:lnTo>
                  <a:pt x="0" y="16553"/>
                </a:lnTo>
                <a:cubicBezTo>
                  <a:pt x="0" y="16660"/>
                  <a:pt x="106" y="16767"/>
                  <a:pt x="213" y="16767"/>
                </a:cubicBezTo>
                <a:lnTo>
                  <a:pt x="23943" y="16767"/>
                </a:lnTo>
                <a:cubicBezTo>
                  <a:pt x="24049" y="16767"/>
                  <a:pt x="24156" y="16660"/>
                  <a:pt x="24156" y="16553"/>
                </a:cubicBezTo>
                <a:lnTo>
                  <a:pt x="24156" y="213"/>
                </a:lnTo>
                <a:cubicBezTo>
                  <a:pt x="24156" y="106"/>
                  <a:pt x="24049" y="0"/>
                  <a:pt x="23943" y="0"/>
                </a:cubicBezTo>
                <a:lnTo>
                  <a:pt x="213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" name="CustomShape 2"/>
          <p:cNvSpPr/>
          <p:nvPr/>
        </p:nvSpPr>
        <p:spPr>
          <a:xfrm>
            <a:off x="6054480" y="5499720"/>
            <a:ext cx="2880000" cy="71424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7" name="CustomShape 3"/>
          <p:cNvSpPr/>
          <p:nvPr/>
        </p:nvSpPr>
        <p:spPr>
          <a:xfrm>
            <a:off x="2621520" y="5371200"/>
            <a:ext cx="5551920" cy="85032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8" name="CustomShape 4"/>
          <p:cNvSpPr/>
          <p:nvPr/>
        </p:nvSpPr>
        <p:spPr>
          <a:xfrm>
            <a:off x="2831400" y="5383440"/>
            <a:ext cx="5475240" cy="77436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CustomShape 5"/>
          <p:cNvSpPr/>
          <p:nvPr/>
        </p:nvSpPr>
        <p:spPr>
          <a:xfrm>
            <a:off x="5616000" y="5370120"/>
            <a:ext cx="3312360" cy="65160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" name="CustomShape 6"/>
          <p:cNvSpPr/>
          <p:nvPr/>
        </p:nvSpPr>
        <p:spPr>
          <a:xfrm>
            <a:off x="210960" y="5354640"/>
            <a:ext cx="8723520" cy="133020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52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53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54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55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08D9320F-FBB5-4B73-8C0E-15E4203E4FC7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228600" y="228600"/>
            <a:ext cx="8696160" cy="4737240"/>
          </a:xfrm>
          <a:custGeom>
            <a:avLst/>
            <a:gdLst/>
            <a:ahLst/>
            <a:cxnLst/>
            <a:rect l="0" t="0" r="r" b="b"/>
            <a:pathLst>
              <a:path w="24157" h="13161">
                <a:moveTo>
                  <a:pt x="167" y="0"/>
                </a:moveTo>
                <a:cubicBezTo>
                  <a:pt x="83" y="0"/>
                  <a:pt x="0" y="83"/>
                  <a:pt x="0" y="167"/>
                </a:cubicBezTo>
                <a:lnTo>
                  <a:pt x="0" y="12992"/>
                </a:lnTo>
                <a:cubicBezTo>
                  <a:pt x="0" y="13076"/>
                  <a:pt x="83" y="13160"/>
                  <a:pt x="167" y="13160"/>
                </a:cubicBezTo>
                <a:lnTo>
                  <a:pt x="23989" y="13160"/>
                </a:lnTo>
                <a:cubicBezTo>
                  <a:pt x="24072" y="13160"/>
                  <a:pt x="24156" y="13076"/>
                  <a:pt x="24156" y="12992"/>
                </a:cubicBezTo>
                <a:lnTo>
                  <a:pt x="24156" y="167"/>
                </a:lnTo>
                <a:cubicBezTo>
                  <a:pt x="24156" y="83"/>
                  <a:pt x="24072" y="0"/>
                  <a:pt x="23989" y="0"/>
                </a:cubicBezTo>
                <a:lnTo>
                  <a:pt x="167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1" name="CustomShape 2"/>
          <p:cNvSpPr/>
          <p:nvPr/>
        </p:nvSpPr>
        <p:spPr>
          <a:xfrm>
            <a:off x="6046920" y="4203720"/>
            <a:ext cx="2876400" cy="71424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CustomShape 3"/>
          <p:cNvSpPr/>
          <p:nvPr/>
        </p:nvSpPr>
        <p:spPr>
          <a:xfrm>
            <a:off x="2619360" y="4075200"/>
            <a:ext cx="5545080" cy="85068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4"/>
          <p:cNvSpPr/>
          <p:nvPr/>
        </p:nvSpPr>
        <p:spPr>
          <a:xfrm>
            <a:off x="2828880" y="4087800"/>
            <a:ext cx="5467320" cy="77472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" name="CustomShape 5"/>
          <p:cNvSpPr/>
          <p:nvPr/>
        </p:nvSpPr>
        <p:spPr>
          <a:xfrm>
            <a:off x="5610240" y="4073400"/>
            <a:ext cx="3306600" cy="65268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CustomShape 6"/>
          <p:cNvSpPr/>
          <p:nvPr/>
        </p:nvSpPr>
        <p:spPr>
          <a:xfrm>
            <a:off x="210960" y="4059360"/>
            <a:ext cx="8723520" cy="132876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97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98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99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00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50D15555-73FE-45C9-8DBD-5483AC982419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228600" y="228600"/>
            <a:ext cx="8696160" cy="1427040"/>
          </a:xfrm>
          <a:custGeom>
            <a:avLst/>
            <a:gdLst/>
            <a:ahLst/>
            <a:cxnLst/>
            <a:rect l="0" t="0" r="r" b="b"/>
            <a:pathLst>
              <a:path w="24158" h="3966">
                <a:moveTo>
                  <a:pt x="282" y="0"/>
                </a:moveTo>
                <a:cubicBezTo>
                  <a:pt x="141" y="0"/>
                  <a:pt x="0" y="141"/>
                  <a:pt x="0" y="282"/>
                </a:cubicBezTo>
                <a:lnTo>
                  <a:pt x="0" y="3682"/>
                </a:lnTo>
                <a:cubicBezTo>
                  <a:pt x="0" y="3823"/>
                  <a:pt x="141" y="3965"/>
                  <a:pt x="282" y="3965"/>
                </a:cubicBezTo>
                <a:lnTo>
                  <a:pt x="23874" y="3965"/>
                </a:lnTo>
                <a:cubicBezTo>
                  <a:pt x="24015" y="3965"/>
                  <a:pt x="24157" y="3823"/>
                  <a:pt x="24157" y="3682"/>
                </a:cubicBezTo>
                <a:lnTo>
                  <a:pt x="24157" y="282"/>
                </a:lnTo>
                <a:cubicBezTo>
                  <a:pt x="24157" y="141"/>
                  <a:pt x="24015" y="0"/>
                  <a:pt x="23874" y="0"/>
                </a:cubicBezTo>
                <a:lnTo>
                  <a:pt x="282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6046920" y="859320"/>
            <a:ext cx="2876400" cy="71424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7" name="CustomShape 3"/>
          <p:cNvSpPr/>
          <p:nvPr/>
        </p:nvSpPr>
        <p:spPr>
          <a:xfrm>
            <a:off x="2618640" y="730800"/>
            <a:ext cx="5544720" cy="85068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8" name="CustomShape 4"/>
          <p:cNvSpPr/>
          <p:nvPr/>
        </p:nvSpPr>
        <p:spPr>
          <a:xfrm>
            <a:off x="2828160" y="743040"/>
            <a:ext cx="5468040" cy="77472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5"/>
          <p:cNvSpPr/>
          <p:nvPr/>
        </p:nvSpPr>
        <p:spPr>
          <a:xfrm>
            <a:off x="5608800" y="729720"/>
            <a:ext cx="3308040" cy="65196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0" name="CustomShape 6"/>
          <p:cNvSpPr/>
          <p:nvPr/>
        </p:nvSpPr>
        <p:spPr>
          <a:xfrm>
            <a:off x="210960" y="714240"/>
            <a:ext cx="8723520" cy="133056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1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142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143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44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45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9BEABAFD-AF41-4EC4-A886-3F2064FFFB4C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228600" y="228600"/>
            <a:ext cx="8696160" cy="1427040"/>
          </a:xfrm>
          <a:custGeom>
            <a:avLst/>
            <a:gdLst/>
            <a:ahLst/>
            <a:cxnLst/>
            <a:rect l="0" t="0" r="r" b="b"/>
            <a:pathLst>
              <a:path w="24158" h="3966">
                <a:moveTo>
                  <a:pt x="282" y="0"/>
                </a:moveTo>
                <a:cubicBezTo>
                  <a:pt x="141" y="0"/>
                  <a:pt x="0" y="141"/>
                  <a:pt x="0" y="282"/>
                </a:cubicBezTo>
                <a:lnTo>
                  <a:pt x="0" y="3682"/>
                </a:lnTo>
                <a:cubicBezTo>
                  <a:pt x="0" y="3823"/>
                  <a:pt x="141" y="3965"/>
                  <a:pt x="282" y="3965"/>
                </a:cubicBezTo>
                <a:lnTo>
                  <a:pt x="23874" y="3965"/>
                </a:lnTo>
                <a:cubicBezTo>
                  <a:pt x="24015" y="3965"/>
                  <a:pt x="24157" y="3823"/>
                  <a:pt x="24157" y="3682"/>
                </a:cubicBezTo>
                <a:lnTo>
                  <a:pt x="24157" y="282"/>
                </a:lnTo>
                <a:cubicBezTo>
                  <a:pt x="24157" y="141"/>
                  <a:pt x="24015" y="0"/>
                  <a:pt x="23874" y="0"/>
                </a:cubicBezTo>
                <a:lnTo>
                  <a:pt x="282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1" name="CustomShape 2"/>
          <p:cNvSpPr/>
          <p:nvPr/>
        </p:nvSpPr>
        <p:spPr>
          <a:xfrm>
            <a:off x="6054480" y="859320"/>
            <a:ext cx="2880000" cy="71532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2" name="CustomShape 3"/>
          <p:cNvSpPr/>
          <p:nvPr/>
        </p:nvSpPr>
        <p:spPr>
          <a:xfrm>
            <a:off x="2621520" y="730800"/>
            <a:ext cx="5551920" cy="85140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3" name="CustomShape 4"/>
          <p:cNvSpPr/>
          <p:nvPr/>
        </p:nvSpPr>
        <p:spPr>
          <a:xfrm>
            <a:off x="2831400" y="743040"/>
            <a:ext cx="5475240" cy="77544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4" name="CustomShape 5"/>
          <p:cNvSpPr/>
          <p:nvPr/>
        </p:nvSpPr>
        <p:spPr>
          <a:xfrm>
            <a:off x="5616000" y="729720"/>
            <a:ext cx="3312360" cy="65268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5" name="CustomShape 6"/>
          <p:cNvSpPr/>
          <p:nvPr/>
        </p:nvSpPr>
        <p:spPr>
          <a:xfrm>
            <a:off x="210960" y="714240"/>
            <a:ext cx="8723520" cy="133200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6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187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188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89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190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AC780077-A577-4880-8F66-D1300D2CEE10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ustomShape 1"/>
          <p:cNvSpPr/>
          <p:nvPr/>
        </p:nvSpPr>
        <p:spPr>
          <a:xfrm>
            <a:off x="228600" y="228600"/>
            <a:ext cx="8696160" cy="6035760"/>
          </a:xfrm>
          <a:custGeom>
            <a:avLst/>
            <a:gdLst/>
            <a:ahLst/>
            <a:cxnLst/>
            <a:rect l="0" t="0" r="r" b="b"/>
            <a:pathLst>
              <a:path w="24157" h="16768">
                <a:moveTo>
                  <a:pt x="213" y="0"/>
                </a:moveTo>
                <a:cubicBezTo>
                  <a:pt x="106" y="0"/>
                  <a:pt x="0" y="106"/>
                  <a:pt x="0" y="213"/>
                </a:cubicBezTo>
                <a:lnTo>
                  <a:pt x="0" y="16553"/>
                </a:lnTo>
                <a:cubicBezTo>
                  <a:pt x="0" y="16660"/>
                  <a:pt x="106" y="16767"/>
                  <a:pt x="213" y="16767"/>
                </a:cubicBezTo>
                <a:lnTo>
                  <a:pt x="23943" y="16767"/>
                </a:lnTo>
                <a:cubicBezTo>
                  <a:pt x="24049" y="16767"/>
                  <a:pt x="24156" y="16660"/>
                  <a:pt x="24156" y="16553"/>
                </a:cubicBezTo>
                <a:lnTo>
                  <a:pt x="24156" y="213"/>
                </a:lnTo>
                <a:cubicBezTo>
                  <a:pt x="24156" y="106"/>
                  <a:pt x="24049" y="0"/>
                  <a:pt x="23943" y="0"/>
                </a:cubicBezTo>
                <a:lnTo>
                  <a:pt x="213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CustomShape 2"/>
          <p:cNvSpPr/>
          <p:nvPr/>
        </p:nvSpPr>
        <p:spPr>
          <a:xfrm>
            <a:off x="6054480" y="5499720"/>
            <a:ext cx="2880000" cy="71424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7" name="CustomShape 3"/>
          <p:cNvSpPr/>
          <p:nvPr/>
        </p:nvSpPr>
        <p:spPr>
          <a:xfrm>
            <a:off x="2621520" y="5371200"/>
            <a:ext cx="5551920" cy="85032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4"/>
          <p:cNvSpPr/>
          <p:nvPr/>
        </p:nvSpPr>
        <p:spPr>
          <a:xfrm>
            <a:off x="2831400" y="5383440"/>
            <a:ext cx="5475240" cy="77436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5"/>
          <p:cNvSpPr/>
          <p:nvPr/>
        </p:nvSpPr>
        <p:spPr>
          <a:xfrm>
            <a:off x="5616000" y="5370120"/>
            <a:ext cx="3312360" cy="65160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6"/>
          <p:cNvSpPr/>
          <p:nvPr/>
        </p:nvSpPr>
        <p:spPr>
          <a:xfrm>
            <a:off x="210960" y="5354640"/>
            <a:ext cx="8723520" cy="133020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232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233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34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35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9763AFE3-C669-4C70-A75B-31268881E9E5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/>
    <p:bodyStyle/>
    <p:otherStyle/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228600" y="228600"/>
            <a:ext cx="8696160" cy="1427040"/>
          </a:xfrm>
          <a:custGeom>
            <a:avLst/>
            <a:gdLst/>
            <a:ahLst/>
            <a:cxnLst/>
            <a:rect l="0" t="0" r="r" b="b"/>
            <a:pathLst>
              <a:path w="24158" h="3966">
                <a:moveTo>
                  <a:pt x="282" y="0"/>
                </a:moveTo>
                <a:cubicBezTo>
                  <a:pt x="141" y="0"/>
                  <a:pt x="0" y="141"/>
                  <a:pt x="0" y="282"/>
                </a:cubicBezTo>
                <a:lnTo>
                  <a:pt x="0" y="3682"/>
                </a:lnTo>
                <a:cubicBezTo>
                  <a:pt x="0" y="3823"/>
                  <a:pt x="141" y="3965"/>
                  <a:pt x="282" y="3965"/>
                </a:cubicBezTo>
                <a:lnTo>
                  <a:pt x="23874" y="3965"/>
                </a:lnTo>
                <a:cubicBezTo>
                  <a:pt x="24015" y="3965"/>
                  <a:pt x="24157" y="3823"/>
                  <a:pt x="24157" y="3682"/>
                </a:cubicBezTo>
                <a:lnTo>
                  <a:pt x="24157" y="282"/>
                </a:lnTo>
                <a:cubicBezTo>
                  <a:pt x="24157" y="141"/>
                  <a:pt x="24015" y="0"/>
                  <a:pt x="23874" y="0"/>
                </a:cubicBezTo>
                <a:lnTo>
                  <a:pt x="282" y="0"/>
                </a:lnTo>
              </a:path>
            </a:pathLst>
          </a:custGeom>
          <a:gradFill>
            <a:gsLst>
              <a:gs pos="0">
                <a:srgbClr val="0293E0"/>
              </a:gs>
              <a:gs pos="100000">
                <a:srgbClr val="83D3FE"/>
              </a:gs>
            </a:gsLst>
            <a:lin ang="54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2"/>
          <p:cNvSpPr/>
          <p:nvPr/>
        </p:nvSpPr>
        <p:spPr>
          <a:xfrm>
            <a:off x="6054480" y="859320"/>
            <a:ext cx="2880000" cy="715320"/>
          </a:xfrm>
          <a:custGeom>
            <a:avLst/>
            <a:gdLst/>
            <a:ahLst/>
            <a:cxnLst/>
            <a:rect l="l" t="t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rgbClr val="C6E7FC">
              <a:alpha val="29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3"/>
          <p:cNvSpPr/>
          <p:nvPr/>
        </p:nvSpPr>
        <p:spPr>
          <a:xfrm>
            <a:off x="2621520" y="730800"/>
            <a:ext cx="5551920" cy="851400"/>
          </a:xfrm>
          <a:custGeom>
            <a:avLst/>
            <a:gdLst/>
            <a:ahLst/>
            <a:cxnLst/>
            <a:rect l="l" t="t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rgbClr val="C6E7FC">
              <a:alpha val="4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4"/>
          <p:cNvSpPr/>
          <p:nvPr/>
        </p:nvSpPr>
        <p:spPr>
          <a:xfrm>
            <a:off x="2831400" y="743040"/>
            <a:ext cx="5475240" cy="775440"/>
          </a:xfrm>
          <a:custGeom>
            <a:avLst/>
            <a:gdLst/>
            <a:ahLst/>
            <a:cxnLst/>
            <a:rect l="l" t="t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5"/>
          <p:cNvSpPr/>
          <p:nvPr/>
        </p:nvSpPr>
        <p:spPr>
          <a:xfrm>
            <a:off x="5616000" y="729720"/>
            <a:ext cx="3312360" cy="652680"/>
          </a:xfrm>
          <a:custGeom>
            <a:avLst/>
            <a:gdLst/>
            <a:ahLst/>
            <a:cxnLst/>
            <a:rect l="l" t="t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5" name="CustomShape 6"/>
          <p:cNvSpPr/>
          <p:nvPr/>
        </p:nvSpPr>
        <p:spPr>
          <a:xfrm>
            <a:off x="210960" y="714240"/>
            <a:ext cx="8723520" cy="1332000"/>
          </a:xfrm>
          <a:custGeom>
            <a:avLst/>
            <a:gdLst/>
            <a:ahLst/>
            <a:cxnLst/>
            <a:rect l="l" t="t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PlaceHolder 7"/>
          <p:cNvSpPr>
            <a:spLocks noGrp="1"/>
          </p:cNvSpPr>
          <p:nvPr>
            <p:ph type="title"/>
          </p:nvPr>
        </p:nvSpPr>
        <p:spPr>
          <a:xfrm>
            <a:off x="457200" y="338040"/>
            <a:ext cx="8229600" cy="12528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текста заголовка щёлкните мышью</a:t>
            </a:r>
          </a:p>
        </p:txBody>
      </p:sp>
      <p:sp>
        <p:nvSpPr>
          <p:cNvPr id="277" name="PlaceHolder 8"/>
          <p:cNvSpPr>
            <a:spLocks noGrp="1"/>
          </p:cNvSpPr>
          <p:nvPr>
            <p:ph type="body"/>
          </p:nvPr>
        </p:nvSpPr>
        <p:spPr>
          <a:xfrm>
            <a:off x="871560" y="2674440"/>
            <a:ext cx="7408800" cy="3451320"/>
          </a:xfrm>
          <a:prstGeom prst="rect">
            <a:avLst/>
          </a:prstGeom>
        </p:spPr>
        <p:txBody>
          <a:bodyPr lIns="90000" tIns="46800" rIns="90000" bIns="46800"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Для правки структуры щёлкните мышью</a:t>
            </a:r>
          </a:p>
          <a:p>
            <a:pPr marL="576000" lvl="1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Второй уровень структуры</a:t>
            </a:r>
          </a:p>
          <a:p>
            <a:pPr marL="855360" lvl="2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Третий уровень структуры</a:t>
            </a:r>
          </a:p>
          <a:p>
            <a:pPr marL="1143000" lvl="3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Четвёртый уровень структуры</a:t>
            </a:r>
          </a:p>
          <a:p>
            <a:pPr marL="1461960" lvl="4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Пятый уровень структуры</a:t>
            </a:r>
          </a:p>
          <a:p>
            <a:pPr marL="1461960" lvl="5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Шестой уровень структуры</a:t>
            </a:r>
          </a:p>
          <a:p>
            <a:pPr marL="1461960" lvl="6" indent="-228600">
              <a:buClr>
                <a:srgbClr val="31B6FD"/>
              </a:buClr>
              <a:buFont typeface="Symbol" charset="2"/>
              <a:buChar char=""/>
            </a:pP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Седьмой уровень структуры</a:t>
            </a:r>
          </a:p>
        </p:txBody>
      </p:sp>
      <p:sp>
        <p:nvSpPr>
          <p:cNvPr id="278" name="PlaceHolder 9"/>
          <p:cNvSpPr>
            <a:spLocks noGrp="1"/>
          </p:cNvSpPr>
          <p:nvPr>
            <p:ph type="dt"/>
          </p:nvPr>
        </p:nvSpPr>
        <p:spPr>
          <a:xfrm>
            <a:off x="516384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r"/>
            <a:r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&lt;дата/время&gt;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79" name="PlaceHolder 10"/>
          <p:cNvSpPr>
            <a:spLocks noGrp="1"/>
          </p:cNvSpPr>
          <p:nvPr>
            <p:ph type="ftr"/>
          </p:nvPr>
        </p:nvSpPr>
        <p:spPr>
          <a:xfrm>
            <a:off x="193320" y="6249960"/>
            <a:ext cx="378612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280" name="PlaceHolder 11"/>
          <p:cNvSpPr>
            <a:spLocks noGrp="1"/>
          </p:cNvSpPr>
          <p:nvPr>
            <p:ph type="sldNum"/>
          </p:nvPr>
        </p:nvSpPr>
        <p:spPr>
          <a:xfrm>
            <a:off x="3990960" y="6249960"/>
            <a:ext cx="1162080" cy="36504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pPr algn="ctr"/>
            <a:fld id="{9BAA9E57-AD4B-4404-AB54-4AD3D94C75F6}" type="slidenum">
              <a:rPr lang="ru-RU" sz="10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pPr algn="ctr"/>
              <a:t>‹#›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2016_%E2%80%94_%D0%BA%D0%BE%D0%BC%D0%B0%D0%BD%D0%B4%D0%BD%D0%B0%D1%8F_%D1%81%D0%B0%D0%B1%D0%BB%D1%8F_(%D0%B6%D0%B5%D0%BD%D1%89%D0%B8%D0%BD%D1%8B)" TargetMode="External"/><Relationship Id="rId4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201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2016_%E2%80%94_%D0%BA%D0%BE%D0%BC%D0%B0%D0%BD%D0%B4%D0%BD%D0%B0%D1%8F_%D1%81%D0%B0%D0%B1%D0%BB%D1%8F_(%D0%B6%D0%B5%D0%BD%D1%89%D0%B8%D0%BD%D1%8B)" TargetMode="External"/><Relationship Id="rId2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s://ru.wikipedia.org/wiki/1991_%D0%B3%D0%BE%D0%B4" TargetMode="External"/><Relationship Id="rId7" Type="http://schemas.openxmlformats.org/officeDocument/2006/relationships/hyperlink" Target="https://ru.wikipedia.org/wiki/%D0%93%D1%80%D0%B5%D0%BA%D0%BE-%D1%80%D0%B8%D0%BC%D1%81%D0%BA%D0%B0%D1%8F_%D0%B1%D0%BE%D1%80%D1%8C%D0%B1%D0%B0_%D0%BD%D0%B0_%D0%BB%D0%B5%D1%82%D0%BD%D0%B8%D1%85_%D0%9E%D0%BB%D0%B8%D0%BC%D0%BF%D0%B8%D0%B9%D1%81%D0%BA%D0%B8%D1%85_%D0%B8%D0%B3%D1%80%D0%B0%D1%85_2016_%E2%80%94_%D0%B4%D0%BE_85_%D0%BA%D0%B3" TargetMode="External"/><Relationship Id="rId2" Type="http://schemas.openxmlformats.org/officeDocument/2006/relationships/hyperlink" Target="https://ru.wikipedia.org/wiki/24_%D1%8F%D0%BD%D0%B2%D0%B0%D1%80%D1%8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5" Type="http://schemas.openxmlformats.org/officeDocument/2006/relationships/hyperlink" Target="https://ru.wikipedia.org/wiki/%D0%93%D1%80%D0%B5%D0%BA%D0%BE-%D1%80%D0%B8%D0%BC%D1%81%D0%BA%D0%B0%D1%8F_%D0%B1%D0%BE%D1%80%D1%8C%D0%B1%D0%B0" TargetMode="External"/><Relationship Id="rId4" Type="http://schemas.openxmlformats.org/officeDocument/2006/relationships/hyperlink" Target="https://ru.wikipedia.org/wiki/%D0%9A%D0%B8%D0%B5%D0%B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3%D0%BA%D1%80%D0%B0%D0%B8%D0%BD%D0%B0" TargetMode="External"/><Relationship Id="rId7" Type="http://schemas.openxmlformats.org/officeDocument/2006/relationships/image" Target="../media/image14.jpeg"/><Relationship Id="rId2" Type="http://schemas.openxmlformats.org/officeDocument/2006/relationships/hyperlink" Target="https://ru.wikipedia.org/wiki/%D0%9A%D0%B8%D0%B5%D0%B2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1%D0%BE%D0%B2%D1%80%D0%B5%D0%BC%D0%B5%D0%BD%D0%BD%D0%BE%D0%B5_%D0%BF%D1%8F%D1%82%D0%B8%D0%B1%D0%BE%D1%80%D1%8C%D0%B5_%D0%BD%D0%B0_%D0%BB%D0%B5%D1%82%D0%BD%D0%B8%D1%85_%D0%9E%D0%BB%D0%B8%D0%BC%D0%BF%D0%B8%D0%B9%D1%81%D0%BA%D0%B8%D1%85_%D0%B8%D0%B3%D1%80%D0%B0%D1%85_2016_(%D0%BC%D1%83%D0%B6%D1%87%D0%B8%D0%BD%D1%8B)" TargetMode="External"/><Relationship Id="rId5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4" Type="http://schemas.openxmlformats.org/officeDocument/2006/relationships/hyperlink" Target="https://ru.wikipedia.org/wiki/%D0%A1%D0%BE%D0%B2%D1%80%D0%B5%D0%BC%D0%B5%D0%BD%D0%BD%D0%BE%D0%B5_%D0%BF%D1%8F%D1%82%D0%B8%D0%B1%D0%BE%D1%80%D1%8C%D0%B5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5_%D0%B3%D0%BE%D0%B4" TargetMode="External"/><Relationship Id="rId7" Type="http://schemas.openxmlformats.org/officeDocument/2006/relationships/hyperlink" Target="https://ru.wikipedia.org/wiki/%D0%93%D1%80%D0%B5%D0%B1%D0%BB%D1%8F_%D0%BD%D0%B0_%D0%B1%D0%B0%D0%B9%D0%B4%D0%B0%D1%80%D0%BA%D0%B0%D1%85_%D0%B8_%D0%BA%D0%B0%D0%BD%D0%BE%D1%8D_%D0%BD%D0%B0_%D0%BB%D0%B5%D1%82%D0%BD%D0%B8%D1%85_%D0%9E%D0%BB%D0%B8%D0%BC%D0%BF%D0%B8%D0%B9%D1%81%D0%BA%D0%B8%D1%85_%D0%B8%D0%B3%D1%80%D0%B0%D1%85_2016" TargetMode="External"/><Relationship Id="rId2" Type="http://schemas.openxmlformats.org/officeDocument/2006/relationships/hyperlink" Target="https://ru.wikipedia.org/wiki/22_%D0%B8%D1%8E%D0%BB%D1%8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s://ru.wikipedia.org/wiki/%D0%94%D1%83%D0%B1%D0%BD%D0%B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u.wikipedia.org/wiki/%D0%93%D1%80%D0%B5%D0%B1%D0%BB%D1%8F_%D0%BD%D0%B0_%D0%B1%D0%B0%D0%B9%D0%B4%D0%B0%D1%80%D0%BA%D0%B0%D1%85_%D0%B8_%D0%BA%D0%B0%D0%BD%D0%BE%D1%8D_%D0%BD%D0%B0_%D0%BB%D0%B5%D1%82%D0%BD%D0%B8%D1%85_%D0%9E%D0%BB%D0%B8%D0%BC%D0%BF%D0%B8%D0%B9%D1%81%D0%BA%D0%B8%D1%85_%D0%B8%D0%B3%D1%80%D0%B0%D1%85_2016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3%D0%BA%D1%80%D0%B0%D0%B8%D0%BD%D0%B0" TargetMode="External"/><Relationship Id="rId2" Type="http://schemas.openxmlformats.org/officeDocument/2006/relationships/hyperlink" Target="https://ru.wikipedia.org/wiki/%D0%A1%D0%B8%D0%BC%D1%84%D0%B5%D1%80%D0%BE%D0%BF%D0%BE%D0%BB%D1%8C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A5%D1%83%D0%B4%D0%BE%D0%B6%D0%B5%D1%81%D1%82%D0%B2%D0%B5%D0%BD%D0%BD%D0%B0%D1%8F_%D0%B3%D0%B8%D0%BC%D0%BD%D0%B0%D1%81%D1%82%D0%B8%D0%BA%D0%B0_%D0%BD%D0%B0_%D0%BB%D0%B5%D1%82%D0%BD%D0%B8%D1%85_%D0%9E%D0%BB%D0%B8%D0%BC%D0%BF%D0%B8%D0%B9%D1%81%D0%BA%D0%B8%D1%85_%D0%B8%D0%B3%D1%80%D0%B0%D1%85_2016_%E2%80%94_%D0%B8%D0%BD%D0%B4%D0%B8%D0%B2%D0%B8%D0%B4%D1%83%D0%B0%D0%BB%D1%8C%D0%BD%D0%BE%D0%B5_%D0%BC%D0%BD%D0%BE%D0%B3%D0%BE%D0%B1%D0%BE%D1%80%D1%8C%D0%B5" TargetMode="External"/><Relationship Id="rId5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ru.wikipedia.org/wiki/30_%D0%B0%D0%B2%D0%B3%D1%83%D1%81%D1%82%D0%B0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92_%D0%B3%D0%BE%D0%B4" TargetMode="External"/><Relationship Id="rId2" Type="http://schemas.openxmlformats.org/officeDocument/2006/relationships/hyperlink" Target="https://ru.wikipedia.org/wiki/19_%D0%BE%D0%BA%D1%82%D1%8F%D0%B1%D1%80%D1%8F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s://ru.wikipedia.org/wiki/%D0%93%D0%B8%D0%BC%D0%BD%D0%B0%D1%81%D1%82%D0%B8%D0%BA%D0%B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78_%D0%B3%D0%BE%D0%B4" TargetMode="External"/><Relationship Id="rId2" Type="http://schemas.openxmlformats.org/officeDocument/2006/relationships/hyperlink" Target="https://ru.wikipedia.org/wiki/9_%D0%B8%D1%8E%D0%BD%D1%8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F%D0%BE%D1%80%D1%82%D0%B8%D0%B2%D0%BD%D0%B0%D1%8F_%D0%B3%D0%B8%D0%BC%D0%BD%D0%B0%D1%81%D1%82%D0%B8%D0%BA%D0%B0_%D0%BD%D0%B0_%D0%BB%D0%B5%D1%82%D0%BD%D0%B8%D1%85_%D0%9E%D0%BB%D0%B8%D0%BC%D0%BF%D0%B8%D0%B9%D1%81%D0%BA%D0%B8%D1%85_%D0%B8%D0%B3%D1%80%D0%B0%D1%85_2016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0%D0%B5%D0%B1%D0%BB%D1%8F_%D0%BD%D0%B0_%D0%B1%D0%B0%D0%B9%D0%B4%D0%B0%D1%80%D0%BA%D0%B0%D1%85_%D0%B8_%D0%BA%D0%B0%D0%BD%D0%BE%D1%8D" TargetMode="External"/><Relationship Id="rId2" Type="http://schemas.openxmlformats.org/officeDocument/2006/relationships/hyperlink" Target="https://ru.wikipedia.org/wiki/%D0%A3%D0%BA%D1%80%D0%B0%D0%B8%D0%BD%D0%B0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hyperlink" Target="https://ru.wikipedia.org/wiki/%D0%93%D1%80%D0%B5%D0%B1%D0%BB%D1%8F_%D0%BD%D0%B0_%D0%B1%D0%B0%D0%B9%D0%B4%D0%B0%D1%80%D0%BA%D0%B0%D1%85_%D0%B8_%D0%BA%D0%B0%D0%BD%D0%BE%D1%8D_%D0%BD%D0%B0_%D0%BB%D0%B5%D1%82%D0%BD%D0%B8%D1%85_%D0%9E%D0%BB%D0%B8%D0%BC%D0%BF%D0%B8%D0%B9%D1%81%D0%BA%D0%B8%D1%85_%D0%B8%D0%B3%D1%80%D0%B0%D1%85_201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1%80%D0%B5%D0%B1%D0%BB%D1%8F_%D0%BD%D0%B0_%D0%B1%D0%B0%D0%B9%D0%B4%D0%B0%D1%80%D0%BA%D0%B0%D1%85_%D0%B8_%D0%BA%D0%B0%D0%BD%D0%BE%D1%8D_%D0%BD%D0%B0_%D0%BB%D0%B5%D1%82%D0%BD%D0%B8%D1%85_%D0%9E%D0%BB%D0%B8%D0%BC%D0%BF%D0%B8%D0%B9%D1%81%D0%BA%D0%B8%D1%85_%D0%B8%D0%B3%D1%80%D0%B0%D1%85_2016" TargetMode="External"/><Relationship Id="rId2" Type="http://schemas.openxmlformats.org/officeDocument/2006/relationships/hyperlink" Target="https://ru.wikipedia.org/wiki/%D0%9F%D1%83%D0%BB%D0%B5%D0%B2%D0%B0%D1%8F_%D1%81%D1%82%D1%80%D0%B5%D0%BB%D1%8C%D0%B1%D0%B0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2" Type="http://schemas.openxmlformats.org/officeDocument/2006/relationships/hyperlink" Target="https://ru.wikipedia.org/wiki/%D0%A3%D0%BA%D1%80%D0%B0%D0%B8%D0%BD%D1%81%D0%BA%D0%B8%D0%B9_%D1%8F%D0%B7%D1%8B%D0%BA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2016_%E2%80%94_%D0%BA%D0%BE%D0%BC%D0%B0%D0%BD%D0%B4%D0%BD%D0%B0%D1%8F_%D1%81%D0%B0%D0%B1%D0%BB%D1%8F_(%D0%B6%D0%B5%D0%BD%D1%89%D0%B8%D0%BD%D1%8B)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5%D1%82%D0%BD%D0%B8%D0%B5_%D0%9E%D0%BB%D0%B8%D0%BC%D0%BF%D0%B8%D0%B9%D1%81%D0%BA%D0%B8%D0%B5_%D0%B8%D0%B3%D1%80%D1%8B_2016" TargetMode="External"/><Relationship Id="rId2" Type="http://schemas.openxmlformats.org/officeDocument/2006/relationships/hyperlink" Target="https://ru.wikipedia.org/wiki/%D0%A3%D0%BA%D1%80%D0%B0%D0%B8%D0%BD%D1%81%D0%BA%D0%B8%D0%B9_%D1%8F%D0%B7%D1%8B%D0%BA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2016_%E2%80%94_%D0%BA%D0%BE%D0%BC%D0%B0%D0%BD%D0%B4%D0%BD%D0%B0%D1%8F_%D1%81%D0%B0%D0%B1%D0%BB%D1%8F_(%D0%B6%D0%B5%D0%BD%D1%89%D0%B8%D0%BD%D1%8B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Picture 2" descr="D:\IceArrow256\Desktop\Безымянный.png"/>
          <p:cNvPicPr/>
          <p:nvPr/>
        </p:nvPicPr>
        <p:blipFill>
          <a:blip r:embed="rId2" cstate="print"/>
          <a:stretch/>
        </p:blipFill>
        <p:spPr>
          <a:xfrm>
            <a:off x="179280" y="115920"/>
            <a:ext cx="8791560" cy="5481720"/>
          </a:xfrm>
          <a:prstGeom prst="rect">
            <a:avLst/>
          </a:prstGeom>
          <a:ln>
            <a:noFill/>
          </a:ln>
        </p:spPr>
      </p:pic>
      <p:sp>
        <p:nvSpPr>
          <p:cNvPr id="316" name="TextShape 1"/>
          <p:cNvSpPr txBox="1"/>
          <p:nvPr/>
        </p:nvSpPr>
        <p:spPr>
          <a:xfrm>
            <a:off x="457200" y="247320"/>
            <a:ext cx="8229600" cy="14346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871560" y="2674440"/>
            <a:ext cx="535608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О́льга Генна́дьевна Харла́н 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(род. 4 сентября 1990 в Николаеве) — украинская фехтовальщица на саблях, </a:t>
            </a:r>
          </a:p>
        </p:txBody>
      </p:sp>
      <p:sp>
        <p:nvSpPr>
          <p:cNvPr id="347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Харлан, Ольга Геннадьевна</a:t>
            </a:r>
          </a:p>
        </p:txBody>
      </p:sp>
      <p:pic>
        <p:nvPicPr>
          <p:cNvPr id="348" name="Picture 3" descr="D:\IceArrow256\Desktop\Award_ceremony_2013_SFS-IN_Fencing_WCH_t213935.jpg"/>
          <p:cNvPicPr/>
          <p:nvPr/>
        </p:nvPicPr>
        <p:blipFill>
          <a:blip r:embed="rId2" cstate="print"/>
          <a:stretch/>
        </p:blipFill>
        <p:spPr>
          <a:xfrm>
            <a:off x="6338880" y="2637000"/>
            <a:ext cx="2771640" cy="4152600"/>
          </a:xfrm>
          <a:prstGeom prst="rect">
            <a:avLst/>
          </a:prstGeom>
          <a:ln>
            <a:noFill/>
          </a:ln>
        </p:spPr>
      </p:pic>
      <p:graphicFrame>
        <p:nvGraphicFramePr>
          <p:cNvPr id="349" name="Table 3"/>
          <p:cNvGraphicFramePr/>
          <p:nvPr/>
        </p:nvGraphicFramePr>
        <p:xfrm>
          <a:off x="971640" y="4508640"/>
          <a:ext cx="5184720" cy="1280160"/>
        </p:xfrm>
        <a:graphic>
          <a:graphicData uri="http://schemas.openxmlformats.org/drawingml/2006/table">
            <a:tbl>
              <a:tblPr/>
              <a:tblGrid>
                <a:gridCol w="1728720"/>
                <a:gridCol w="1727280"/>
                <a:gridCol w="1728720"/>
              </a:tblGrid>
              <a:tr h="549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4"/>
                        </a:rPr>
                        <a:t>сабля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54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5"/>
                        </a:rPr>
                        <a:t>командная сабля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871560" y="2674440"/>
            <a:ext cx="5500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Елена Витальевна Кравацкая 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(род. 22 июня 1992 г.) — украинская фехтовальщица на саблях, </a:t>
            </a:r>
          </a:p>
        </p:txBody>
      </p:sp>
      <p:sp>
        <p:nvSpPr>
          <p:cNvPr id="351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Кравацкая, Елена Витальевна</a:t>
            </a:r>
          </a:p>
        </p:txBody>
      </p:sp>
      <p:graphicFrame>
        <p:nvGraphicFramePr>
          <p:cNvPr id="352" name="Table 3"/>
          <p:cNvGraphicFramePr/>
          <p:nvPr/>
        </p:nvGraphicFramePr>
        <p:xfrm>
          <a:off x="971640" y="4653000"/>
          <a:ext cx="4537080" cy="914400"/>
        </p:xfrm>
        <a:graphic>
          <a:graphicData uri="http://schemas.openxmlformats.org/drawingml/2006/table">
            <a:tbl>
              <a:tblPr/>
              <a:tblGrid>
                <a:gridCol w="1512720"/>
                <a:gridCol w="1511280"/>
                <a:gridCol w="1513080"/>
              </a:tblGrid>
              <a:tr h="647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2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командная сабля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53" name="Picture 2" descr="D:\IceArrow256\Desktop\bpicturepicture_5532368018741_17702.jpg"/>
          <p:cNvPicPr/>
          <p:nvPr/>
        </p:nvPicPr>
        <p:blipFill>
          <a:blip r:embed="rId4" cstate="print"/>
          <a:srcRect l="4365" r="29866"/>
          <a:stretch/>
        </p:blipFill>
        <p:spPr>
          <a:xfrm>
            <a:off x="6372360" y="2565360"/>
            <a:ext cx="2771640" cy="4213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871560" y="2674440"/>
            <a:ext cx="5500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Жан Венсанович Беленюк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24 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января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1991 года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в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4"/>
              </a:rPr>
              <a:t>Киеве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) — украинский борец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5"/>
              </a:rPr>
              <a:t>греко-римского стиля</a:t>
            </a:r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55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Беленюк, Жан Венсанович</a:t>
            </a:r>
          </a:p>
        </p:txBody>
      </p:sp>
      <p:graphicFrame>
        <p:nvGraphicFramePr>
          <p:cNvPr id="356" name="Table 3"/>
          <p:cNvGraphicFramePr/>
          <p:nvPr/>
        </p:nvGraphicFramePr>
        <p:xfrm>
          <a:off x="971640" y="4653000"/>
          <a:ext cx="4537080" cy="914400"/>
        </p:xfrm>
        <a:graphic>
          <a:graphicData uri="http://schemas.openxmlformats.org/drawingml/2006/table">
            <a:tbl>
              <a:tblPr/>
              <a:tblGrid>
                <a:gridCol w="1512720"/>
                <a:gridCol w="1511280"/>
                <a:gridCol w="1513080"/>
              </a:tblGrid>
              <a:tr h="647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6"/>
                        </a:rPr>
                        <a:t>Рио-де-Жанейро 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7"/>
                        </a:rPr>
                        <a:t>до 85 кг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57" name="Picture 2" descr="D:\IceArrow256\Desktop\Жан_беленюк.jpg"/>
          <p:cNvPicPr/>
          <p:nvPr/>
        </p:nvPicPr>
        <p:blipFill>
          <a:blip r:embed="rId8" cstate="print"/>
          <a:stretch/>
        </p:blipFill>
        <p:spPr>
          <a:xfrm>
            <a:off x="6372360" y="2637000"/>
            <a:ext cx="2674800" cy="4136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871560" y="2674440"/>
            <a:ext cx="5500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Павел Юрьевич Тимощенко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 13 октября 1986,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Киев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,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Украина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) — украинский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4"/>
              </a:rPr>
              <a:t>пятиборец</a:t>
            </a:r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59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Тимощенко, Павел Юрьевич</a:t>
            </a:r>
          </a:p>
        </p:txBody>
      </p:sp>
      <p:graphicFrame>
        <p:nvGraphicFramePr>
          <p:cNvPr id="360" name="Table 3"/>
          <p:cNvGraphicFramePr/>
          <p:nvPr/>
        </p:nvGraphicFramePr>
        <p:xfrm>
          <a:off x="971640" y="4653000"/>
          <a:ext cx="4537080" cy="914400"/>
        </p:xfrm>
        <a:graphic>
          <a:graphicData uri="http://schemas.openxmlformats.org/drawingml/2006/table">
            <a:tbl>
              <a:tblPr/>
              <a:tblGrid>
                <a:gridCol w="1512720"/>
                <a:gridCol w="1511280"/>
                <a:gridCol w="1513080"/>
              </a:tblGrid>
              <a:tr h="647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5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6"/>
                        </a:rPr>
                        <a:t>личное первенство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61" name="Picture 2" descr="D:\IceArrow256\Desktop\Tymoshchenko.jpg"/>
          <p:cNvPicPr/>
          <p:nvPr/>
        </p:nvPicPr>
        <p:blipFill>
          <a:blip r:embed="rId7" cstate="print"/>
          <a:srcRect l="29861" t="11583" r="32704" b="44331"/>
          <a:stretch/>
        </p:blipFill>
        <p:spPr>
          <a:xfrm>
            <a:off x="6227640" y="2708280"/>
            <a:ext cx="2845080" cy="4032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871560" y="2674440"/>
            <a:ext cx="5500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Тарас Викторович Мищук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22 июля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1995 года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в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4"/>
              </a:rPr>
              <a:t>Дубно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) — украинский гребец на каноэ</a:t>
            </a:r>
          </a:p>
        </p:txBody>
      </p:sp>
      <p:sp>
        <p:nvSpPr>
          <p:cNvPr id="363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Мищук, Тарас Викторович</a:t>
            </a:r>
          </a:p>
        </p:txBody>
      </p:sp>
      <p:pic>
        <p:nvPicPr>
          <p:cNvPr id="364" name="Picture 2" descr="D:\IceArrow256\Desktop\Facebook_19_8_16.jpg"/>
          <p:cNvPicPr/>
          <p:nvPr/>
        </p:nvPicPr>
        <p:blipFill>
          <a:blip r:embed="rId5" cstate="print"/>
          <a:srcRect r="45921"/>
          <a:stretch/>
        </p:blipFill>
        <p:spPr>
          <a:xfrm>
            <a:off x="5940360" y="2565360"/>
            <a:ext cx="2987640" cy="3600360"/>
          </a:xfrm>
          <a:prstGeom prst="rect">
            <a:avLst/>
          </a:prstGeom>
          <a:ln>
            <a:noFill/>
          </a:ln>
        </p:spPr>
      </p:pic>
      <p:graphicFrame>
        <p:nvGraphicFramePr>
          <p:cNvPr id="365" name="Table 3"/>
          <p:cNvGraphicFramePr/>
          <p:nvPr/>
        </p:nvGraphicFramePr>
        <p:xfrm>
          <a:off x="826920" y="4221000"/>
          <a:ext cx="4608720" cy="914400"/>
        </p:xfrm>
        <a:graphic>
          <a:graphicData uri="http://schemas.openxmlformats.org/drawingml/2006/table">
            <a:tbl>
              <a:tblPr/>
              <a:tblGrid>
                <a:gridCol w="1754280"/>
                <a:gridCol w="1427400"/>
                <a:gridCol w="1427040"/>
              </a:tblGrid>
              <a:tr h="663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6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7"/>
                        </a:rPr>
                        <a:t>C-2 1000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TextShape 1"/>
          <p:cNvSpPr txBox="1"/>
          <p:nvPr/>
        </p:nvSpPr>
        <p:spPr>
          <a:xfrm>
            <a:off x="871560" y="2674440"/>
            <a:ext cx="557208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Дмитрий Янчук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(14 ноября 1992 г. (23 года)) — украинский гребец на каноэ</a:t>
            </a:r>
          </a:p>
        </p:txBody>
      </p:sp>
      <p:sp>
        <p:nvSpPr>
          <p:cNvPr id="367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Янчук, Дмитрий</a:t>
            </a:r>
          </a:p>
        </p:txBody>
      </p:sp>
      <p:pic>
        <p:nvPicPr>
          <p:cNvPr id="368" name="Picture 2" descr="D:\IceArrow256\Desktop\Facebook_19_8_16.jpg"/>
          <p:cNvPicPr/>
          <p:nvPr/>
        </p:nvPicPr>
        <p:blipFill>
          <a:blip r:embed="rId2" cstate="print"/>
          <a:srcRect l="53584" r="802"/>
          <a:stretch/>
        </p:blipFill>
        <p:spPr>
          <a:xfrm>
            <a:off x="6443640" y="2565360"/>
            <a:ext cx="2521080" cy="3600360"/>
          </a:xfrm>
          <a:prstGeom prst="rect">
            <a:avLst/>
          </a:prstGeom>
          <a:ln>
            <a:noFill/>
          </a:ln>
        </p:spPr>
      </p:pic>
      <p:graphicFrame>
        <p:nvGraphicFramePr>
          <p:cNvPr id="369" name="Table 3"/>
          <p:cNvGraphicFramePr/>
          <p:nvPr/>
        </p:nvGraphicFramePr>
        <p:xfrm>
          <a:off x="826920" y="3736800"/>
          <a:ext cx="4608720" cy="914400"/>
        </p:xfrm>
        <a:graphic>
          <a:graphicData uri="http://schemas.openxmlformats.org/drawingml/2006/table">
            <a:tbl>
              <a:tblPr/>
              <a:tblGrid>
                <a:gridCol w="1754280"/>
                <a:gridCol w="1427400"/>
                <a:gridCol w="142704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4"/>
                        </a:rPr>
                        <a:t>C-2 1000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extShape 1"/>
          <p:cNvSpPr txBox="1"/>
          <p:nvPr/>
        </p:nvSpPr>
        <p:spPr>
          <a:xfrm>
            <a:off x="871200" y="2674440"/>
            <a:ext cx="521316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А́нна Серге́евна Ризатди́нова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(16 июля 1993,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Симферополь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,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Украина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)</a:t>
            </a:r>
          </a:p>
        </p:txBody>
      </p:sp>
      <p:sp>
        <p:nvSpPr>
          <p:cNvPr id="371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Янчук, Дмитрий</a:t>
            </a:r>
          </a:p>
        </p:txBody>
      </p:sp>
      <p:pic>
        <p:nvPicPr>
          <p:cNvPr id="372" name="Picture 2" descr="D:\IceArrow256\Desktop\452px-Iluvõimlemine1.jpg"/>
          <p:cNvPicPr/>
          <p:nvPr/>
        </p:nvPicPr>
        <p:blipFill>
          <a:blip r:embed="rId4" cstate="print"/>
          <a:stretch/>
        </p:blipFill>
        <p:spPr>
          <a:xfrm>
            <a:off x="6084720" y="2637000"/>
            <a:ext cx="2948040" cy="3913200"/>
          </a:xfrm>
          <a:prstGeom prst="rect">
            <a:avLst/>
          </a:prstGeom>
          <a:ln>
            <a:noFill/>
          </a:ln>
        </p:spPr>
      </p:pic>
      <p:graphicFrame>
        <p:nvGraphicFramePr>
          <p:cNvPr id="373" name="Table 3"/>
          <p:cNvGraphicFramePr/>
          <p:nvPr/>
        </p:nvGraphicFramePr>
        <p:xfrm>
          <a:off x="971640" y="3716280"/>
          <a:ext cx="4752720" cy="914400"/>
        </p:xfrm>
        <a:graphic>
          <a:graphicData uri="http://schemas.openxmlformats.org/drawingml/2006/table">
            <a:tbl>
              <a:tblPr/>
              <a:tblGrid>
                <a:gridCol w="1584360"/>
                <a:gridCol w="1584360"/>
                <a:gridCol w="1584000"/>
              </a:tblGrid>
              <a:tr h="54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5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6"/>
                        </a:rPr>
                        <a:t>многоборье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Shape 1"/>
          <p:cNvSpPr txBox="1"/>
          <p:nvPr/>
        </p:nvSpPr>
        <p:spPr>
          <a:xfrm>
            <a:off x="900000" y="2646000"/>
            <a:ext cx="583272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Богда́н Ви́кторович Бондаре́нко 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(род.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30 августа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1989 года)</a:t>
            </a:r>
          </a:p>
        </p:txBody>
      </p:sp>
      <p:sp>
        <p:nvSpPr>
          <p:cNvPr id="375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Бондаренко, Богдан Викторович</a:t>
            </a:r>
          </a:p>
        </p:txBody>
      </p:sp>
      <p:graphicFrame>
        <p:nvGraphicFramePr>
          <p:cNvPr id="376" name="Table 3"/>
          <p:cNvGraphicFramePr/>
          <p:nvPr/>
        </p:nvGraphicFramePr>
        <p:xfrm>
          <a:off x="900000" y="3789360"/>
          <a:ext cx="4896000" cy="642600"/>
        </p:xfrm>
        <a:graphic>
          <a:graphicData uri="http://schemas.openxmlformats.org/drawingml/2006/table">
            <a:tbl>
              <a:tblPr/>
              <a:tblGrid>
                <a:gridCol w="1632240"/>
                <a:gridCol w="1631880"/>
                <a:gridCol w="1631880"/>
              </a:tblGrid>
              <a:tr h="64260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solidFill>
                      <a:srgbClr val="CC9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B008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Рио-де-Жанейро 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B008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высота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77" name="Picture 2" descr="D:\IceArrow256\Desktop\Bohdan_Bondarenko_Moscow_2013.jpg"/>
          <p:cNvPicPr/>
          <p:nvPr/>
        </p:nvPicPr>
        <p:blipFill>
          <a:blip r:embed="rId3" cstate="print"/>
          <a:srcRect l="35534" r="27266"/>
          <a:stretch/>
        </p:blipFill>
        <p:spPr>
          <a:xfrm>
            <a:off x="6732720" y="2637000"/>
            <a:ext cx="2266920" cy="406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" name="Table 1"/>
          <p:cNvGraphicFramePr/>
          <p:nvPr/>
        </p:nvGraphicFramePr>
        <p:xfrm>
          <a:off x="871560" y="2674800"/>
          <a:ext cx="4564080" cy="3220560"/>
        </p:xfrm>
        <a:graphic>
          <a:graphicData uri="http://schemas.openxmlformats.org/drawingml/2006/table">
            <a:tbl>
              <a:tblPr/>
              <a:tblGrid>
                <a:gridCol w="1141560"/>
                <a:gridCol w="1141200"/>
                <a:gridCol w="1139760"/>
                <a:gridCol w="1141560"/>
              </a:tblGrid>
              <a:tr h="368280"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Год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Страна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Медалей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Золотых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1996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Атланта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23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9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2000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Сидней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22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2004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Афины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24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2008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Пекин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27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2012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Лондон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  <a:tr h="64260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2016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Рио-де-Жанейро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11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</a:tr>
              <a:tr h="36828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Всего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sp>
        <p:nvSpPr>
          <p:cNvPr id="379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Задача</a:t>
            </a:r>
          </a:p>
        </p:txBody>
      </p:sp>
      <p:graphicFrame>
        <p:nvGraphicFramePr>
          <p:cNvPr id="380" name="Table 3"/>
          <p:cNvGraphicFramePr/>
          <p:nvPr/>
        </p:nvGraphicFramePr>
        <p:xfrm>
          <a:off x="5651640" y="2637000"/>
          <a:ext cx="2908080" cy="1555560"/>
        </p:xfrm>
        <a:graphic>
          <a:graphicData uri="http://schemas.openxmlformats.org/drawingml/2006/table">
            <a:tbl>
              <a:tblPr/>
              <a:tblGrid>
                <a:gridCol w="1454040"/>
                <a:gridCol w="1454040"/>
              </a:tblGrid>
              <a:tr h="388800"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Медалей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Количество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18720">
                      <a:solidFill>
                        <a:srgbClr val="FFFFFF"/>
                      </a:solidFill>
                    </a:lnB>
                    <a:solidFill>
                      <a:srgbClr val="31B6FD"/>
                    </a:solidFill>
                  </a:tcPr>
                </a:tc>
              </a:tr>
              <a:tr h="38880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Золотых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36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1872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  <a:tr h="38916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Серебряных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32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E8F3FF"/>
                    </a:solidFill>
                  </a:tcPr>
                </a:tc>
              </a:tr>
              <a:tr h="388800"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Бронзовых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59</a:t>
                      </a:r>
                    </a:p>
                  </a:txBody>
                  <a:tcPr marL="90000" marR="90000">
                    <a:lnL w="5760">
                      <a:solidFill>
                        <a:srgbClr val="FFFFFF"/>
                      </a:solidFill>
                    </a:lnL>
                    <a:lnR w="5760">
                      <a:solidFill>
                        <a:srgbClr val="FFFFFF"/>
                      </a:solidFill>
                    </a:lnR>
                    <a:lnT w="5760">
                      <a:solidFill>
                        <a:srgbClr val="FFFFFF"/>
                      </a:solidFill>
                    </a:lnT>
                    <a:lnB w="5760">
                      <a:solidFill>
                        <a:srgbClr val="FFFFFF"/>
                      </a:solidFill>
                    </a:lnB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871560" y="2674440"/>
            <a:ext cx="53100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Игорь Витальевич Радивилов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19 октября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1992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(23 года)) — украинский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4"/>
              </a:rPr>
              <a:t>гимнаст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.</a:t>
            </a:r>
          </a:p>
        </p:txBody>
      </p:sp>
      <p:sp>
        <p:nvSpPr>
          <p:cNvPr id="318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Радивилов, Игорь Витальевич</a:t>
            </a:r>
          </a:p>
        </p:txBody>
      </p:sp>
      <p:pic>
        <p:nvPicPr>
          <p:cNvPr id="319" name="Picture 2" descr="D:\IceArrow256\Desktop\2015_European_Artistic_Gymnastics_Championships_-_Vault_-_Medalists_06.jpg"/>
          <p:cNvPicPr/>
          <p:nvPr/>
        </p:nvPicPr>
        <p:blipFill>
          <a:blip r:embed="rId5" cstate="print"/>
          <a:stretch/>
        </p:blipFill>
        <p:spPr>
          <a:xfrm>
            <a:off x="6006960" y="2565360"/>
            <a:ext cx="2862360" cy="4292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871560" y="2674440"/>
            <a:ext cx="595944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Александр Степанович Чернецкий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 17 февраля 1984 (32 года)) — украинский борец греко-римского стиляю.</a:t>
            </a:r>
          </a:p>
        </p:txBody>
      </p:sp>
      <p:sp>
        <p:nvSpPr>
          <p:cNvPr id="321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Чернецкий, Александр Степанович</a:t>
            </a:r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322" name="Picture 3" descr="D:\IceArrow256\Desktop\Олександр_Чернецький.jpg"/>
          <p:cNvPicPr/>
          <p:nvPr/>
        </p:nvPicPr>
        <p:blipFill>
          <a:blip r:embed="rId2" cstate="print"/>
          <a:stretch/>
        </p:blipFill>
        <p:spPr>
          <a:xfrm>
            <a:off x="6767640" y="2565360"/>
            <a:ext cx="2116080" cy="4232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extShape 1"/>
          <p:cNvSpPr txBox="1"/>
          <p:nvPr/>
        </p:nvSpPr>
        <p:spPr>
          <a:xfrm>
            <a:off x="871560" y="2674440"/>
            <a:ext cx="578808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Александр Степанович Чернецкий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 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9 июня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1978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(38 лет)) — украинский бегун на длинные дистанции.</a:t>
            </a:r>
          </a:p>
        </p:txBody>
      </p:sp>
      <p:sp>
        <p:nvSpPr>
          <p:cNvPr id="324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Ситковский, Александр Васильевич</a:t>
            </a:r>
            <a:endParaRPr lang="ru-R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pic>
        <p:nvPicPr>
          <p:cNvPr id="325" name="Picture 2" descr="D:\IceArrow256\Desktop\293px-Oleksandr_Sitkovskyy_(Ukraine)_-_London_2012_Mens_Marathon.jpg"/>
          <p:cNvPicPr/>
          <p:nvPr/>
        </p:nvPicPr>
        <p:blipFill>
          <a:blip r:embed="rId4" cstate="print"/>
          <a:stretch/>
        </p:blipFill>
        <p:spPr>
          <a:xfrm>
            <a:off x="6372360" y="2590920"/>
            <a:ext cx="2587320" cy="4240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TextShape 1"/>
          <p:cNvSpPr txBox="1"/>
          <p:nvPr/>
        </p:nvSpPr>
        <p:spPr>
          <a:xfrm>
            <a:off x="871200" y="2674440"/>
            <a:ext cx="542916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Оле́г Ю́рьевич Верня́ев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 29 сентября 1993 года(22 года)) — украинский гимнаст</a:t>
            </a:r>
          </a:p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27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Верняев, Олег Юрьевич</a:t>
            </a:r>
          </a:p>
        </p:txBody>
      </p:sp>
      <p:pic>
        <p:nvPicPr>
          <p:cNvPr id="328" name="Picture 3" descr="D:\IceArrow256\Desktop\2015_European_Artistic_Gymnastics_Championships_-_Parallel_Bars_-_Medalists_08.jpg"/>
          <p:cNvPicPr/>
          <p:nvPr/>
        </p:nvPicPr>
        <p:blipFill>
          <a:blip r:embed="rId2" cstate="print"/>
          <a:stretch/>
        </p:blipFill>
        <p:spPr>
          <a:xfrm>
            <a:off x="6156360" y="2565360"/>
            <a:ext cx="2808360" cy="4213440"/>
          </a:xfrm>
          <a:prstGeom prst="rect">
            <a:avLst/>
          </a:prstGeom>
          <a:ln>
            <a:noFill/>
          </a:ln>
        </p:spPr>
      </p:pic>
      <p:graphicFrame>
        <p:nvGraphicFramePr>
          <p:cNvPr id="329" name="Table 3"/>
          <p:cNvGraphicFramePr/>
          <p:nvPr/>
        </p:nvGraphicFramePr>
        <p:xfrm>
          <a:off x="1116000" y="4076640"/>
          <a:ext cx="4751280" cy="731520"/>
        </p:xfrm>
        <a:graphic>
          <a:graphicData uri="http://schemas.openxmlformats.org/drawingml/2006/table">
            <a:tbl>
              <a:tblPr/>
              <a:tblGrid>
                <a:gridCol w="2424240"/>
                <a:gridCol w="2327040"/>
              </a:tblGrid>
              <a:tr h="27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многоборье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7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Золото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D7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брусья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Shape 1"/>
          <p:cNvSpPr txBox="1"/>
          <p:nvPr/>
        </p:nvSpPr>
        <p:spPr>
          <a:xfrm>
            <a:off x="871560" y="2674440"/>
            <a:ext cx="557208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Юрий Владимирович Чебан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 5 июля 1986 (30 лет)) — 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украинский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 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3"/>
              </a:rPr>
              <a:t>каноист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.</a:t>
            </a:r>
          </a:p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endParaRPr lang="ru-RU" sz="2400" b="0" strike="noStrike" spc="-1">
              <a:solidFill>
                <a:srgbClr val="073E87"/>
              </a:solidFill>
              <a:uFill>
                <a:solidFill>
                  <a:srgbClr val="FFFFFF"/>
                </a:solidFill>
              </a:uFill>
              <a:latin typeface="Candara"/>
            </a:endParaRPr>
          </a:p>
        </p:txBody>
      </p:sp>
      <p:sp>
        <p:nvSpPr>
          <p:cNvPr id="331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Чебан, Юрий Владимирович</a:t>
            </a:r>
          </a:p>
        </p:txBody>
      </p:sp>
      <p:graphicFrame>
        <p:nvGraphicFramePr>
          <p:cNvPr id="332" name="Table 3"/>
          <p:cNvGraphicFramePr/>
          <p:nvPr/>
        </p:nvGraphicFramePr>
        <p:xfrm>
          <a:off x="900000" y="3989520"/>
          <a:ext cx="5077080" cy="365760"/>
        </p:xfrm>
        <a:graphic>
          <a:graphicData uri="http://schemas.openxmlformats.org/drawingml/2006/table">
            <a:tbl>
              <a:tblPr/>
              <a:tblGrid>
                <a:gridCol w="2538360"/>
                <a:gridCol w="2538720"/>
              </a:tblGrid>
              <a:tr h="27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Золото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D7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4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33" name="Picture 2" descr="D:\IceArrow256\Desktop\466px-Yuriy_cheban.jpg"/>
          <p:cNvPicPr/>
          <p:nvPr/>
        </p:nvPicPr>
        <p:blipFill>
          <a:blip r:embed="rId5" cstate="print"/>
          <a:stretch/>
        </p:blipFill>
        <p:spPr>
          <a:xfrm>
            <a:off x="6443640" y="2575080"/>
            <a:ext cx="2573280" cy="4240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871200" y="2674440"/>
            <a:ext cx="515772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Сергей Владимирович Кулиш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(род. 17 апреля 1993 (23 года)) — украинский спортсмен (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пулевая стрельба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)</a:t>
            </a:r>
          </a:p>
        </p:txBody>
      </p:sp>
      <p:sp>
        <p:nvSpPr>
          <p:cNvPr id="335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Кулиш, Сергей Владимирович</a:t>
            </a:r>
          </a:p>
        </p:txBody>
      </p:sp>
      <p:graphicFrame>
        <p:nvGraphicFramePr>
          <p:cNvPr id="336" name="Table 3"/>
          <p:cNvGraphicFramePr/>
          <p:nvPr/>
        </p:nvGraphicFramePr>
        <p:xfrm>
          <a:off x="900000" y="4292640"/>
          <a:ext cx="4751640" cy="365760"/>
        </p:xfrm>
        <a:graphic>
          <a:graphicData uri="http://schemas.openxmlformats.org/drawingml/2006/table">
            <a:tbl>
              <a:tblPr/>
              <a:tblGrid>
                <a:gridCol w="2424240"/>
                <a:gridCol w="2327400"/>
              </a:tblGrid>
              <a:tr h="27936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37" name="Picture 2" descr="D:\IceArrow256\Desktop\9794f07e06d702f57ab485220a3eb2f6.jpg"/>
          <p:cNvPicPr/>
          <p:nvPr/>
        </p:nvPicPr>
        <p:blipFill>
          <a:blip r:embed="rId4" cstate="print"/>
          <a:srcRect l="32725" r="16780"/>
          <a:stretch/>
        </p:blipFill>
        <p:spPr>
          <a:xfrm>
            <a:off x="6029280" y="2637000"/>
            <a:ext cx="3114720" cy="4032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871560" y="2674440"/>
            <a:ext cx="5068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Елена Владимировна Воронина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укр.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i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Олена Володимирівна Вороніна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, род. 5 мая 1990) — украинская фехтовальщица</a:t>
            </a:r>
          </a:p>
        </p:txBody>
      </p:sp>
      <p:sp>
        <p:nvSpPr>
          <p:cNvPr id="339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Воронина, Елена Александровна</a:t>
            </a:r>
          </a:p>
        </p:txBody>
      </p:sp>
      <p:graphicFrame>
        <p:nvGraphicFramePr>
          <p:cNvPr id="340" name="Table 3"/>
          <p:cNvGraphicFramePr/>
          <p:nvPr/>
        </p:nvGraphicFramePr>
        <p:xfrm>
          <a:off x="971640" y="4653000"/>
          <a:ext cx="4537080" cy="914400"/>
        </p:xfrm>
        <a:graphic>
          <a:graphicData uri="http://schemas.openxmlformats.org/drawingml/2006/table">
            <a:tbl>
              <a:tblPr/>
              <a:tblGrid>
                <a:gridCol w="1512720"/>
                <a:gridCol w="1511280"/>
                <a:gridCol w="1513080"/>
              </a:tblGrid>
              <a:tr h="647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4"/>
                        </a:rPr>
                        <a:t>командная сабля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41" name="Picture 2" descr="D:\IceArrow256\Desktop\Olena_Voronina_2014_European_Championships_SFS-EQ_t142957.jpg"/>
          <p:cNvPicPr/>
          <p:nvPr/>
        </p:nvPicPr>
        <p:blipFill>
          <a:blip r:embed="rId5" cstate="print"/>
          <a:stretch/>
        </p:blipFill>
        <p:spPr>
          <a:xfrm>
            <a:off x="5940360" y="2565360"/>
            <a:ext cx="3171960" cy="423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871560" y="2674440"/>
            <a:ext cx="5500800" cy="34513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72880" indent="-272880">
              <a:buClr>
                <a:srgbClr val="31B6FD"/>
              </a:buClr>
              <a:buFont typeface="Symbol" charset="2"/>
              <a:buChar char=""/>
            </a:pPr>
            <a:r>
              <a:rPr lang="ru-RU" sz="2400" b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Алина Ивановна Комащук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(</a:t>
            </a:r>
            <a:r>
              <a:rPr lang="ru-RU" sz="2400" b="0" strike="noStrike" spc="-1">
                <a:solidFill>
                  <a:srgbClr val="0080FF"/>
                </a:solidFill>
                <a:uFill>
                  <a:solidFill>
                    <a:srgbClr val="FFFFFF"/>
                  </a:solidFill>
                </a:uFill>
                <a:latin typeface="Candara"/>
                <a:hlinkClick r:id="rId2"/>
              </a:rPr>
              <a:t>укр.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 </a:t>
            </a:r>
            <a:r>
              <a:rPr lang="ru-RU" sz="2400" b="0" i="1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Аліна Іванівна Комащук</a:t>
            </a:r>
            <a:r>
              <a:rPr lang="ru-RU" sz="2400" b="0" strike="noStrike" spc="-1">
                <a:solidFill>
                  <a:srgbClr val="073E87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, род. 24 апреля 1993) — украинская фехтовальщица-саблистка</a:t>
            </a:r>
          </a:p>
        </p:txBody>
      </p:sp>
      <p:sp>
        <p:nvSpPr>
          <p:cNvPr id="343" name="TextShape 2"/>
          <p:cNvSpPr txBox="1"/>
          <p:nvPr/>
        </p:nvSpPr>
        <p:spPr>
          <a:xfrm>
            <a:off x="457200" y="338040"/>
            <a:ext cx="8229600" cy="1252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ru-R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ndara"/>
              </a:rPr>
              <a:t>Комащук, Алина Ивановна</a:t>
            </a:r>
          </a:p>
        </p:txBody>
      </p:sp>
      <p:graphicFrame>
        <p:nvGraphicFramePr>
          <p:cNvPr id="344" name="Table 3"/>
          <p:cNvGraphicFramePr/>
          <p:nvPr/>
        </p:nvGraphicFramePr>
        <p:xfrm>
          <a:off x="971640" y="4653000"/>
          <a:ext cx="4537080" cy="914400"/>
        </p:xfrm>
        <a:graphic>
          <a:graphicData uri="http://schemas.openxmlformats.org/drawingml/2006/table">
            <a:tbl>
              <a:tblPr/>
              <a:tblGrid>
                <a:gridCol w="1512720"/>
                <a:gridCol w="1511280"/>
                <a:gridCol w="1513080"/>
              </a:tblGrid>
              <a:tr h="647640">
                <a:tc>
                  <a:txBody>
                    <a:bodyPr/>
                    <a:lstStyle/>
                    <a:p>
                      <a:pPr algn="ctr"/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</a:rPr>
                        <a:t>Серебро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3"/>
                        </a:rPr>
                        <a:t>Рио-де-Жанейро 2016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strike="noStrike" spc="-1">
                          <a:solidFill>
                            <a:srgbClr val="0080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ndara"/>
                          <a:hlinkClick r:id="rId4"/>
                        </a:rPr>
                        <a:t>командная сабля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Candara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345" name="Picture 2" descr="D:\IceArrow256\Desktop\Alina_Komashchuk_2015_WCh_SFS-IN_t151558.jpg"/>
          <p:cNvPicPr/>
          <p:nvPr/>
        </p:nvPicPr>
        <p:blipFill>
          <a:blip r:embed="rId5" cstate="print"/>
          <a:stretch/>
        </p:blipFill>
        <p:spPr>
          <a:xfrm>
            <a:off x="6372360" y="2565360"/>
            <a:ext cx="2738160" cy="4098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235</Words>
  <Application>Microsoft Office PowerPoint</Application>
  <PresentationFormat>Экран 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Rio 2016</dc:title>
  <dc:creator>IceArrow256</dc:creator>
  <cp:lastModifiedBy>User</cp:lastModifiedBy>
  <cp:revision>12</cp:revision>
  <dcterms:created xsi:type="dcterms:W3CDTF">2016-09-05T22:26:16Z</dcterms:created>
  <dcterms:modified xsi:type="dcterms:W3CDTF">2016-09-26T08:27:29Z</dcterms:modified>
  <dc:language>ru-RU</dc:language>
</cp:coreProperties>
</file>