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2" r:id="rId2"/>
    <p:sldMasterId id="2147483654" r:id="rId3"/>
    <p:sldMasterId id="2147483744" r:id="rId4"/>
  </p:sldMasterIdLst>
  <p:notesMasterIdLst>
    <p:notesMasterId r:id="rId27"/>
  </p:notesMasterIdLst>
  <p:sldIdLst>
    <p:sldId id="256" r:id="rId5"/>
    <p:sldId id="315" r:id="rId6"/>
    <p:sldId id="324" r:id="rId7"/>
    <p:sldId id="310" r:id="rId8"/>
    <p:sldId id="311" r:id="rId9"/>
    <p:sldId id="312" r:id="rId10"/>
    <p:sldId id="317" r:id="rId11"/>
    <p:sldId id="322" r:id="rId12"/>
    <p:sldId id="297" r:id="rId13"/>
    <p:sldId id="264" r:id="rId14"/>
    <p:sldId id="267" r:id="rId15"/>
    <p:sldId id="269" r:id="rId16"/>
    <p:sldId id="271" r:id="rId17"/>
    <p:sldId id="313" r:id="rId18"/>
    <p:sldId id="274" r:id="rId19"/>
    <p:sldId id="273" r:id="rId20"/>
    <p:sldId id="305" r:id="rId21"/>
    <p:sldId id="321" r:id="rId22"/>
    <p:sldId id="319" r:id="rId23"/>
    <p:sldId id="323" r:id="rId24"/>
    <p:sldId id="318" r:id="rId25"/>
    <p:sldId id="307" r:id="rId26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Verdana" pitchFamily="32" charset="0"/>
      <a:defRPr kern="1200">
        <a:solidFill>
          <a:schemeClr val="bg1"/>
        </a:solidFill>
        <a:latin typeface="Verdana" pitchFamily="32" charset="0"/>
        <a:ea typeface="+mn-ea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Verdana" pitchFamily="32" charset="0"/>
      <a:defRPr kern="1200">
        <a:solidFill>
          <a:schemeClr val="bg1"/>
        </a:solidFill>
        <a:latin typeface="Verdana" pitchFamily="32" charset="0"/>
        <a:ea typeface="+mn-ea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Verdana" pitchFamily="32" charset="0"/>
      <a:defRPr kern="1200">
        <a:solidFill>
          <a:schemeClr val="bg1"/>
        </a:solidFill>
        <a:latin typeface="Verdana" pitchFamily="32" charset="0"/>
        <a:ea typeface="+mn-ea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Verdana" pitchFamily="32" charset="0"/>
      <a:defRPr kern="1200">
        <a:solidFill>
          <a:schemeClr val="bg1"/>
        </a:solidFill>
        <a:latin typeface="Verdana" pitchFamily="32" charset="0"/>
        <a:ea typeface="+mn-ea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Verdana" pitchFamily="32" charset="0"/>
      <a:defRPr kern="1200">
        <a:solidFill>
          <a:schemeClr val="bg1"/>
        </a:solidFill>
        <a:latin typeface="Verdana" pitchFamily="3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Verdana" pitchFamily="3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Verdana" pitchFamily="3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Verdana" pitchFamily="3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Verdana" pitchFamily="3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63" autoAdjust="0"/>
    <p:restoredTop sz="94660"/>
  </p:normalViewPr>
  <p:slideViewPr>
    <p:cSldViewPr>
      <p:cViewPr>
        <p:scale>
          <a:sx n="48" d="100"/>
          <a:sy n="48" d="100"/>
        </p:scale>
        <p:origin x="-606" y="-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cs typeface="Lucida Sans Unicode" charset="0"/>
              </a:defRPr>
            </a:lvl1pPr>
          </a:lstStyle>
          <a:p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cs typeface="Lucida Sans Unicode" charset="0"/>
              </a:defRPr>
            </a:lvl1pPr>
          </a:lstStyle>
          <a:p>
            <a:fld id="{B2F90DEC-CB34-4446-86C4-9F21AE773131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66216B4-A758-4C2D-B935-11A036CE97BA}" type="slidenum">
              <a:rPr lang="en-GB"/>
              <a:pPr/>
              <a:t>1</a:t>
            </a:fld>
            <a:endParaRPr lang="en-GB"/>
          </a:p>
        </p:txBody>
      </p:sp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A5BABB1-528F-40BD-8349-53746C583481}" type="slidenum">
              <a:rPr lang="en-GB" sz="1200">
                <a:solidFill>
                  <a:srgbClr val="000000"/>
                </a:solidFill>
                <a:ea typeface="MS Gothic" charset="0"/>
                <a:cs typeface="MS Gothic" charset="0"/>
              </a:rPr>
              <a:pPr algn="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GB" sz="120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C6577-E22E-4634-A123-CAC635D0C8C6}" type="slidenum">
              <a:rPr lang="en-GB"/>
              <a:pPr/>
              <a:t>9</a:t>
            </a:fld>
            <a:endParaRPr lang="en-GB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D0C8FF4-254E-4981-89DF-CE07FF7DC5AA}" type="slidenum">
              <a:rPr lang="en-GB"/>
              <a:pPr/>
              <a:t>10</a:t>
            </a:fld>
            <a:endParaRPr lang="en-GB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D91DC8-CF98-4C70-B76B-1B4FE2E38F89}" type="slidenum">
              <a:rPr lang="en-GB"/>
              <a:pPr/>
              <a:t>11</a:t>
            </a:fld>
            <a:endParaRPr lang="en-GB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9F46956-4063-4DB0-A74A-23AD1C066174}" type="slidenum">
              <a:rPr lang="en-GB"/>
              <a:pPr/>
              <a:t>12</a:t>
            </a:fld>
            <a:endParaRPr lang="en-GB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396CA7-1A9C-48DC-B88A-22F81ABAFFC0}" type="slidenum">
              <a:rPr lang="en-GB"/>
              <a:pPr/>
              <a:t>13</a:t>
            </a:fld>
            <a:endParaRPr lang="en-GB"/>
          </a:p>
        </p:txBody>
      </p:sp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2DCF671-7D03-494C-B25B-DF96FFD7F955}" type="slidenum">
              <a:rPr lang="en-GB" sz="1200">
                <a:solidFill>
                  <a:srgbClr val="000000"/>
                </a:solidFill>
                <a:ea typeface="MS Gothic" charset="0"/>
                <a:cs typeface="MS Gothic" charset="0"/>
              </a:rPr>
              <a:pPr algn="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13</a:t>
            </a:fld>
            <a:endParaRPr lang="en-GB" sz="120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396CA7-1A9C-48DC-B88A-22F81ABAFFC0}" type="slidenum">
              <a:rPr lang="en-GB"/>
              <a:pPr/>
              <a:t>14</a:t>
            </a:fld>
            <a:endParaRPr lang="en-GB"/>
          </a:p>
        </p:txBody>
      </p:sp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0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2DCF671-7D03-494C-B25B-DF96FFD7F955}" type="slidenum">
              <a:rPr lang="en-GB" sz="1200">
                <a:solidFill>
                  <a:srgbClr val="000000"/>
                </a:solidFill>
                <a:ea typeface="MS Gothic" charset="0"/>
                <a:cs typeface="MS Gothic" charset="0"/>
              </a:rPr>
              <a:pPr algn="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14</a:t>
            </a:fld>
            <a:endParaRPr lang="en-GB" sz="120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65C5A91-33D3-4A4B-B2EA-45CAD1E5DECC}" type="slidenum">
              <a:rPr lang="en-GB"/>
              <a:pPr/>
              <a:t>15</a:t>
            </a:fld>
            <a:endParaRPr lang="en-GB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DE37F68-D44C-444E-8E7B-DB6A9CF282E3}" type="slidenum">
              <a:rPr lang="en-GB"/>
              <a:pPr/>
              <a:t>16</a:t>
            </a:fld>
            <a:endParaRPr lang="en-GB"/>
          </a:p>
        </p:txBody>
      </p:sp>
      <p:sp>
        <p:nvSpPr>
          <p:cNvPr id="49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22A3720-38C5-4A1C-8D06-76279F1123D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9667C9C-DE37-4CF9-9D6A-D00AAD086FA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59613" y="144463"/>
            <a:ext cx="1873250" cy="6102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5100" y="144463"/>
            <a:ext cx="5472113" cy="6102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7CC6A96-2845-4691-B239-BE0DA72B562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F0F4DE0-5D92-4D9A-BC99-0498087A8FA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07878B1-5E44-4751-9BBE-96C9967E0E6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308CF04-0EB6-4DFC-A5A8-1CE1A4CB74D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1888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9388" y="1447800"/>
            <a:ext cx="3673475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06E36E6-3430-478A-A374-E0F0936FCC3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6178CB1-C42A-4898-8922-A06343BC3CB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EB610CE-4581-4FCB-803D-E019F22E14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F69BC0A-F3B0-4665-8490-4BF3BE24706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6A4A9F6-A30D-442E-8C7A-052C0259635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21CA491-2F1A-4769-A574-38F3A698E47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A0ECD55-DD50-4F92-A95C-266044BFFC3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2607047-ACC5-4648-A366-DFBA5F9E855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59613" y="144463"/>
            <a:ext cx="1873250" cy="6102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5100" y="144463"/>
            <a:ext cx="5472113" cy="6102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A2A2D6D-6BDA-4073-A629-B2D3588D68A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32FBBF7-2805-427E-B9A9-68068E52FF9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9A4A75C-488A-4FE9-848E-A46036E17BE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B426EFE-1268-4FF6-BB65-0EA90AC7FA0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1888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9388" y="1447800"/>
            <a:ext cx="3673475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DF07DBE-53A4-41F3-A923-BA3302E8F4A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3E5209C-34D3-4F1F-95E5-F58CAE00A72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5D08131-ECEC-4A83-BCC8-717783D37EE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181490B-EA63-48B5-8D1B-36834C61DD2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7FDFF75-380B-4887-BF44-961836A4024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5D2B8B7-57B9-463A-B453-C04410304B5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B56B23C-1783-4A78-AFF5-BECE38443F7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9C7032D-1A08-41CB-A977-B514F906B3E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59613" y="144463"/>
            <a:ext cx="1873250" cy="6102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5100" y="144463"/>
            <a:ext cx="5472113" cy="6102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6005AB3-934E-4D46-AAFA-ED9EF0080AD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03DDD1B-216D-45E6-8444-A4C4EA60F52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C7D6B6-46A8-4564-A1BF-C296DACB80A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0184298-94B5-4CD9-B7AE-D8BE654CE93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F17470E-D003-4D13-833F-0E76FFDDB20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E8B4AF6-22A0-4410-85EB-51EAD74D3F5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228B42-E33F-42EE-8619-7E4B89EBB91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1888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9388" y="1447800"/>
            <a:ext cx="3673475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5DDC865-A713-40DD-8278-965C53F18BD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BE6E6D-BF7A-4B68-BDFA-06A3836CC51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CBB9347-DCAA-41CE-AE09-7ABC82D0480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285E7A6-F715-4A18-8D68-3E206E5271F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E1307B-C284-410B-BDD7-0C188633DC5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1F4FA-1D09-4F97-A31F-BFA4CABBD570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22FE9D-6517-437A-94E8-1A3DC36141F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63B9416-6DC9-4FC3-B83A-3590C392E65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CA32B2C-9BB8-4574-8692-4B40AF12EB6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9ECA546-EE84-417F-BA7E-7760DD25FEB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F5351AA-7743-43E5-9EF2-727BF431166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05FBA60-8D04-459B-A1F6-D6368E4259E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300 w 1638300"/>
              <a:gd name="T1" fmla="*/ 819150 h 1638300"/>
              <a:gd name="T2" fmla="*/ 819150 w 1638300"/>
              <a:gd name="T3" fmla="*/ 1638300 h 1638300"/>
              <a:gd name="T4" fmla="*/ 0 w 1638300"/>
              <a:gd name="T5" fmla="*/ 819150 h 1638300"/>
              <a:gd name="T6" fmla="*/ 819150 w 1638300"/>
              <a:gd name="T7" fmla="*/ 0 h 1638300"/>
              <a:gd name="T8" fmla="*/ 239924 w 1638300"/>
              <a:gd name="T9" fmla="*/ 239923 h 1638300"/>
              <a:gd name="T10" fmla="*/ 1398376 w 1638300"/>
              <a:gd name="T11" fmla="*/ 1398377 h 1638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1638300" h="1638300">
                <a:moveTo>
                  <a:pt x="1638300" y="819150"/>
                </a:moveTo>
                <a:lnTo>
                  <a:pt x="1638300" y="819150"/>
                </a:lnTo>
                <a:cubicBezTo>
                  <a:pt x="1638300" y="1271554"/>
                  <a:pt x="1271554" y="1638300"/>
                  <a:pt x="819150" y="1638300"/>
                </a:cubicBezTo>
                <a:cubicBezTo>
                  <a:pt x="818981" y="1638300"/>
                  <a:pt x="818812" y="1638299"/>
                  <a:pt x="818644" y="1638299"/>
                </a:cubicBezTo>
                <a:lnTo>
                  <a:pt x="819150" y="819150"/>
                </a:lnTo>
                <a:close/>
              </a:path>
            </a:pathLst>
          </a:custGeom>
          <a:solidFill>
            <a:srgbClr val="FEFAF4">
              <a:alpha val="32999"/>
            </a:srgbClr>
          </a:solidFill>
          <a:ln w="3240">
            <a:solidFill>
              <a:srgbClr val="D2C39E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168275" y="20638"/>
            <a:ext cx="1703388" cy="1703387"/>
          </a:xfrm>
          <a:prstGeom prst="ellipse">
            <a:avLst/>
          </a:prstGeom>
          <a:noFill/>
          <a:ln w="27360">
            <a:solidFill>
              <a:srgbClr val="FFF6DB"/>
            </a:solidFill>
            <a:miter lim="800000"/>
            <a:headEnd/>
            <a:tailEnd/>
          </a:ln>
          <a:effectLst>
            <a:outerShdw dist="108733" dir="399266" algn="ctr" rotWithShape="0">
              <a:srgbClr val="AFA58D">
                <a:alpha val="85008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165100" y="1036638"/>
            <a:ext cx="1168400" cy="1168400"/>
            <a:chOff x="104" y="653"/>
            <a:chExt cx="736" cy="736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04" y="653"/>
              <a:ext cx="737" cy="7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 rot="2340000">
              <a:off x="220" y="766"/>
              <a:ext cx="501" cy="49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012825" y="0"/>
            <a:ext cx="8131175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014413" y="0"/>
            <a:ext cx="73025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dist="114543" dir="6567601" algn="ctr" rotWithShape="0">
              <a:srgbClr val="706B5F">
                <a:alpha val="25041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914400" y="1408113"/>
            <a:ext cx="230188" cy="223837"/>
            <a:chOff x="576" y="887"/>
            <a:chExt cx="145" cy="141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576" y="887"/>
              <a:ext cx="146" cy="14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>
              <a:off x="600" y="910"/>
              <a:ext cx="94" cy="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9" name="Oval 11"/>
          <p:cNvSpPr>
            <a:spLocks noChangeArrowheads="1"/>
          </p:cNvSpPr>
          <p:nvPr/>
        </p:nvSpPr>
        <p:spPr bwMode="auto">
          <a:xfrm>
            <a:off x="1157288" y="1344613"/>
            <a:ext cx="63500" cy="65087"/>
          </a:xfrm>
          <a:prstGeom prst="ellipse">
            <a:avLst/>
          </a:prstGeom>
          <a:noFill/>
          <a:ln w="12600">
            <a:solidFill>
              <a:srgbClr val="307F9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435100" y="144463"/>
            <a:ext cx="7497763" cy="1403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5100" y="1447800"/>
            <a:ext cx="7497763" cy="4799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3581400" y="6303963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5715000" y="6303963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8613775" y="6303963"/>
            <a:ext cx="455613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B5A788"/>
              </a:buClr>
              <a:defRPr sz="1200">
                <a:solidFill>
                  <a:srgbClr val="B5A788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fld id="{C14C3C94-D68A-472E-89F9-A5B9B2190C2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5pPr>
      <a:lvl6pPr marL="4572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6pPr>
      <a:lvl7pPr marL="9144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7pPr>
      <a:lvl8pPr marL="13716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8pPr>
      <a:lvl9pPr marL="18288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9pPr>
    </p:titleStyle>
    <p:bodyStyle>
      <a:lvl1pPr marL="363538" indent="-282575" algn="l" defTabSz="449263" rtl="0" eaLnBrk="0" fontAlgn="base" hangingPunct="0">
        <a:spcBef>
          <a:spcPts val="600"/>
        </a:spcBef>
        <a:spcAft>
          <a:spcPct val="0"/>
        </a:spcAft>
        <a:buClr>
          <a:srgbClr val="3891A7"/>
        </a:buClr>
        <a:buSzPct val="80000"/>
        <a:buFont typeface="Wingdings 2" pitchFamily="16" charset="2"/>
        <a:buChar char="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638175" indent="-234950" algn="l" defTabSz="449263" rtl="0" eaLnBrk="0" fontAlgn="base" hangingPunct="0">
        <a:spcBef>
          <a:spcPts val="550"/>
        </a:spcBef>
        <a:spcAft>
          <a:spcPct val="0"/>
        </a:spcAft>
        <a:buClr>
          <a:srgbClr val="3891A7"/>
        </a:buClr>
        <a:buSzPct val="100000"/>
        <a:buFont typeface="Verdana" pitchFamily="32" charset="0"/>
        <a:buChar char="◦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884238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FEB80A"/>
        </a:buClr>
        <a:buSzPct val="100000"/>
        <a:buFont typeface="Wingdings 2" pitchFamily="16" charset="2"/>
        <a:buChar char="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095375" indent="-173038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12954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17526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2098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26670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1242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14413" y="0"/>
            <a:ext cx="8129587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014413" y="0"/>
            <a:ext cx="73025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dist="114543" dir="6567601" algn="ctr" rotWithShape="0">
              <a:srgbClr val="706B5F">
                <a:alpha val="25041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35100" y="144463"/>
            <a:ext cx="7497763" cy="1403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5100" y="1447800"/>
            <a:ext cx="7497763" cy="4799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581400" y="6303963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715000" y="6303963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8613775" y="6303963"/>
            <a:ext cx="455613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B5A788"/>
              </a:buClr>
              <a:defRPr sz="1200">
                <a:solidFill>
                  <a:srgbClr val="B5A788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fld id="{4C8BE241-3074-4EEF-9998-E54C44B45E9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5pPr>
      <a:lvl6pPr marL="4572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6pPr>
      <a:lvl7pPr marL="9144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7pPr>
      <a:lvl8pPr marL="13716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8pPr>
      <a:lvl9pPr marL="18288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9pPr>
    </p:titleStyle>
    <p:bodyStyle>
      <a:lvl1pPr marL="363538" indent="-282575" algn="l" defTabSz="449263" rtl="0" eaLnBrk="0" fontAlgn="base" hangingPunct="0">
        <a:spcBef>
          <a:spcPts val="600"/>
        </a:spcBef>
        <a:spcAft>
          <a:spcPct val="0"/>
        </a:spcAft>
        <a:buClr>
          <a:srgbClr val="3891A7"/>
        </a:buClr>
        <a:buSzPct val="80000"/>
        <a:buFont typeface="Wingdings 2" pitchFamily="16" charset="2"/>
        <a:buChar char="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638175" indent="-234950" algn="l" defTabSz="449263" rtl="0" eaLnBrk="0" fontAlgn="base" hangingPunct="0">
        <a:spcBef>
          <a:spcPts val="550"/>
        </a:spcBef>
        <a:spcAft>
          <a:spcPct val="0"/>
        </a:spcAft>
        <a:buClr>
          <a:srgbClr val="3891A7"/>
        </a:buClr>
        <a:buSzPct val="100000"/>
        <a:buFont typeface="Verdana" pitchFamily="32" charset="0"/>
        <a:buChar char="◦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884238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FEB80A"/>
        </a:buClr>
        <a:buSzPct val="100000"/>
        <a:buFont typeface="Wingdings 2" pitchFamily="16" charset="2"/>
        <a:buChar char="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095375" indent="-173038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12954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17526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2098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26670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1242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"/>
          <p:cNvGrpSpPr>
            <a:grpSpLocks/>
          </p:cNvGrpSpPr>
          <p:nvPr/>
        </p:nvGrpSpPr>
        <p:grpSpPr bwMode="auto">
          <a:xfrm>
            <a:off x="646113" y="969963"/>
            <a:ext cx="4802187" cy="4800600"/>
            <a:chOff x="407" y="611"/>
            <a:chExt cx="3025" cy="302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07" y="611"/>
              <a:ext cx="3026" cy="30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7171" name="Text Box 3"/>
            <p:cNvSpPr txBox="1">
              <a:spLocks noChangeArrowheads="1"/>
            </p:cNvSpPr>
            <p:nvPr/>
          </p:nvSpPr>
          <p:spPr bwMode="auto">
            <a:xfrm>
              <a:off x="480" y="672"/>
              <a:ext cx="2880" cy="288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2" name="AutoShape 4"/>
          <p:cNvSpPr>
            <a:spLocks noChangeArrowheads="1"/>
          </p:cNvSpPr>
          <p:nvPr/>
        </p:nvSpPr>
        <p:spPr bwMode="auto">
          <a:xfrm rot="19440000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w="6480">
            <a:solidFill>
              <a:srgbClr val="FFFFFF"/>
            </a:solidFill>
            <a:miter lim="800000"/>
            <a:headEnd/>
            <a:tailEnd/>
          </a:ln>
          <a:effectLst>
            <a:outerShdw dist="25364" dir="3324463" algn="ctr" rotWithShape="0">
              <a:srgbClr val="EBDAB1">
                <a:alpha val="40033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rot="2100000" flipH="1">
            <a:off x="5003800" y="938213"/>
            <a:ext cx="649288" cy="204787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w="6480">
            <a:solidFill>
              <a:srgbClr val="FFFFFF"/>
            </a:solidFill>
            <a:miter lim="800000"/>
            <a:headEnd/>
            <a:tailEnd/>
          </a:ln>
          <a:effectLst>
            <a:outerShdw dist="25364" dir="3324463" algn="ctr" rotWithShape="0">
              <a:srgbClr val="E7DEC9">
                <a:alpha val="20044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5100" y="144463"/>
            <a:ext cx="7497763" cy="1403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5100" y="1447800"/>
            <a:ext cx="7497763" cy="4799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581400" y="6303963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715000" y="6303963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8613775" y="6303963"/>
            <a:ext cx="455613" cy="474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B5A788"/>
              </a:buClr>
              <a:defRPr sz="1200">
                <a:solidFill>
                  <a:srgbClr val="B5A788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fld id="{F0F1B08A-E9C6-471F-9E3E-E398C4162E42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5pPr>
      <a:lvl6pPr marL="4572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6pPr>
      <a:lvl7pPr marL="9144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7pPr>
      <a:lvl8pPr marL="13716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8pPr>
      <a:lvl9pPr marL="1828800" algn="l" defTabSz="449263" rtl="0" eaLnBrk="0" fontAlgn="base" hangingPunct="0">
        <a:spcBef>
          <a:spcPct val="0"/>
        </a:spcBef>
        <a:spcAft>
          <a:spcPct val="0"/>
        </a:spcAft>
        <a:buClr>
          <a:srgbClr val="572314"/>
        </a:buClr>
        <a:buSzPct val="100000"/>
        <a:buFont typeface="Corbel" pitchFamily="32" charset="0"/>
        <a:defRPr sz="4300">
          <a:solidFill>
            <a:srgbClr val="572314"/>
          </a:solidFill>
          <a:latin typeface="Corbel" pitchFamily="32" charset="0"/>
          <a:ea typeface="MS Gothic" charset="0"/>
          <a:cs typeface="MS Gothic" charset="0"/>
        </a:defRPr>
      </a:lvl9pPr>
    </p:titleStyle>
    <p:bodyStyle>
      <a:lvl1pPr marL="363538" indent="-282575" algn="l" defTabSz="449263" rtl="0" eaLnBrk="0" fontAlgn="base" hangingPunct="0">
        <a:spcBef>
          <a:spcPts val="600"/>
        </a:spcBef>
        <a:spcAft>
          <a:spcPct val="0"/>
        </a:spcAft>
        <a:buClr>
          <a:srgbClr val="3891A7"/>
        </a:buClr>
        <a:buSzPct val="80000"/>
        <a:buFont typeface="Wingdings 2" pitchFamily="16" charset="2"/>
        <a:buChar char="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638175" indent="-234950" algn="l" defTabSz="449263" rtl="0" eaLnBrk="0" fontAlgn="base" hangingPunct="0">
        <a:spcBef>
          <a:spcPts val="550"/>
        </a:spcBef>
        <a:spcAft>
          <a:spcPct val="0"/>
        </a:spcAft>
        <a:buClr>
          <a:srgbClr val="3891A7"/>
        </a:buClr>
        <a:buSzPct val="100000"/>
        <a:buFont typeface="Verdana" pitchFamily="32" charset="0"/>
        <a:buChar char="◦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884238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FEB80A"/>
        </a:buClr>
        <a:buSzPct val="100000"/>
        <a:buFont typeface="Wingdings 2" pitchFamily="16" charset="2"/>
        <a:buChar char="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095375" indent="-173038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12954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17526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2098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26670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124200" indent="-180975" algn="l" defTabSz="449263" rtl="0" eaLnBrk="0" fontAlgn="base" hangingPunct="0">
        <a:spcBef>
          <a:spcPts val="500"/>
        </a:spcBef>
        <a:spcAft>
          <a:spcPct val="0"/>
        </a:spcAft>
        <a:buClr>
          <a:srgbClr val="C32D2E"/>
        </a:buClr>
        <a:buSzPct val="100000"/>
        <a:buFont typeface="Wingdings 2" pitchFamily="16" charset="2"/>
        <a:buChar char="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 algn="r" eaLnBrk="1" latinLnBrk="0" hangingPunct="1"/>
            <a:endParaRPr kumimoji="0"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3/24/2016</a:t>
            </a:fld>
            <a:endParaRPr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14C3C94-D68A-472E-89F9-A5B9B2190C2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1714480" y="428604"/>
            <a:ext cx="5286412" cy="7858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Clr>
                <a:srgbClr val="572314"/>
              </a:buClr>
              <a:buFont typeface="Corbel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     </a:t>
            </a:r>
            <a:r>
              <a:rPr lang="uk-UA" sz="2800" b="1" dirty="0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Урок</a:t>
            </a:r>
            <a:r>
              <a:rPr lang="en-GB" sz="2800" b="1" dirty="0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 </a:t>
            </a:r>
            <a:r>
              <a:rPr lang="ru-RU" sz="2800" b="1" dirty="0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математики у 5 </a:t>
            </a:r>
            <a:r>
              <a:rPr lang="ru-RU" sz="2800" b="1" dirty="0" err="1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класі</a:t>
            </a:r>
            <a:r>
              <a:rPr lang="ru-RU" sz="2800" b="1" dirty="0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 </a:t>
            </a:r>
            <a:r>
              <a:rPr lang="en-GB" sz="2800" b="1" dirty="0" smtClean="0">
                <a:solidFill>
                  <a:srgbClr val="5723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2" charset="0"/>
                <a:ea typeface="MS Gothic" charset="0"/>
                <a:cs typeface="MS Gothic" charset="0"/>
              </a:rPr>
              <a:t> </a:t>
            </a:r>
            <a:endParaRPr lang="en-GB" sz="2800" b="1" dirty="0">
              <a:solidFill>
                <a:srgbClr val="57231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bel" pitchFamily="32" charset="0"/>
              <a:ea typeface="MS Gothic" charset="0"/>
              <a:cs typeface="MS Gothic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14282" y="2428868"/>
            <a:ext cx="8715436" cy="7100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buClr>
                <a:srgbClr val="FF0000"/>
              </a:buClr>
              <a:buFont typeface="Cambria Math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 b="1" dirty="0">
                <a:solidFill>
                  <a:schemeClr val="accent4">
                    <a:lumMod val="50000"/>
                  </a:schemeClr>
                </a:solidFill>
                <a:latin typeface="Cambria Math" pitchFamily="16" charset="0"/>
                <a:ea typeface="Cambria Math" pitchFamily="16" charset="0"/>
                <a:cs typeface="Cambria Math" pitchFamily="16" charset="0"/>
              </a:rPr>
              <a:t>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6" charset="0"/>
                <a:ea typeface="Cambria Math" pitchFamily="16" charset="0"/>
                <a:cs typeface="Cambria Math" pitchFamily="16" charset="0"/>
              </a:rPr>
              <a:t>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6" charset="0"/>
                <a:ea typeface="Cambria Math" pitchFamily="16" charset="0"/>
                <a:cs typeface="Cambria Math" pitchFamily="16" charset="0"/>
              </a:rPr>
              <a:t>Тема : « </a:t>
            </a:r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6" charset="0"/>
                <a:ea typeface="Cambria Math" pitchFamily="16" charset="0"/>
                <a:cs typeface="Cambria Math" pitchFamily="16" charset="0"/>
              </a:rPr>
              <a:t>Подорож  у  доросле життя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Cambria Math" pitchFamily="16" charset="0"/>
                <a:ea typeface="Cambria Math" pitchFamily="16" charset="0"/>
                <a:cs typeface="Cambria Math" pitchFamily="16" charset="0"/>
              </a:rPr>
              <a:t> »</a:t>
            </a:r>
            <a:endParaRPr lang="en-GB" sz="3600" b="1" dirty="0">
              <a:solidFill>
                <a:schemeClr val="accent4">
                  <a:lumMod val="50000"/>
                </a:schemeClr>
              </a:solidFill>
              <a:latin typeface="Cambria Math" pitchFamily="16" charset="0"/>
              <a:ea typeface="Cambria Math" pitchFamily="16" charset="0"/>
              <a:cs typeface="Cambria Math" pitchFamily="16" charset="0"/>
            </a:endParaRPr>
          </a:p>
        </p:txBody>
      </p:sp>
      <p:pic>
        <p:nvPicPr>
          <p:cNvPr id="7" name="Рисунок 31" descr="188236-yan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49" r="8327"/>
          <a:stretch>
            <a:fillRect/>
          </a:stretch>
        </p:blipFill>
        <p:spPr bwMode="auto">
          <a:xfrm>
            <a:off x="6357950" y="4572008"/>
            <a:ext cx="2411413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3352800" cy="495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0" y="0"/>
            <a:ext cx="2971800" cy="2286000"/>
          </a:xfrm>
          <a:custGeom>
            <a:avLst/>
            <a:gdLst>
              <a:gd name="T0" fmla="*/ 2677501 w 2971800"/>
              <a:gd name="T1" fmla="*/ 452772 h 2286000"/>
              <a:gd name="T2" fmla="*/ 2971808 w 2971800"/>
              <a:gd name="T3" fmla="*/ 1470142 h 2286000"/>
              <a:gd name="T4" fmla="*/ 2147184 w 2971800"/>
              <a:gd name="T5" fmla="*/ 2286012 h 2286000"/>
              <a:gd name="T6" fmla="*/ 824616 w 2971800"/>
              <a:gd name="T7" fmla="*/ 2286012 h 2286000"/>
              <a:gd name="T8" fmla="*/ -8 w 2971800"/>
              <a:gd name="T9" fmla="*/ 1470142 h 2286000"/>
              <a:gd name="T10" fmla="*/ 294299 w 2971800"/>
              <a:gd name="T11" fmla="*/ 452772 h 2286000"/>
              <a:gd name="T12" fmla="*/ 1485900 w 2971800"/>
              <a:gd name="T13" fmla="*/ 0 h 2286000"/>
              <a:gd name="T14" fmla="*/ 661288 w 2971800"/>
              <a:gd name="T15" fmla="*/ 452773 h 2286000"/>
              <a:gd name="T16" fmla="*/ 2310512 w 2971800"/>
              <a:gd name="T17" fmla="*/ 1721412 h 2286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971800" h="2286000">
                <a:moveTo>
                  <a:pt x="-8" y="1470142"/>
                </a:moveTo>
                <a:lnTo>
                  <a:pt x="457622" y="1017372"/>
                </a:lnTo>
                <a:lnTo>
                  <a:pt x="294299" y="452772"/>
                </a:lnTo>
                <a:lnTo>
                  <a:pt x="1028278" y="452773"/>
                </a:lnTo>
                <a:lnTo>
                  <a:pt x="1485900" y="0"/>
                </a:lnTo>
                <a:lnTo>
                  <a:pt x="1943522" y="452773"/>
                </a:lnTo>
                <a:lnTo>
                  <a:pt x="2677501" y="452772"/>
                </a:lnTo>
                <a:lnTo>
                  <a:pt x="2514178" y="1017372"/>
                </a:lnTo>
                <a:lnTo>
                  <a:pt x="2971808" y="1470142"/>
                </a:lnTo>
                <a:lnTo>
                  <a:pt x="2310512" y="1721412"/>
                </a:lnTo>
                <a:lnTo>
                  <a:pt x="2147184" y="2286012"/>
                </a:lnTo>
                <a:lnTo>
                  <a:pt x="1485900" y="2034739"/>
                </a:lnTo>
                <a:lnTo>
                  <a:pt x="824616" y="2286012"/>
                </a:lnTo>
                <a:lnTo>
                  <a:pt x="661288" y="1721412"/>
                </a:lnTo>
                <a:close/>
              </a:path>
            </a:pathLst>
          </a:custGeom>
          <a:solidFill>
            <a:srgbClr val="FFFF00"/>
          </a:solidFill>
          <a:ln w="25560">
            <a:solidFill>
              <a:srgbClr val="26697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33400" y="457200"/>
            <a:ext cx="1905000" cy="1387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Купон</a:t>
            </a:r>
            <a:r>
              <a:rPr lang="en-GB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uk-UA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на</a:t>
            </a:r>
            <a:r>
              <a:rPr lang="en-GB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uk-UA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знижку 15</a:t>
            </a:r>
            <a:r>
              <a:rPr lang="en-GB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%</a:t>
            </a:r>
            <a:endParaRPr lang="en-GB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6096000"/>
            <a:ext cx="3429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Ц</a:t>
            </a:r>
            <a:r>
              <a:rPr lang="uk-UA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і</a:t>
            </a:r>
            <a:r>
              <a:rPr lang="en-GB" sz="24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на</a:t>
            </a:r>
            <a:r>
              <a:rPr lang="en-GB" sz="2400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uk-UA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6000</a:t>
            </a:r>
            <a:r>
              <a:rPr lang="en-GB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400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657600" y="685800"/>
            <a:ext cx="5029200" cy="3787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   </a:t>
            </a:r>
            <a:r>
              <a:rPr lang="en-GB" sz="3000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В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рекламній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газеті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стояла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ціна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на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системний блок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,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але</a:t>
            </a:r>
            <a:r>
              <a:rPr lang="en-GB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там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пропонувався</a:t>
            </a:r>
            <a:r>
              <a:rPr lang="ru-RU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ще</a:t>
            </a:r>
            <a:r>
              <a:rPr lang="ru-RU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відрізний купон на знижку.</a:t>
            </a:r>
          </a:p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    Купон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дає</a:t>
            </a:r>
            <a:r>
              <a:rPr lang="ru-RU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знижку</a:t>
            </a:r>
            <a:r>
              <a:rPr lang="ru-RU" sz="3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15%</a:t>
            </a:r>
            <a:endParaRPr lang="en-GB" sz="3000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3352800" cy="495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0" y="0"/>
            <a:ext cx="2971800" cy="2286000"/>
          </a:xfrm>
          <a:custGeom>
            <a:avLst/>
            <a:gdLst>
              <a:gd name="T0" fmla="*/ 2677501 w 2971800"/>
              <a:gd name="T1" fmla="*/ 452772 h 2286000"/>
              <a:gd name="T2" fmla="*/ 2971808 w 2971800"/>
              <a:gd name="T3" fmla="*/ 1470142 h 2286000"/>
              <a:gd name="T4" fmla="*/ 2147184 w 2971800"/>
              <a:gd name="T5" fmla="*/ 2286012 h 2286000"/>
              <a:gd name="T6" fmla="*/ 824616 w 2971800"/>
              <a:gd name="T7" fmla="*/ 2286012 h 2286000"/>
              <a:gd name="T8" fmla="*/ -8 w 2971800"/>
              <a:gd name="T9" fmla="*/ 1470142 h 2286000"/>
              <a:gd name="T10" fmla="*/ 294299 w 2971800"/>
              <a:gd name="T11" fmla="*/ 452772 h 2286000"/>
              <a:gd name="T12" fmla="*/ 1485900 w 2971800"/>
              <a:gd name="T13" fmla="*/ 0 h 2286000"/>
              <a:gd name="T14" fmla="*/ 661288 w 2971800"/>
              <a:gd name="T15" fmla="*/ 452773 h 2286000"/>
              <a:gd name="T16" fmla="*/ 2310512 w 2971800"/>
              <a:gd name="T17" fmla="*/ 1721412 h 2286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971800" h="2286000">
                <a:moveTo>
                  <a:pt x="-8" y="1470142"/>
                </a:moveTo>
                <a:lnTo>
                  <a:pt x="457622" y="1017372"/>
                </a:lnTo>
                <a:lnTo>
                  <a:pt x="294299" y="452772"/>
                </a:lnTo>
                <a:lnTo>
                  <a:pt x="1028278" y="452773"/>
                </a:lnTo>
                <a:lnTo>
                  <a:pt x="1485900" y="0"/>
                </a:lnTo>
                <a:lnTo>
                  <a:pt x="1943522" y="452773"/>
                </a:lnTo>
                <a:lnTo>
                  <a:pt x="2677501" y="452772"/>
                </a:lnTo>
                <a:lnTo>
                  <a:pt x="2514178" y="1017372"/>
                </a:lnTo>
                <a:lnTo>
                  <a:pt x="2971808" y="1470142"/>
                </a:lnTo>
                <a:lnTo>
                  <a:pt x="2310512" y="1721412"/>
                </a:lnTo>
                <a:lnTo>
                  <a:pt x="2147184" y="2286012"/>
                </a:lnTo>
                <a:lnTo>
                  <a:pt x="1485900" y="2034739"/>
                </a:lnTo>
                <a:lnTo>
                  <a:pt x="824616" y="2286012"/>
                </a:lnTo>
                <a:lnTo>
                  <a:pt x="661288" y="1721412"/>
                </a:lnTo>
                <a:close/>
              </a:path>
            </a:pathLst>
          </a:custGeom>
          <a:solidFill>
            <a:srgbClr val="FFFF00"/>
          </a:solidFill>
          <a:ln w="25560">
            <a:solidFill>
              <a:srgbClr val="26697A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dirty="0" err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Купон</a:t>
            </a:r>
            <a:r>
              <a:rPr lang="en-GB" sz="28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en-GB" sz="2800" dirty="0" err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на</a:t>
            </a:r>
            <a:r>
              <a:rPr lang="en-GB" sz="28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знижку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15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%</a:t>
            </a:r>
            <a:endParaRPr lang="en-GB" sz="2800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04800" y="6248400"/>
            <a:ext cx="3276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Ц</a:t>
            </a:r>
            <a:r>
              <a:rPr lang="uk-UA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і</a:t>
            </a:r>
            <a:r>
              <a:rPr lang="en-GB" sz="24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на</a:t>
            </a:r>
            <a:r>
              <a:rPr lang="en-GB" sz="2400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en-US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6</a:t>
            </a:r>
            <a:r>
              <a:rPr lang="uk-UA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000</a:t>
            </a:r>
            <a:r>
              <a:rPr lang="en-GB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400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048000" y="304800"/>
            <a:ext cx="6096000" cy="7100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Обчислюємо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системного блоку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урахуванням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знижки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000" b="1" dirty="0" smtClean="0">
                <a:solidFill>
                  <a:srgbClr val="FF00FF"/>
                </a:solidFill>
                <a:ea typeface="MS Gothic" charset="0"/>
                <a:cs typeface="MS Gothic" charset="0"/>
              </a:rPr>
              <a:t>15</a:t>
            </a:r>
            <a:r>
              <a:rPr lang="en-GB" sz="2000" b="1" dirty="0" smtClean="0">
                <a:solidFill>
                  <a:srgbClr val="FF00FF"/>
                </a:solidFill>
                <a:ea typeface="MS Gothic" charset="0"/>
                <a:cs typeface="MS Gothic" charset="0"/>
              </a:rPr>
              <a:t>%</a:t>
            </a:r>
            <a:endParaRPr lang="en-GB" sz="2000" b="1" dirty="0">
              <a:solidFill>
                <a:srgbClr val="FF00FF"/>
              </a:solidFill>
              <a:ea typeface="MS Gothic" charset="0"/>
              <a:cs typeface="MS Gothic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810000" y="1143000"/>
            <a:ext cx="49530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0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Розв</a:t>
            </a:r>
            <a:r>
              <a:rPr lang="en-US" sz="20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’</a:t>
            </a:r>
            <a:r>
              <a:rPr lang="uk-UA" sz="20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язання</a:t>
            </a:r>
            <a:r>
              <a:rPr lang="uk-UA" sz="20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endParaRPr lang="en-GB" sz="2000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143372" y="2071678"/>
            <a:ext cx="4343400" cy="956288"/>
          </a:xfrm>
          <a:prstGeom prst="rect">
            <a:avLst/>
          </a:prstGeom>
          <a:noFill/>
          <a:ln w="28440">
            <a:solidFill>
              <a:srgbClr val="00FFCC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6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000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:100 </a:t>
            </a:r>
            <a:r>
              <a:rPr lang="en-GB" sz="2800" dirty="0">
                <a:solidFill>
                  <a:srgbClr val="000000"/>
                </a:solidFill>
                <a:ea typeface="MS Gothic" charset="0"/>
                <a:cs typeface="MS Gothic" charset="0"/>
              </a:rPr>
              <a:t>• </a:t>
            </a:r>
            <a:r>
              <a:rPr lang="en-US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1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5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=900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6000-900 =5100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000496" y="3643314"/>
            <a:ext cx="4857784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Відповідь:</a:t>
            </a:r>
            <a:r>
              <a:rPr lang="en-GB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системн</a:t>
            </a:r>
            <a:r>
              <a:rPr lang="uk-UA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и</a:t>
            </a:r>
            <a:r>
              <a:rPr lang="en-GB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й </a:t>
            </a:r>
            <a:r>
              <a:rPr lang="en-GB" b="1" dirty="0" err="1">
                <a:solidFill>
                  <a:srgbClr val="000000"/>
                </a:solidFill>
                <a:ea typeface="MS Gothic" charset="0"/>
                <a:cs typeface="MS Gothic" charset="0"/>
              </a:rPr>
              <a:t>блок</a:t>
            </a:r>
            <a:r>
              <a:rPr lang="en-GB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коштує</a:t>
            </a:r>
            <a:r>
              <a:rPr lang="en-GB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endParaRPr lang="uk-UA" b="1" dirty="0" smtClean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b="1" dirty="0" smtClean="0">
                <a:solidFill>
                  <a:srgbClr val="FF0066"/>
                </a:solidFill>
                <a:ea typeface="MS Gothic" charset="0"/>
                <a:cs typeface="MS Gothic" charset="0"/>
              </a:rPr>
              <a:t>5100</a:t>
            </a:r>
            <a:r>
              <a:rPr lang="en-GB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гривень</a:t>
            </a:r>
            <a:r>
              <a:rPr lang="en-GB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4038600" y="5105400"/>
            <a:ext cx="4876800" cy="1387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buClr>
                <a:srgbClr val="FF0066"/>
              </a:buClr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У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комплекті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з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системним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 блоком нам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будуть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продані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клавіатура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, </a:t>
            </a:r>
            <a:r>
              <a:rPr lang="ru-RU" sz="2800" b="1" dirty="0" err="1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миша</a:t>
            </a:r>
            <a:r>
              <a:rPr lang="ru-RU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 і колонки</a:t>
            </a:r>
            <a:r>
              <a:rPr lang="en-GB" sz="2800" b="1" dirty="0" smtClean="0">
                <a:solidFill>
                  <a:srgbClr val="FF0066"/>
                </a:solidFill>
                <a:latin typeface="Times New Roman" pitchFamily="16" charset="0"/>
                <a:cs typeface="Times New Roman" pitchFamily="16" charset="0"/>
              </a:rPr>
              <a:t>!</a:t>
            </a:r>
            <a:endParaRPr lang="en-GB" sz="2800" b="1" dirty="0">
              <a:solidFill>
                <a:srgbClr val="FF0066"/>
              </a:solidFill>
              <a:latin typeface="Times New Roman" pitchFamily="16" charset="0"/>
              <a:cs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8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1" name="Picture 13" descr="C:\Documents and Settings\Admin\Рабочий стол\Новая папка\ииииииииииииии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3286148" cy="2643206"/>
          </a:xfrm>
          <a:prstGeom prst="rect">
            <a:avLst/>
          </a:prstGeom>
          <a:noFill/>
        </p:spPr>
      </p:pic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0" y="3048000"/>
            <a:ext cx="2057400" cy="1524000"/>
          </a:xfrm>
          <a:custGeom>
            <a:avLst/>
            <a:gdLst>
              <a:gd name="T0" fmla="*/ 1853654 w 2057400"/>
              <a:gd name="T1" fmla="*/ 301848 h 1524000"/>
              <a:gd name="T2" fmla="*/ 2057405 w 2057400"/>
              <a:gd name="T3" fmla="*/ 980095 h 1524000"/>
              <a:gd name="T4" fmla="*/ 1486512 w 2057400"/>
              <a:gd name="T5" fmla="*/ 1524008 h 1524000"/>
              <a:gd name="T6" fmla="*/ 570888 w 2057400"/>
              <a:gd name="T7" fmla="*/ 1524008 h 1524000"/>
              <a:gd name="T8" fmla="*/ -5 w 2057400"/>
              <a:gd name="T9" fmla="*/ 980095 h 1524000"/>
              <a:gd name="T10" fmla="*/ 203746 w 2057400"/>
              <a:gd name="T11" fmla="*/ 301848 h 1524000"/>
              <a:gd name="T12" fmla="*/ 1028700 w 2057400"/>
              <a:gd name="T13" fmla="*/ 0 h 1524000"/>
              <a:gd name="T14" fmla="*/ 457815 w 2057400"/>
              <a:gd name="T15" fmla="*/ 301849 h 1524000"/>
              <a:gd name="T16" fmla="*/ 1599585 w 2057400"/>
              <a:gd name="T17" fmla="*/ 1147608 h 152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057400" h="1524000">
                <a:moveTo>
                  <a:pt x="-5" y="980095"/>
                </a:moveTo>
                <a:lnTo>
                  <a:pt x="316815" y="678248"/>
                </a:lnTo>
                <a:lnTo>
                  <a:pt x="203746" y="301848"/>
                </a:lnTo>
                <a:lnTo>
                  <a:pt x="711885" y="301849"/>
                </a:lnTo>
                <a:lnTo>
                  <a:pt x="1028700" y="0"/>
                </a:lnTo>
                <a:lnTo>
                  <a:pt x="1345515" y="301849"/>
                </a:lnTo>
                <a:lnTo>
                  <a:pt x="1853654" y="301848"/>
                </a:lnTo>
                <a:lnTo>
                  <a:pt x="1740585" y="678248"/>
                </a:lnTo>
                <a:lnTo>
                  <a:pt x="2057405" y="980095"/>
                </a:lnTo>
                <a:lnTo>
                  <a:pt x="1599585" y="1147608"/>
                </a:lnTo>
                <a:lnTo>
                  <a:pt x="1486512" y="1524008"/>
                </a:lnTo>
                <a:lnTo>
                  <a:pt x="1028700" y="1356493"/>
                </a:lnTo>
                <a:lnTo>
                  <a:pt x="570888" y="1524008"/>
                </a:lnTo>
                <a:lnTo>
                  <a:pt x="457815" y="1147608"/>
                </a:lnTo>
                <a:close/>
              </a:path>
            </a:pathLst>
          </a:custGeom>
          <a:solidFill>
            <a:srgbClr val="FFFF00"/>
          </a:solidFill>
          <a:ln w="25560">
            <a:solidFill>
              <a:srgbClr val="26697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28600" y="3657600"/>
            <a:ext cx="16002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Знижка</a:t>
            </a:r>
            <a:r>
              <a:rPr lang="en-GB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MS Gothic" charset="0"/>
                <a:cs typeface="MS Gothic" charset="0"/>
              </a:rPr>
              <a:t>5</a:t>
            </a:r>
            <a:r>
              <a:rPr lang="en-GB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%</a:t>
            </a:r>
            <a:endParaRPr lang="en-GB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447800" y="1371600"/>
            <a:ext cx="1600200" cy="648512"/>
          </a:xfrm>
          <a:prstGeom prst="rect">
            <a:avLst/>
          </a:prstGeom>
          <a:solidFill>
            <a:srgbClr val="FFFFFF"/>
          </a:solidFill>
          <a:ln w="1908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Ц</a:t>
            </a:r>
            <a:r>
              <a:rPr lang="uk-UA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і</a:t>
            </a:r>
            <a:r>
              <a:rPr lang="en-GB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на</a:t>
            </a:r>
            <a:r>
              <a:rPr lang="en-GB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:  </a:t>
            </a:r>
            <a:r>
              <a:rPr lang="uk-UA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2000 грн</a:t>
            </a:r>
            <a:r>
              <a:rPr lang="en-GB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228600"/>
            <a:ext cx="9144000" cy="402291"/>
          </a:xfrm>
          <a:prstGeom prst="rect">
            <a:avLst/>
          </a:prstGeom>
          <a:solidFill>
            <a:srgbClr val="00FFCC"/>
          </a:solidFill>
          <a:ln w="2844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Визначаємо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монітора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урахуванням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знижки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sz="2000" b="1" dirty="0" smtClean="0">
                <a:solidFill>
                  <a:srgbClr val="FF0066"/>
                </a:solidFill>
                <a:ea typeface="MS Gothic" charset="0"/>
                <a:cs typeface="MS Gothic" charset="0"/>
              </a:rPr>
              <a:t>5%.</a:t>
            </a:r>
            <a:endParaRPr lang="en-GB" sz="2000" b="1" dirty="0">
              <a:solidFill>
                <a:srgbClr val="FF0066"/>
              </a:solidFill>
              <a:ea typeface="MS Gothic" charset="0"/>
              <a:cs typeface="MS Gothic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500694" y="1643050"/>
            <a:ext cx="250033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Розв</a:t>
            </a:r>
            <a:r>
              <a:rPr lang="en-US" sz="24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’</a:t>
            </a:r>
            <a:r>
              <a:rPr lang="uk-UA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язання</a:t>
            </a:r>
            <a:endParaRPr lang="en-GB" sz="2400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643438" y="2428868"/>
            <a:ext cx="3810000" cy="947738"/>
          </a:xfrm>
          <a:prstGeom prst="rect">
            <a:avLst/>
          </a:prstGeom>
          <a:noFill/>
          <a:ln w="28440">
            <a:solidFill>
              <a:srgbClr val="00FFCC"/>
            </a:solidFill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dirty="0">
                <a:solidFill>
                  <a:srgbClr val="000000"/>
                </a:solidFill>
                <a:ea typeface="MS Gothic" charset="0"/>
                <a:cs typeface="MS Gothic" charset="0"/>
              </a:rPr>
              <a:t>2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000:100 •5=100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2000-100= 1900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533400" y="5486400"/>
            <a:ext cx="8610600" cy="7100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Відповідь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монітора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урахуванням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знижки</a:t>
            </a:r>
            <a:r>
              <a:rPr lang="ru-RU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  <a:ea typeface="MS Gothic" charset="0"/>
                <a:cs typeface="MS Gothic" charset="0"/>
              </a:rPr>
              <a:t>1900</a:t>
            </a:r>
            <a:r>
              <a:rPr lang="en-GB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0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грн.</a:t>
            </a:r>
            <a:endParaRPr lang="en-GB" sz="2000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7" name="Picture 11" descr="C:\Documents and Settings\Admin\Рабочий стол\Новая папка\58099573_123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571480"/>
            <a:ext cx="4857784" cy="3000396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990600" y="228600"/>
            <a:ext cx="7772400" cy="371513"/>
          </a:xfrm>
          <a:prstGeom prst="rect">
            <a:avLst/>
          </a:prstGeom>
          <a:solidFill>
            <a:srgbClr val="00FFCC"/>
          </a:solidFill>
          <a:ln w="2844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Визначаємо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покупок без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знижок</a:t>
            </a:r>
            <a:endParaRPr lang="en-GB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071670" y="3929066"/>
            <a:ext cx="5867400" cy="12025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Системн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и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й </a:t>
            </a:r>
            <a:r>
              <a:rPr lang="en-GB" sz="2400" dirty="0" err="1">
                <a:solidFill>
                  <a:srgbClr val="000000"/>
                </a:solidFill>
                <a:ea typeface="MS Gothic" charset="0"/>
                <a:cs typeface="MS Gothic" charset="0"/>
              </a:rPr>
              <a:t>блок</a:t>
            </a:r>
            <a:r>
              <a:rPr lang="en-GB" sz="2400" dirty="0">
                <a:solidFill>
                  <a:srgbClr val="000000"/>
                </a:solidFill>
                <a:ea typeface="MS Gothic" charset="0"/>
                <a:cs typeface="MS Gothic" charset="0"/>
              </a:rPr>
              <a:t>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6000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Мон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і</a:t>
            </a: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тор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 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  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2000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2057400" y="5029200"/>
            <a:ext cx="53340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057400" y="5105400"/>
            <a:ext cx="533400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Вс</a:t>
            </a:r>
            <a:r>
              <a:rPr lang="uk-UA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ьо</a:t>
            </a: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го</a:t>
            </a:r>
            <a:r>
              <a:rPr lang="en-GB" sz="2400" dirty="0">
                <a:solidFill>
                  <a:srgbClr val="000000"/>
                </a:solidFill>
                <a:ea typeface="MS Gothic" charset="0"/>
                <a:cs typeface="MS Gothic" charset="0"/>
              </a:rPr>
              <a:t>:           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8000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       </a:t>
            </a: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14348" y="5857892"/>
            <a:ext cx="8001000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Відповідь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загальна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покупок без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знижок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дорівнює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8000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гривень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71876"/>
            <a:ext cx="21804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Розв</a:t>
            </a:r>
            <a:r>
              <a:rPr lang="en-US" sz="22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’</a:t>
            </a:r>
            <a:r>
              <a:rPr lang="uk-UA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язання</a:t>
            </a:r>
            <a:endParaRPr lang="en-GB" sz="2200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0" dur="5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4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7" name="Picture 11" descr="C:\Documents and Settings\Admin\Рабочий стол\Новая папка\58099573_123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571480"/>
            <a:ext cx="4857784" cy="3000396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990600" y="228600"/>
            <a:ext cx="7772400" cy="371513"/>
          </a:xfrm>
          <a:prstGeom prst="rect">
            <a:avLst/>
          </a:prstGeom>
          <a:solidFill>
            <a:srgbClr val="00FFCC"/>
          </a:solidFill>
          <a:ln w="2844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Визначаємо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покупок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урахуванням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знижок</a:t>
            </a:r>
            <a:endParaRPr lang="en-GB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071670" y="3929066"/>
            <a:ext cx="5867400" cy="12025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Системн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и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й </a:t>
            </a:r>
            <a:r>
              <a:rPr lang="en-GB" sz="2400" dirty="0" err="1">
                <a:solidFill>
                  <a:srgbClr val="000000"/>
                </a:solidFill>
                <a:ea typeface="MS Gothic" charset="0"/>
                <a:cs typeface="MS Gothic" charset="0"/>
              </a:rPr>
              <a:t>блок</a:t>
            </a:r>
            <a:r>
              <a:rPr lang="en-GB" sz="2400" dirty="0">
                <a:solidFill>
                  <a:srgbClr val="000000"/>
                </a:solidFill>
                <a:ea typeface="MS Gothic" charset="0"/>
                <a:cs typeface="MS Gothic" charset="0"/>
              </a:rPr>
              <a:t>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5100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Мон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і</a:t>
            </a: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тор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 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  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1900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2071670" y="4857760"/>
            <a:ext cx="5334000" cy="1588"/>
          </a:xfrm>
          <a:prstGeom prst="line">
            <a:avLst/>
          </a:prstGeom>
          <a:noFill/>
          <a:ln w="2844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000232" y="4929198"/>
            <a:ext cx="533400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Вс</a:t>
            </a:r>
            <a:r>
              <a:rPr lang="uk-UA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ьо</a:t>
            </a:r>
            <a:r>
              <a:rPr lang="en-GB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го</a:t>
            </a:r>
            <a:r>
              <a:rPr lang="en-GB" sz="2400" dirty="0">
                <a:solidFill>
                  <a:srgbClr val="000000"/>
                </a:solidFill>
                <a:ea typeface="MS Gothic" charset="0"/>
                <a:cs typeface="MS Gothic" charset="0"/>
              </a:rPr>
              <a:t>:           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7000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       </a:t>
            </a: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14348" y="5429264"/>
            <a:ext cx="8001000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Відповідь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загальна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покупок без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урахування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знижок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дорівнює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7000 </a:t>
            </a:r>
            <a:r>
              <a:rPr lang="ru-RU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гривень</a:t>
            </a:r>
            <a:r>
              <a:rPr lang="ru-RU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71876"/>
            <a:ext cx="21804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Розв</a:t>
            </a:r>
            <a:r>
              <a:rPr lang="en-US" sz="22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’</a:t>
            </a:r>
            <a:r>
              <a:rPr lang="uk-UA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язання</a:t>
            </a:r>
            <a:endParaRPr lang="en-GB" sz="2200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6215082"/>
            <a:ext cx="65722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FF0000"/>
                </a:solidFill>
              </a:rPr>
              <a:t>ЭКОНОМ</a:t>
            </a:r>
            <a:r>
              <a:rPr lang="uk-UA" sz="3000" dirty="0" smtClean="0">
                <a:solidFill>
                  <a:srgbClr val="FF0000"/>
                </a:solidFill>
              </a:rPr>
              <a:t>ІЯ 1000 ГРИВЕНЬ!!!</a:t>
            </a:r>
            <a:endParaRPr lang="uk-UA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0" dur="5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4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C:\Documents and Settings\Admin\Рабочий стол\Новая папка\58099573_123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14942" cy="4214842"/>
          </a:xfrm>
          <a:prstGeom prst="rect">
            <a:avLst/>
          </a:prstGeom>
          <a:noFill/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214942" y="3714752"/>
            <a:ext cx="2214578" cy="40229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0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Розв</a:t>
            </a:r>
            <a:r>
              <a:rPr lang="en-US" sz="20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’</a:t>
            </a:r>
            <a:r>
              <a:rPr lang="uk-UA" sz="20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язання</a:t>
            </a:r>
            <a:endParaRPr lang="en-GB" sz="2000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214810" y="4500570"/>
            <a:ext cx="4267200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4200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:12=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350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71472" y="5357826"/>
            <a:ext cx="7977206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   </a:t>
            </a:r>
            <a:r>
              <a:rPr lang="ru-RU" sz="24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Відповідь</a:t>
            </a:r>
            <a:r>
              <a:rPr lang="ru-RU" sz="24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ru-RU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щомісячні</a:t>
            </a:r>
            <a:r>
              <a:rPr lang="ru-RU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виплати</a:t>
            </a:r>
            <a:r>
              <a:rPr lang="ru-RU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 кредиту </a:t>
            </a:r>
            <a:r>
              <a:rPr lang="ru-RU" sz="24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становлять</a:t>
            </a:r>
            <a:r>
              <a:rPr lang="ru-RU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b="1" dirty="0" smtClean="0">
                <a:solidFill>
                  <a:srgbClr val="FF0066"/>
                </a:solidFill>
                <a:ea typeface="MS Gothic" charset="0"/>
                <a:cs typeface="MS Gothic" charset="0"/>
              </a:rPr>
              <a:t>350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uk-UA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гривень</a:t>
            </a:r>
            <a:r>
              <a:rPr lang="en-GB" sz="24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357818" y="428604"/>
            <a:ext cx="3500462" cy="2125839"/>
          </a:xfrm>
          <a:prstGeom prst="rect">
            <a:avLst/>
          </a:prstGeom>
          <a:solidFill>
            <a:srgbClr val="00FFCC"/>
          </a:solidFill>
          <a:ln w="2844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	 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Визначаємо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розмір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щомісячних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виплат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рівними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частками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для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погашення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кредиту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протягом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12 </a:t>
            </a:r>
            <a:r>
              <a:rPr lang="ru-RU" sz="2200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місяців</a:t>
            </a:r>
            <a:r>
              <a:rPr lang="ru-RU" sz="2200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200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142976" y="3962400"/>
            <a:ext cx="7848624" cy="80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7000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100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• 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40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=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2800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142976" y="5214950"/>
            <a:ext cx="7305700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Відповідь</a:t>
            </a:r>
            <a:r>
              <a:rPr lang="ru-RU" sz="24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 </a:t>
            </a:r>
            <a:r>
              <a:rPr lang="ru-RU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вартість</a:t>
            </a:r>
            <a:r>
              <a:rPr lang="ru-RU" sz="24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першого</a:t>
            </a:r>
            <a:r>
              <a:rPr lang="ru-RU" sz="24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внеску</a:t>
            </a:r>
            <a:r>
              <a:rPr lang="ru-RU" sz="24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за покупки складе 2800 </a:t>
            </a:r>
            <a:r>
              <a:rPr lang="ru-RU" sz="24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гривень</a:t>
            </a:r>
            <a:endParaRPr lang="en-GB" sz="24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pic>
        <p:nvPicPr>
          <p:cNvPr id="26633" name="Picture 9" descr="C:\Documents and Settings\Admin\Рабочий стол\Новая папка\58099573_123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00628" cy="3786190"/>
          </a:xfrm>
          <a:prstGeom prst="rect">
            <a:avLst/>
          </a:prstGeom>
          <a:noFill/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143504" y="428604"/>
            <a:ext cx="4000496" cy="2587504"/>
          </a:xfrm>
          <a:prstGeom prst="rect">
            <a:avLst/>
          </a:prstGeom>
          <a:solidFill>
            <a:srgbClr val="00FFCC"/>
          </a:solidFill>
          <a:ln w="2844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b="1" dirty="0">
                <a:solidFill>
                  <a:srgbClr val="000000"/>
                </a:solidFill>
                <a:ea typeface="MS Gothic" charset="0"/>
                <a:cs typeface="MS Gothic" charset="0"/>
              </a:rPr>
              <a:t>      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При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оплаті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покупок нам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запропонували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кредит на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наступних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умовах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</a:t>
            </a:r>
          </a:p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40%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вартості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покупок нам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потрібно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оплатити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відразу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, а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решту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суми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виплатити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рівними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частками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протягом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12 </a:t>
            </a:r>
            <a:r>
              <a:rPr lang="ru-RU" b="1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місяців</a:t>
            </a:r>
            <a:r>
              <a:rPr lang="ru-RU" b="1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b="1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714480" y="3857628"/>
            <a:ext cx="7186626" cy="4330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Обчислюємо</a:t>
            </a:r>
            <a:r>
              <a:rPr lang="ru-RU" sz="22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розмір</a:t>
            </a:r>
            <a:r>
              <a:rPr lang="ru-RU" sz="22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першої</a:t>
            </a:r>
            <a:r>
              <a:rPr lang="ru-RU" sz="22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200" b="1" u="sng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виплати</a:t>
            </a:r>
            <a:r>
              <a:rPr lang="en-GB" sz="2200" b="1" u="sng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.</a:t>
            </a:r>
            <a:endParaRPr lang="en-GB" sz="2200" b="1" u="sng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8" dur="500"/>
                                        <p:tgtEl>
                                          <p:spTgt spid="26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2" dur="5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7921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uk-UA" sz="3600" dirty="0" smtClean="0">
                <a:solidFill>
                  <a:srgbClr val="FF0000"/>
                </a:solidFill>
              </a:rPr>
              <a:t>Станція  </a:t>
            </a:r>
            <a:r>
              <a:rPr lang="uk-UA" sz="3600" dirty="0" err="1" smtClean="0">
                <a:solidFill>
                  <a:srgbClr val="FF0000"/>
                </a:solidFill>
              </a:rPr>
              <a:t>“Супермаркет”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857232"/>
            <a:ext cx="478631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5000" b="1" dirty="0" smtClean="0">
              <a:solidFill>
                <a:srgbClr val="002060"/>
              </a:solidFill>
            </a:endParaRPr>
          </a:p>
          <a:p>
            <a:endParaRPr lang="uk-UA" sz="5000" b="1" dirty="0" smtClean="0">
              <a:solidFill>
                <a:srgbClr val="002060"/>
              </a:solidFill>
            </a:endParaRPr>
          </a:p>
          <a:p>
            <a:r>
              <a:rPr lang="uk-UA" sz="5000" b="1" dirty="0" smtClean="0">
                <a:solidFill>
                  <a:srgbClr val="002060"/>
                </a:solidFill>
              </a:rPr>
              <a:t>МИ </a:t>
            </a:r>
          </a:p>
          <a:p>
            <a:r>
              <a:rPr lang="uk-UA" sz="5000" b="1" dirty="0" smtClean="0">
                <a:solidFill>
                  <a:srgbClr val="002060"/>
                </a:solidFill>
              </a:rPr>
              <a:t>КУПУЄМО </a:t>
            </a:r>
          </a:p>
          <a:p>
            <a:r>
              <a:rPr lang="uk-UA" sz="5000" b="1" dirty="0" smtClean="0">
                <a:solidFill>
                  <a:srgbClr val="002060"/>
                </a:solidFill>
              </a:rPr>
              <a:t>ТОРТ</a:t>
            </a:r>
            <a:endParaRPr lang="uk-UA" sz="5000" b="1" dirty="0">
              <a:solidFill>
                <a:srgbClr val="002060"/>
              </a:solidFill>
            </a:endParaRPr>
          </a:p>
        </p:txBody>
      </p:sp>
      <p:pic>
        <p:nvPicPr>
          <p:cNvPr id="1029" name="Picture 5" descr="C:\Users\user\Desktop\smfJ57aTjq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4168469" cy="4106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4686304" cy="5886472"/>
          </a:xfrm>
        </p:spPr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Торт </a:t>
            </a:r>
            <a:r>
              <a:rPr lang="uk-UA" b="1" dirty="0" err="1" smtClean="0">
                <a:solidFill>
                  <a:srgbClr val="7030A0"/>
                </a:solidFill>
              </a:rPr>
              <a:t>“Сонечко</a:t>
            </a:r>
            <a:r>
              <a:rPr lang="uk-UA" b="1" dirty="0" err="1" smtClean="0"/>
              <a:t>”</a:t>
            </a:r>
            <a:r>
              <a:rPr lang="uk-UA" b="1" dirty="0" smtClean="0"/>
              <a:t> </a:t>
            </a:r>
          </a:p>
          <a:p>
            <a:endParaRPr lang="uk-UA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285728"/>
            <a:ext cx="4572032" cy="5886472"/>
          </a:xfrm>
        </p:spPr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        Торт </a:t>
            </a:r>
            <a:r>
              <a:rPr lang="uk-UA" b="1" dirty="0" err="1" smtClean="0">
                <a:solidFill>
                  <a:srgbClr val="7030A0"/>
                </a:solidFill>
              </a:rPr>
              <a:t>“Їжачок”</a:t>
            </a:r>
            <a:endParaRPr lang="uk-UA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550070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Ціна 100 грн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550070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Ціна 120 </a:t>
            </a:r>
            <a:r>
              <a:rPr lang="uk-UA" sz="2400" b="1" dirty="0" err="1" smtClean="0">
                <a:solidFill>
                  <a:srgbClr val="002060"/>
                </a:solidFill>
              </a:rPr>
              <a:t>грн</a:t>
            </a:r>
            <a:endParaRPr lang="uk-UA" sz="2400" b="1" dirty="0" smtClean="0">
              <a:solidFill>
                <a:srgbClr val="002060"/>
              </a:solidFill>
            </a:endParaRPr>
          </a:p>
        </p:txBody>
      </p:sp>
      <p:pic>
        <p:nvPicPr>
          <p:cNvPr id="6" name="Picture 5" descr="C:\Users\user\Desktop\smfJ57aTjq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3199027" cy="321471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928802"/>
            <a:ext cx="3643190" cy="325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85786" y="1500174"/>
            <a:ext cx="70009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500" b="1" dirty="0" smtClean="0">
                <a:solidFill>
                  <a:schemeClr val="accent5">
                    <a:lumMod val="50000"/>
                  </a:schemeClr>
                </a:solidFill>
              </a:rPr>
              <a:t>Визначте скільки кусочків тортику складають:</a:t>
            </a:r>
          </a:p>
          <a:p>
            <a:endParaRPr lang="uk-UA" sz="25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buAutoNum type="arabicParenR"/>
            </a:pPr>
            <a:r>
              <a:rPr lang="uk-UA" sz="2500" dirty="0" smtClean="0">
                <a:solidFill>
                  <a:schemeClr val="accent5">
                    <a:lumMod val="50000"/>
                  </a:schemeClr>
                </a:solidFill>
              </a:rPr>
              <a:t> 25%;</a:t>
            </a:r>
          </a:p>
          <a:p>
            <a:pPr marL="457200" indent="-457200">
              <a:buAutoNum type="arabicParenR" startAt="2"/>
            </a:pPr>
            <a:r>
              <a:rPr lang="uk-UA" sz="2500" dirty="0" smtClean="0">
                <a:solidFill>
                  <a:schemeClr val="accent5">
                    <a:lumMod val="50000"/>
                  </a:schemeClr>
                </a:solidFill>
              </a:rPr>
              <a:t> 50%</a:t>
            </a:r>
          </a:p>
          <a:p>
            <a:pPr marL="457200" indent="-457200">
              <a:buAutoNum type="arabicParenR" startAt="2"/>
            </a:pPr>
            <a:r>
              <a:rPr lang="uk-UA" sz="2500" dirty="0" smtClean="0">
                <a:solidFill>
                  <a:schemeClr val="accent5">
                    <a:lumMod val="50000"/>
                  </a:schemeClr>
                </a:solidFill>
              </a:rPr>
              <a:t> 75%</a:t>
            </a:r>
          </a:p>
          <a:p>
            <a:pPr marL="457200" indent="-457200">
              <a:buAutoNum type="arabicParenR" startAt="2"/>
            </a:pPr>
            <a:r>
              <a:rPr lang="uk-UA" sz="2500" dirty="0" smtClean="0">
                <a:solidFill>
                  <a:schemeClr val="accent5">
                    <a:lumMod val="50000"/>
                  </a:schemeClr>
                </a:solidFill>
              </a:rPr>
              <a:t> 100%</a:t>
            </a:r>
            <a:endParaRPr lang="uk-UA" sz="2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500306"/>
            <a:ext cx="4143256" cy="370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785794"/>
            <a:ext cx="828680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</a:rPr>
              <a:t>Мета:</a:t>
            </a:r>
          </a:p>
          <a:p>
            <a:pPr>
              <a:buFontTx/>
              <a:buChar char="-"/>
            </a:pPr>
            <a:r>
              <a:rPr lang="uk-UA" sz="2500" b="1" dirty="0" smtClean="0">
                <a:solidFill>
                  <a:schemeClr val="accent5">
                    <a:lumMod val="50000"/>
                  </a:schemeClr>
                </a:solidFill>
              </a:rPr>
              <a:t>повторити вивчене, узагальнити та систематизувати знання п'ятикласників про “ Знаходження дробу від числа ”;</a:t>
            </a:r>
          </a:p>
          <a:p>
            <a:pPr>
              <a:buFontTx/>
              <a:buChar char="-"/>
            </a:pPr>
            <a:r>
              <a:rPr lang="uk-UA" sz="2500" b="1" dirty="0" smtClean="0">
                <a:solidFill>
                  <a:schemeClr val="accent5">
                    <a:lumMod val="50000"/>
                  </a:schemeClr>
                </a:solidFill>
              </a:rPr>
              <a:t> розвивати розумові та творчі здібності учнів;</a:t>
            </a:r>
          </a:p>
          <a:p>
            <a:pPr>
              <a:buFontTx/>
              <a:buChar char="-"/>
            </a:pPr>
            <a:r>
              <a:rPr lang="uk-UA" sz="2500" b="1" dirty="0" smtClean="0">
                <a:solidFill>
                  <a:schemeClr val="accent5">
                    <a:lumMod val="50000"/>
                  </a:schemeClr>
                </a:solidFill>
              </a:rPr>
              <a:t> виховувати повагу до батьків, родичів</a:t>
            </a:r>
            <a:endParaRPr lang="uk-UA" sz="25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Відповіді</a:t>
            </a:r>
            <a:br>
              <a:rPr lang="uk-UA" dirty="0" smtClean="0"/>
            </a:br>
            <a:r>
              <a:rPr lang="uk-UA" dirty="0" smtClean="0"/>
              <a:t>тест </a:t>
            </a:r>
            <a:r>
              <a:rPr lang="uk-UA" dirty="0" err="1" smtClean="0"/>
              <a:t>“Смачний</a:t>
            </a:r>
            <a:r>
              <a:rPr lang="uk-UA" dirty="0" smtClean="0"/>
              <a:t> </a:t>
            </a:r>
            <a:r>
              <a:rPr lang="uk-UA" dirty="0" err="1" smtClean="0"/>
              <a:t>шматочок”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800" dirty="0" smtClean="0"/>
              <a:t>1</a:t>
            </a:r>
            <a:r>
              <a:rPr lang="uk-UA" sz="3800" smtClean="0"/>
              <a:t>. Б</a:t>
            </a:r>
            <a:endParaRPr lang="uk-UA" sz="3800" dirty="0" smtClean="0"/>
          </a:p>
          <a:p>
            <a:r>
              <a:rPr lang="uk-UA" sz="3800" dirty="0" smtClean="0"/>
              <a:t>2. Б</a:t>
            </a:r>
          </a:p>
          <a:p>
            <a:r>
              <a:rPr lang="uk-UA" sz="3800" dirty="0" smtClean="0"/>
              <a:t>3. А</a:t>
            </a:r>
          </a:p>
          <a:p>
            <a:r>
              <a:rPr lang="uk-UA" sz="3800" dirty="0" smtClean="0"/>
              <a:t>4. Г</a:t>
            </a:r>
            <a:endParaRPr lang="ru-RU" sz="3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214554"/>
            <a:ext cx="4143256" cy="370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000" dirty="0" smtClean="0"/>
              <a:t>  </a:t>
            </a:r>
            <a:r>
              <a:rPr lang="uk-UA" sz="3000" dirty="0" smtClean="0">
                <a:solidFill>
                  <a:srgbClr val="C00000"/>
                </a:solidFill>
              </a:rPr>
              <a:t>Оцініть свою успішність на уроці у відсотках:</a:t>
            </a:r>
            <a:endParaRPr lang="uk-UA" sz="3000" dirty="0" smtClean="0"/>
          </a:p>
          <a:p>
            <a:pPr>
              <a:buNone/>
            </a:pPr>
            <a:r>
              <a:rPr lang="uk-UA" sz="3000" dirty="0" smtClean="0"/>
              <a:t>   </a:t>
            </a:r>
            <a:r>
              <a:rPr lang="uk-UA" sz="2600" dirty="0" smtClean="0"/>
              <a:t>- від 0 до 35% - мені не все зрозуміло; я міг працювати краще</a:t>
            </a:r>
            <a:br>
              <a:rPr lang="uk-UA" sz="2600" dirty="0" smtClean="0"/>
            </a:br>
            <a:r>
              <a:rPr lang="uk-UA" sz="2600" dirty="0" smtClean="0"/>
              <a:t>- від 36% до 70% - мені все зрозуміло, але я міг би працювати краще</a:t>
            </a:r>
            <a:br>
              <a:rPr lang="uk-UA" sz="2600" dirty="0" smtClean="0"/>
            </a:br>
            <a:r>
              <a:rPr lang="uk-UA" sz="2600" dirty="0" smtClean="0"/>
              <a:t>- від 71% до 100% -  зрозумілий і корисний урок, я задоволений своєю роботою на уроці</a:t>
            </a:r>
            <a:endParaRPr lang="ru-RU" sz="2600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428604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accent6">
                    <a:lumMod val="50000"/>
                  </a:schemeClr>
                </a:solidFill>
              </a:rPr>
              <a:t>IV. </a:t>
            </a:r>
            <a:r>
              <a:rPr lang="uk-UA" sz="3000" b="1" dirty="0" smtClean="0">
                <a:solidFill>
                  <a:schemeClr val="accent6">
                    <a:lumMod val="50000"/>
                  </a:schemeClr>
                </a:solidFill>
              </a:rPr>
              <a:t>Рефлексія</a:t>
            </a:r>
            <a:endParaRPr lang="ru-RU" sz="3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1524000" y="685800"/>
            <a:ext cx="6400800" cy="10668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i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Дякую</a:t>
            </a:r>
            <a:r>
              <a:rPr lang="ru-RU" sz="3600" i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 </a:t>
            </a:r>
            <a:r>
              <a:rPr lang="ru-RU" sz="3600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за урок !</a:t>
            </a:r>
          </a:p>
        </p:txBody>
      </p:sp>
      <p:pic>
        <p:nvPicPr>
          <p:cNvPr id="57349" name="Picture 5" descr="anticma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819400"/>
            <a:ext cx="2962275" cy="2149475"/>
          </a:xfrm>
          <a:prstGeom prst="rect">
            <a:avLst/>
          </a:prstGeom>
          <a:noFill/>
        </p:spPr>
      </p:pic>
      <p:sp>
        <p:nvSpPr>
          <p:cNvPr id="57350" name="WordArt 6"/>
          <p:cNvSpPr>
            <a:spLocks noChangeArrowheads="1" noChangeShapeType="1" noTextEdit="1"/>
          </p:cNvSpPr>
          <p:nvPr/>
        </p:nvSpPr>
        <p:spPr bwMode="auto">
          <a:xfrm>
            <a:off x="609600" y="3505200"/>
            <a:ext cx="3676650" cy="1828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i="1" kern="10" dirty="0" err="1" smtClean="0">
                <a:ln w="1270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3366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doni MT Black"/>
              </a:rPr>
              <a:t>Молодці</a:t>
            </a:r>
            <a:r>
              <a:rPr lang="ru-RU" sz="3600" i="1" kern="10" dirty="0" smtClean="0">
                <a:ln w="1270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3366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doni MT Black"/>
              </a:rPr>
              <a:t>!</a:t>
            </a:r>
            <a:endParaRPr lang="ru-RU" sz="3600" i="1" kern="10" dirty="0">
              <a:ln w="12700">
                <a:solidFill>
                  <a:srgbClr val="FFCC00"/>
                </a:solidFill>
                <a:round/>
                <a:headEnd/>
                <a:tailEnd/>
              </a:ln>
              <a:solidFill>
                <a:srgbClr val="3366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doni MT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1670" y="785794"/>
            <a:ext cx="66437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300" b="1" dirty="0" smtClean="0">
                <a:solidFill>
                  <a:schemeClr val="accent5">
                    <a:lumMod val="50000"/>
                  </a:schemeClr>
                </a:solidFill>
              </a:rPr>
              <a:t>Гра </a:t>
            </a:r>
            <a:r>
              <a:rPr lang="uk-UA" sz="3300" b="1" dirty="0" err="1" smtClean="0">
                <a:solidFill>
                  <a:schemeClr val="accent5">
                    <a:lumMod val="50000"/>
                  </a:schemeClr>
                </a:solidFill>
              </a:rPr>
              <a:t>“Дешифровщик”</a:t>
            </a:r>
            <a:endParaRPr lang="uk-UA" sz="33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14348" y="1714488"/>
            <a:ext cx="84296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25%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  400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	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10% від  200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5%   від  100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20% від 400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50% від  300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10% від 220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10% від  90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2%   від 700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10% від  80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35% від 100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20% від 200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		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11% від 500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60% від  600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		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7% від 200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57224" y="4786323"/>
          <a:ext cx="3286149" cy="428627"/>
        </p:xfrm>
        <a:graphic>
          <a:graphicData uri="http://schemas.openxmlformats.org/drawingml/2006/table">
            <a:tbl>
              <a:tblPr/>
              <a:tblGrid>
                <a:gridCol w="563268"/>
                <a:gridCol w="475649"/>
                <a:gridCol w="530724"/>
                <a:gridCol w="534062"/>
                <a:gridCol w="354651"/>
                <a:gridCol w="453118"/>
                <a:gridCol w="374677"/>
              </a:tblGrid>
              <a:tr h="4286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Calibri"/>
                          <a:cs typeface="Times New Roman"/>
                        </a:rPr>
                        <a:t>360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857224" y="5286388"/>
          <a:ext cx="3286149" cy="328295"/>
        </p:xfrm>
        <a:graphic>
          <a:graphicData uri="http://schemas.openxmlformats.org/drawingml/2006/table">
            <a:tbl>
              <a:tblPr/>
              <a:tblGrid>
                <a:gridCol w="563268"/>
                <a:gridCol w="475649"/>
                <a:gridCol w="530724"/>
                <a:gridCol w="534062"/>
                <a:gridCol w="354650"/>
                <a:gridCol w="453118"/>
                <a:gridCol w="374678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Р    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000628" y="4786322"/>
          <a:ext cx="3429024" cy="428627"/>
        </p:xfrm>
        <a:graphic>
          <a:graphicData uri="http://schemas.openxmlformats.org/drawingml/2006/table">
            <a:tbl>
              <a:tblPr/>
              <a:tblGrid>
                <a:gridCol w="563268"/>
                <a:gridCol w="475649"/>
                <a:gridCol w="530724"/>
                <a:gridCol w="534062"/>
                <a:gridCol w="468065"/>
                <a:gridCol w="428628"/>
                <a:gridCol w="428628"/>
              </a:tblGrid>
              <a:tr h="4286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000628" y="5286388"/>
          <a:ext cx="3429024" cy="350520"/>
        </p:xfrm>
        <a:graphic>
          <a:graphicData uri="http://schemas.openxmlformats.org/drawingml/2006/table">
            <a:tbl>
              <a:tblPr/>
              <a:tblGrid>
                <a:gridCol w="563268"/>
                <a:gridCol w="475649"/>
                <a:gridCol w="530724"/>
                <a:gridCol w="534062"/>
                <a:gridCol w="468065"/>
                <a:gridCol w="428628"/>
                <a:gridCol w="428628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uk-UA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     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785926"/>
            <a:ext cx="5329246" cy="2357454"/>
          </a:xfrm>
        </p:spPr>
        <p:txBody>
          <a:bodyPr>
            <a:noAutofit/>
          </a:bodyPr>
          <a:lstStyle/>
          <a:p>
            <a:pPr algn="just"/>
            <a:r>
              <a:rPr lang="uk-UA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Ми </a:t>
            </a:r>
            <a:br>
              <a:rPr lang="uk-UA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uk-UA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купуємо</a:t>
            </a:r>
            <a:br>
              <a:rPr lang="uk-UA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uk-UA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lang="en-US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uk-UA" sz="5000" b="1" dirty="0" smtClean="0">
                <a:solidFill>
                  <a:srgbClr val="00206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телефон</a:t>
            </a:r>
            <a:endParaRPr lang="uk-UA" sz="5000" b="1" dirty="0">
              <a:solidFill>
                <a:srgbClr val="00206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4" descr="12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500174"/>
            <a:ext cx="2786082" cy="5153446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00034" y="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Станція</a:t>
            </a:r>
            <a:r>
              <a:rPr kumimoji="0" lang="ru-RU" sz="3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«</a:t>
            </a:r>
            <a:r>
              <a:rPr kumimoji="0" lang="ru-RU" sz="3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Інтернет-крамниця</a:t>
            </a:r>
            <a:r>
              <a:rPr kumimoji="0" lang="ru-RU" sz="3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4686304" cy="5886472"/>
          </a:xfrm>
        </p:spPr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У магазині </a:t>
            </a:r>
            <a:r>
              <a:rPr lang="uk-UA" b="1" dirty="0" err="1" smtClean="0">
                <a:solidFill>
                  <a:srgbClr val="7030A0"/>
                </a:solidFill>
              </a:rPr>
              <a:t>“Розетка</a:t>
            </a:r>
            <a:r>
              <a:rPr lang="uk-UA" b="1" dirty="0" err="1" smtClean="0"/>
              <a:t>”</a:t>
            </a:r>
            <a:r>
              <a:rPr lang="uk-UA" b="1" dirty="0" smtClean="0"/>
              <a:t> </a:t>
            </a:r>
          </a:p>
          <a:p>
            <a:endParaRPr lang="uk-UA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285728"/>
            <a:ext cx="4400552" cy="5886472"/>
          </a:xfrm>
        </p:spPr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У магазині </a:t>
            </a:r>
            <a:r>
              <a:rPr lang="uk-UA" b="1" dirty="0" err="1" smtClean="0">
                <a:solidFill>
                  <a:srgbClr val="7030A0"/>
                </a:solidFill>
              </a:rPr>
              <a:t>“Мобілка”</a:t>
            </a:r>
            <a:endParaRPr lang="uk-UA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643050"/>
            <a:ext cx="2071702" cy="3832050"/>
          </a:xfrm>
          <a:prstGeom prst="rect">
            <a:avLst/>
          </a:prstGeom>
        </p:spPr>
      </p:pic>
      <p:pic>
        <p:nvPicPr>
          <p:cNvPr id="6" name="Рисунок 5" descr="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571612"/>
            <a:ext cx="2071702" cy="3832050"/>
          </a:xfrm>
          <a:prstGeom prst="rect">
            <a:avLst/>
          </a:prstGeom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6357950" y="785794"/>
            <a:ext cx="2328890" cy="2000248"/>
          </a:xfrm>
          <a:custGeom>
            <a:avLst/>
            <a:gdLst>
              <a:gd name="T0" fmla="*/ 2677501 w 2971800"/>
              <a:gd name="T1" fmla="*/ 452772 h 2286000"/>
              <a:gd name="T2" fmla="*/ 2971808 w 2971800"/>
              <a:gd name="T3" fmla="*/ 1470142 h 2286000"/>
              <a:gd name="T4" fmla="*/ 2147184 w 2971800"/>
              <a:gd name="T5" fmla="*/ 2286012 h 2286000"/>
              <a:gd name="T6" fmla="*/ 824616 w 2971800"/>
              <a:gd name="T7" fmla="*/ 2286012 h 2286000"/>
              <a:gd name="T8" fmla="*/ -8 w 2971800"/>
              <a:gd name="T9" fmla="*/ 1470142 h 2286000"/>
              <a:gd name="T10" fmla="*/ 294299 w 2971800"/>
              <a:gd name="T11" fmla="*/ 452772 h 2286000"/>
              <a:gd name="T12" fmla="*/ 1485900 w 2971800"/>
              <a:gd name="T13" fmla="*/ 0 h 2286000"/>
              <a:gd name="T14" fmla="*/ 661288 w 2971800"/>
              <a:gd name="T15" fmla="*/ 452773 h 2286000"/>
              <a:gd name="T16" fmla="*/ 2310512 w 2971800"/>
              <a:gd name="T17" fmla="*/ 1721412 h 2286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971800" h="2286000">
                <a:moveTo>
                  <a:pt x="-8" y="1470142"/>
                </a:moveTo>
                <a:lnTo>
                  <a:pt x="457622" y="1017372"/>
                </a:lnTo>
                <a:lnTo>
                  <a:pt x="294299" y="452772"/>
                </a:lnTo>
                <a:lnTo>
                  <a:pt x="1028278" y="452773"/>
                </a:lnTo>
                <a:lnTo>
                  <a:pt x="1485900" y="0"/>
                </a:lnTo>
                <a:lnTo>
                  <a:pt x="1943522" y="452773"/>
                </a:lnTo>
                <a:lnTo>
                  <a:pt x="2677501" y="452772"/>
                </a:lnTo>
                <a:lnTo>
                  <a:pt x="2514178" y="1017372"/>
                </a:lnTo>
                <a:lnTo>
                  <a:pt x="2971808" y="1470142"/>
                </a:lnTo>
                <a:lnTo>
                  <a:pt x="2310512" y="1721412"/>
                </a:lnTo>
                <a:lnTo>
                  <a:pt x="2147184" y="2286012"/>
                </a:lnTo>
                <a:lnTo>
                  <a:pt x="1485900" y="2034739"/>
                </a:lnTo>
                <a:lnTo>
                  <a:pt x="824616" y="2286012"/>
                </a:lnTo>
                <a:lnTo>
                  <a:pt x="661288" y="1721412"/>
                </a:lnTo>
                <a:close/>
              </a:path>
            </a:pathLst>
          </a:custGeom>
          <a:solidFill>
            <a:srgbClr val="FFFF00"/>
          </a:solidFill>
          <a:ln w="25560">
            <a:solidFill>
              <a:srgbClr val="26697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572264" y="1142984"/>
            <a:ext cx="1905000" cy="956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Font typeface="Times New Roman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Знижка 10</a:t>
            </a:r>
            <a:r>
              <a:rPr lang="en-GB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%</a:t>
            </a:r>
            <a:endParaRPr lang="en-GB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585789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Ціна 2800 грн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585789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Ціна 3300 грн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Де вигідніше???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7972452" cy="4526280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Розрахунок ціни у магазині </a:t>
            </a:r>
            <a:r>
              <a:rPr lang="uk-UA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“Ало”</a:t>
            </a:r>
            <a:r>
              <a:rPr lang="uk-UA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endParaRPr lang="uk-UA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357290" y="2571744"/>
            <a:ext cx="4343400" cy="956288"/>
          </a:xfrm>
          <a:prstGeom prst="rect">
            <a:avLst/>
          </a:prstGeom>
          <a:noFill/>
          <a:ln w="28440">
            <a:solidFill>
              <a:srgbClr val="00FFCC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3300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:100 </a:t>
            </a:r>
            <a:r>
              <a:rPr lang="en-GB" sz="2800" dirty="0">
                <a:solidFill>
                  <a:srgbClr val="000000"/>
                </a:solidFill>
                <a:ea typeface="MS Gothic" charset="0"/>
                <a:cs typeface="MS Gothic" charset="0"/>
              </a:rPr>
              <a:t>• </a:t>
            </a:r>
            <a:r>
              <a:rPr lang="en-US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1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=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330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3300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-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330</a:t>
            </a:r>
            <a:r>
              <a:rPr lang="en-GB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=</a:t>
            </a:r>
            <a:r>
              <a:rPr lang="uk-UA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2970</a:t>
            </a:r>
            <a:r>
              <a:rPr lang="ru-RU" sz="2800" dirty="0" smtClean="0">
                <a:solidFill>
                  <a:srgbClr val="000000"/>
                </a:solidFill>
                <a:ea typeface="MS Gothic" charset="0"/>
                <a:cs typeface="MS Gothic" charset="0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ea typeface="MS Gothic" charset="0"/>
                <a:cs typeface="MS Gothic" charset="0"/>
              </a:rPr>
              <a:t>грн</a:t>
            </a:r>
            <a:endParaRPr lang="en-GB" sz="2800" dirty="0">
              <a:solidFill>
                <a:srgbClr val="000000"/>
              </a:solidFill>
              <a:ea typeface="MS Gothic" charset="0"/>
              <a:cs typeface="MS Gothic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928662" y="4429132"/>
            <a:ext cx="7215238" cy="956288"/>
          </a:xfrm>
          <a:prstGeom prst="rect">
            <a:avLst/>
          </a:prstGeom>
          <a:noFill/>
          <a:ln w="28440">
            <a:solidFill>
              <a:srgbClr val="00FFCC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uk-UA" sz="2800" dirty="0" smtClean="0">
                <a:solidFill>
                  <a:srgbClr val="002060"/>
                </a:solidFill>
                <a:ea typeface="MS Gothic" charset="0"/>
                <a:cs typeface="MS Gothic" charset="0"/>
              </a:rPr>
              <a:t>Висновок: у магазині </a:t>
            </a:r>
            <a:r>
              <a:rPr lang="uk-UA" sz="2800" dirty="0" err="1" smtClean="0">
                <a:solidFill>
                  <a:srgbClr val="002060"/>
                </a:solidFill>
                <a:ea typeface="MS Gothic" charset="0"/>
                <a:cs typeface="MS Gothic" charset="0"/>
              </a:rPr>
              <a:t>“Розетка”</a:t>
            </a:r>
            <a:r>
              <a:rPr lang="uk-UA" sz="2800" dirty="0" smtClean="0">
                <a:solidFill>
                  <a:srgbClr val="002060"/>
                </a:solidFill>
                <a:ea typeface="MS Gothic" charset="0"/>
                <a:cs typeface="MS Gothic" charset="0"/>
              </a:rPr>
              <a:t> ціна дешевше, ніж у магазині </a:t>
            </a:r>
            <a:r>
              <a:rPr lang="uk-UA" sz="2800" dirty="0" err="1" smtClean="0">
                <a:solidFill>
                  <a:srgbClr val="002060"/>
                </a:solidFill>
                <a:ea typeface="MS Gothic" charset="0"/>
                <a:cs typeface="MS Gothic" charset="0"/>
              </a:rPr>
              <a:t>“Ало”</a:t>
            </a:r>
            <a:endParaRPr lang="en-GB" sz="2800" dirty="0">
              <a:solidFill>
                <a:srgbClr val="002060"/>
              </a:solidFill>
              <a:ea typeface="MS Gothic" charset="0"/>
              <a:cs typeface="MS Gothic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7921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uk-UA" sz="3600" dirty="0" smtClean="0">
                <a:solidFill>
                  <a:srgbClr val="FF0000"/>
                </a:solidFill>
              </a:rPr>
              <a:t>Станція  </a:t>
            </a:r>
            <a:r>
              <a:rPr lang="uk-UA" sz="3600" dirty="0" err="1" smtClean="0">
                <a:solidFill>
                  <a:srgbClr val="FF0000"/>
                </a:solidFill>
              </a:rPr>
              <a:t>“Аптека”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1924" name="AutoShap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scy;&amp;mcy;&amp;iecy;&amp;tcy;&amp;acy;&amp;ncy;&amp;acy; &amp;pcy;&amp;rcy;&amp;iecy;&amp;zcy;&amp;icy;&amp;dcy;&amp;iecy;&amp;ncy;&amp;t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26" name="AutoShape 6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scy;&amp;mcy;&amp;iecy;&amp;tcy;&amp;acy;&amp;ncy;&amp;acy; &amp;pcy;&amp;rcy;&amp;iecy;&amp;zcy;&amp;icy;&amp;dcy;&amp;iecy;&amp;ncy;&amp;t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28" name="AutoShape 8" descr="https://test.org.ua/uploads/2013/Smetana%20%2813%29/President_01.jpg"/>
          <p:cNvSpPr>
            <a:spLocks noChangeAspect="1" noChangeArrowheads="1"/>
          </p:cNvSpPr>
          <p:nvPr/>
        </p:nvSpPr>
        <p:spPr bwMode="auto">
          <a:xfrm>
            <a:off x="155575" y="-2171700"/>
            <a:ext cx="3867150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32" name="AutoShape 12" descr="data:image/jpeg;base64,/9j/4AAQSkZJRgABAQAAAQABAAD/2wCEAAkGBxISEBUREQ8QFhUVFhgZFhcXDhYVFRYVFhYYGBcWHRkaHiggGB0lHhcXITEhJiotLjAuFx81ODMtNygtLysBCgoKDg0OGxAQGi0mICYtLy8yNi8tLS0yLS8vLy0tMS0rLi0tLS0tMi0tNS0tLy0tLS0tMC0tLS0vLS0tLS0tLf/AABEIAOEA4AMBEQACEQEDEQH/xAAbAAEBAAMBAQEAAAAAAAAAAAAABQMEBgIBB//EAEkQAAIBAwIDBAQJCwEHBAMAAAECAwAEEQUSEyExBiJBUTJhcYEUFUJTkZOhstEHIyQzNFJicnOxs4JDdIOSosLwJcHh8hZEY//EABoBAQADAQEBAAAAAAAAAAAAAAACAwQFAQb/xAA+EQABAwIDBAYJAwMEAgMAAAABAAIRAwQSITEFQVFhE3GBkaGxFCIjMlJywdHwM0LhBhViJDSy8UOSNYKi/9oADAMBAAIRAxEAPwDg/jCf5+b61vxrGvuegZ8I7k+MJ/n5vrW/GidAz4R3J8YT/PzfWt+NE6BnwjuVHWL6YCDE0ozAhP51uu5+fWk+Spo0WnFkNTuU74wn+fm+tb8aK7oGfCO5PjCf5+b61vxonQM+EdyfGE/z831rfjROgZ8I7k+MJ/n5vrW/GhKdAz4R3Lf167lW4kVZZQARgCRgB3R669Oqpt6TTTBIHctD4wn+fm+tb8a8V3QM+EdyfGE/z831rfjROgZ8I7k+MJ/n5vrW/GidAz4R3J8YT/PzfWt+NE6BnwjuVDWL2UGLE0ozBGTiRhkkcz160nTqVNGi04pA1Kn/ABhP8/N9a340V3QM+EdyfGE/z831rfjROgZ8I7k+MJ/n5vrW/GidAz4R3J8YT/PzfWt+NE6BnwjuT4wn+fm+tb8aFOgZ8I7lQ1++mFwwE0oGI+krD/Zp66TmVTb0WmmDA37uan/GE/z831rfjRXdAz4R3J8YT/PzfWt+NE6BnwjuT4wn+fm+tb8aJ0DPhHcnxhP8/N9a340ToGfCO5b+lXkrCbdLIcQORmRjghlwRz5HnSVTVpNGGANRuWh8YT/PzfWt+NFd0DPhHcnxhP8APzfWt+NE6BnwjuT4wn+fm+tb8aJ0DPhHcsW2oStmFNtJTCm2kphVHWV5Qf7un3npOnUs9BvvfMVO20laMKbaSmFNtJTCm2vCckwql2iX9Kk9o+6K9JzKz2rfZBTdtJWjCm2kphTbSUwptpKYVR1pecP+7xf2rydOoLPQb73zFTtteytGFNtJTCm2kphTbSUwptrwlMKo9oV/SG/lj/xJXpOZWe1b7MdvmVO20laMKbaSmFNtJTCm2kphVHR15T/0H+8leT5LPXb7vzD6qdtr2VowptpKYU20lMKyYqqVfhTFJTCmKSmFUdYHKD+gn3mr2dOpZ7dvv/Mfop2K8laMKYpKYUxSUwpivCckwql2iH6TJ7R90VJx9YrPaN9i383qbivJWjCmKSmFMUlMKYpKYVR1oc4f6EX9q9J06gs9u33vmKnYryVowpikphTFJTCmKSmFMUJyTCqPaAfpDfyx/wCNK9JzWe1b7IdvmVOxXkrRhTFJTCmKSmFMUlMKo6OOU/8AQf7yUnXqWe4bmz5h9VOxSVowpikphTFJTCsmKrlX4UxSUwpikphVLWV5Qf0E+89SJ06lmthm/wCY/RTcVGVpwpikphTFJTCmKEphVHtCP0mT2j7oqTj6xWazb7Fv5vU7FRlacKYpKYUxSUwpikphVHWRzh/oR/2r0nTqCzWw975ip2K8lacKYpKYUxSUwpikphTFCckwqj2gH6Q38sf+NKk45rNaN9kO3zKnYqMrThTFJTCmKSmFMUlMKo6QOU/9B/vLXoOvUs1wM2fMPqp2K8lacKYpKYUxSUwr3ioSrsKYpKYVt6VbiS4ijb0XkRT7GYA/3r1uZAVNw4spPeNQCfBU7q8a5t53ck8OVGjB57Fk3q0a+S8k5Dl3amXFwJPFZKdBtCsxrd7SDzIgyeeufNQcVXK6OFMUlMKYpKYUxQlIVHtCP0mT2j7oqTz6xWWzHsG/m9TsVGVqwpikphTFJTCtvSbPjTxxEkB3AJHULnvH6M1JuZAVFw/oqTn8At/U5lng4wjVDHIsQCg44TKxiBz1K7HGepyM1652ISs9Ck6jV6MmQ4TnxBE9hkZblFxUJW/CmKSmFMUlMKYpKYUxQlIVHXx+kN/LH/jWpPPrLLZj2I7fMqdioytWFMUlMKYpKYUxSUwqjpA5T/0H/utSadepZbkZs+YfVTsVGVqwpikphTFJTCveKhKthZrS0klcRxRs7HoqqST7hXoBJgKupUZSaXvIA5rprTsnJbuklzd2duysGCPNvkypBHcTPl51eKJaZcQFyam02V2OZRpveCIkCB3n7Lan0myaOWODVLcGSUPiRJEUKu7am4jzc5PqFSLGQQ141VDLm7a9j6tu71WxkQTJiTE8tFF1PspcwpxdqyQ/OwuJY8eZK8wPWQKqdSe0Tu5LfQ2nQquwCQ74XDCfFSntWAyRj+2PA+/njzqsgrU2uxxgH8392/hvWDFeStEJikryFR7QD9Jk9o+6KnU94rLZD2Dfzep2KhK1wmKSkJikpC6Lspol008UyWszIHUltmFKk8yCcA8s1dSY8uBAXK2jd2zaT6bqgBjjvW/cdi72O2dBbO7NMD3CrDZErhWwDnvGU4/lqZoVA2I3rMza9pUrh2MABu+RmSMuyPFcncWzxtskR0YdVZSp+g86zmRkV26b2VBiYQRyzWLFeSpwmKSkJikpCYpKQqOvj9Ib2J/jWpv95ZbIexHb5lTsVCVqhMUlITFJSExSUhUNIHKb+g/91qbd/UstyM2fMPqp+KhK1QmKSkJikpCo6JpUl1MsMeMnmWPooo5s7HwAFe02F7oCpu7pltSNR/8AJO4DrVvUdeS3U22nEonSS46TTkeR6onkB+ObXVQ31affvK51CwfcOFe9zO5v7W9m88ZXLEknJ6mqJXaAA0Skot7SNWmtpA8MrIfEDmrDyZTyYe2pMqOYZaVlu7OlcswVGg9e7mDqOxdVqtyNQsxJAiJJbAmWAIuOGx5yx8ugPUdR9GdL3dKyW6jd9lwrWg7Z91grOJa/IOkzPB0f9HrlcPWSV9PC+V4kKj2g/aZPaPuip1PeKy2P6Dfzep1QWpZ7O0eWRYo0LO5wqjqSf/OtSALjAVdWqykwveYA1XTyy22m9yNI7m7HpyMN0ELeKovy2H7x6H3iryW0shm7wC47WXG0fWeSykdAMnOHEncDw/gqHqOvXU5JmuZWz4byF9yjCj3CqnVXu1K6NCwtqAinTA7M+/VacNzIhykjqfNXIP0ioBxGi0PpMeIc0HsXQWfa12UQ3yC6h/j/AFqfxJL6QPtP0Vc2udH5jx71y6uyWNd0lqejfy909bdFg1vQFRVuLWQy20mdrEd+NgMmNx4MPPxpUpwMTTI/MivbXaJc40K4w1BGW4iYxN5ceChOhHI9apXUa4OEjRea8Ukoio6/+0N/Kn+Nasqe8stkPYjrPmVOqtakoiURKIqGkdJv6D/3Wps39Sy3OrPmH1U+orUleIlEXVI3wXS8rylvmYE45i3iOCPVuY+8VfOClzd5LjlvpW0IPu0gP/d32HcV13Y78nIjdZ7topAVysYUsuWHVtw54B6Y68/CtVC0g4n5rh7U/qI1GmlbgtM5nQ5cIWh2f7LQ3Gr3YeNeDbucRgYUksQi4HyRgnHqHhmoUqLX1nToFpvtp1bfZtEtPrvGu/TM9at6TNYahLcWfwCJBFkI6qoYqG2lhtUFDnHietWsNKqSzDoudc077Z9Onc9MTi1BnhMGTmvzOfs7ccWeOOGSQQOyuyxkgbSefLzAzisBpPkgCYX2DNoW/R03veG4wCATxX3QZ5rZ0vUU7EkCMcjDZGWjx45XPs5V5TLmEPGiXtOjctdauPrESOXA969drtNWC7dY/wBU4EkXlw5BuXHqGSPdXtdga8xpqo7LuHV7Zrn+8PVPWMv5UbFVLoQqGv8A7TJ7R90VOr7xWWxHsG/m9T8VBa4XVaU/wKwa6HKe5LRQHxSJeUsg8iT3c+FaWHo6ePecguHct9NvBbn3KcOdzJ90HzUTQ9Jkup0gixubPM52gAEknA5DlVNNhe7CF0ry6p2tE1amg8epbnaDsxNaXCW7FXeRVK7MnJZioXmBzyPtqVSi5jg1Z7LadK6ourCQ1szPITK6JPyW3G3ncW4k254eWP24+3GK0ehPjUSuSf6ot8WTHYeOXkuIu7V4pGjkUq6EqwPgR1rGQWmCvpKVRlVgewyDmF0PYrWxDKYZCeFP3JDy7m7urIPWpOc+QrRb1cJg6FcTbGz3VmdIwes2SN87yDyMRA7eUXWbJoJ5IXA3RuVyFAyB0bA8CMH31TUaWuLSupZVW16Larf3CdZWlioLXCYokKhrw/SG9if41qdT3lksf0R1nzKn4qC1wmKJCYokJiiQqGkDlN/Qf+61Nm/qWS61p/MPIqfioLXCYokJiiQv0WXsrLfrbJFJGghsrc94HmZjISRgfwVuNA1Q0A6AeMr5Nu1adg6q6o0kuqv0j9uH7r5+SNSt/OhbO2Fh1OOUiCvLLKoRy+ql/U5DrOm4DVw/4ldT2JX9O1I+PHH/AH1pt/1H9a4m1z/pLX5D9Fyv5LD/AOqT/wBOX/KlZrP9Y9vmu5/Uf/x9Prb/AMSq6axbxXc6STbGjvmm27GJlU25j2LtHM7j0NW9I1ryCdHT15Lnmzr1bam5jJDqQbMj1SHzJndC5zXuzs/waOOMR8O2R2ccUb5JhtNy6r1ZUJVM+G311RUpOwgDQee/u0XWsto0enc984qhAGWQbmGAncXZu7VO7Xc4LBz1Nqqn2I7Bfsquv7rDyWzZeVa4bu6QnvAlc1WddhUNf/aZPaPuirKvvFZLH9Bv5vU+q1rXc9pez9zMkAgiLRW9pHuO9FAZlMjnBIJyCOnlW2rSe4DCMgB9181s/aFtRdUNV0OfUdGR0BgaBb35O4FtbWS/kA3SOsMOfHLgMf8Am/xmpWowMNQ78gs23Xm6uG2jNGgud3T5eau6/CDr1jn5pj71EpH24q+oP9Q384rmWTyNj3EfEPHCpN3cMO068zgbVH8rW+cfSxqpxPpX5wW6lSadgHLie0P+wVm90eJ9QuGNvFKzvbbw6BtkTI6u4/d5oDuq51NpqHKdO5c+leVWWVMB5aAHxBiXAggHjrovzzXrIw20cKRswyZpZAmQpk5QoWxy/N7WwfnKwVG4WBoHM/Tw819VZVxWuHVHug+60Tw94gb/AFpE/wCK+9uzumgm+VNawSN62KlSf+mlyZcDxAXuxRhpVKe5tRwHVM/Vc1WddhKIqGvftDexP8a1Or7yyWP6A6z5lT6gtaURKIlEVy1vGt4IXQkb5XaTHy1j2qqHzXm/I8u9VwcWNBHFcyrRbcVqjXbmgDkTJkc9M+Sm6rAI55Y16JI6j2KxA/tVbxDiFttnmpRY86kA94WrUVclEXW6reSGwtLmGV02A20uyQr3oyWiBx17rMa1Pceja4Hl9lwbajTF7WoVGgz67ZE65OjtAVL8jhzeyk/MH/IlWWP6h6ll/qoAWjB/kPIq32S1NI9YvoHYAyyEpk4BZGbu+0hif9NW0HgV3tO9c3als6psy3qtHujPqIGfh4rb7K9mWsLm6up5IhGQ2xt3yC+4lsjlyAqdGgaTnPdoqNpbTbfUKVvRBLsp64jLxX55BrER1CW9kBIDSSxLtzukyeCD5AHBJ/hrCKjekLz1/ZfVPs6osmWrOAa48B+6PLtVLS+1MfwUROk73IS5jTAUo5u2UlmOd2QR0A8amyuMEGZz8VkudlVPSDUaWinLCdZGAHIbtOan9u2Czx2wOfg0EcRPgXA3Ofpb7Khc5ODeAhatiguourkfqOc7s0HkubrOuwqGv/tEntH3RU6vvFZLH9Bv5vU+oLYu57R6/dRRW7QSlY7i1j3gIpBdAY3GSCeQx9NbKtV7Q0tORC+ZsLC2q1KrarZcx5jXQ5jQrp5Tpk1vaRNfqggCMqJKnNwB6WVJJzny9I1pPQua0F2i4zRtGjWrVG0ZL5BJB0z0zH4Aq3aJbdL+zmeQibfsRc8ijh1J6ebDxqyrgFRpJzWGxNw+zr02tlkSTzEHyC5vV7Nv/wAkhYKcMEfOOWFjIJ/6aoe0+lBde1rN/sTwTpI7zP1U3txw5daEbyBI1RBMS20bFUyOufWpwB5kVXcQ6vBOW9a9kY6Wyi9rZcScO/P3Qew+CyR9pYpbSZnnVGKXamE5y7TBOBgAYIQLtyemK9FYOYSTxy69FB2zKlK5Y1rJANM4uGGcU8J15qB28GyeKDxgtoYm/mC7j96qLnJwbwAC6uxTjovq7nvc4dUx9FzVZ12UovFQ179ob2J/jWp1feWWx/QHWfMqfUFrSiJReK1pnZa5mTi7Vji+dmcRx+4nmfcDVzKD3CdBzXOuNq29F3RzidwaJPhp2q3b6VZqkUc+qWxMcpfCI7qVbbuTdjzQYPrNWhlMABzxkVzX3d25730rd3rNjMgGRMGJ56clqXfZaSd3kt7u0uGYs5VJdsmSST3Hx/eomgXmWkFXM2vTtqbW16T2AACSJGXMLnr2xkiYpIjIwxkMMHOM9KocwtyK6lvdU6wmmQerPL+VrVFalf7K6lGvEtbk4t7gAM3zUg9CUew9fV7KvovGbHaHw5rk7StqjsNxQHtGaf5De3t3LV1KyuLGYoWdCR3XRyFkQ8wysOqnkai9r6ToV9vXt76kHwCN4I0PAg71MklZmLMxLE5JJJJPnmqiSc1taxrW4QMlmnvpXAV5pGA6BpGYD3E16XuOpVbLekwy1oB5ALXrxWrqtAtVs4xqFyozg/BIiOcknhKR4IvXPicerOmk0Ux0juz7rh31V14/0OgfnPAfD1n83xzE8zOzO5JZiWYnqWJyT9NZiZMldpjGsaGtEAZBeVUk4AJJ6AdSaKRIAkqj2jjK3MgZSDy5EEH0R51ZVEPKx7PcHW7SDP8A2VNqtbV1OiKLyzaxyONEWltskd8EfnYR7cbh5n2Vpp+0Z0e8Zj6hcO8Pod0Lv9joa/l8LvoeS5jmrdCCD0IwQQelZ9CuzIc3LerfaXtVNevG8ixoYs7TGGB5kHOSTz5VbVruqEE7lztn7Ko2THMYSQ7WY+ysRflOvhGFIgLAY3mM7vaQGxn3Y9VXC9qRGS57v6Xsy/FLgOE5eU+K4+6uXldpJGLO5JZj1JNZHOLjJX0FKkykwMYIA0V3shp67mvJx+j23fb/APpIOccS+ZJxn1detXUGCcbtB+QuZtW4dhFtS9+pkOQ3uPID+NFF1G9aeZ5nPekYsfeensHSqnuLnEldG3oNoUm02aAQteoq5KLxUNe/Xt7E/wAa1Or7yy2P6A6z5lT6gtaUXi6mws4rKFLm5jEs8ozb27c1C+E0g8R5L4/d0ta2m3E4SToPqVw69ere1XUKDsLG++4az8Lfqd3nL126u5m4t1xufo7kZUHqUEYUcugquo57jL1usqVrRb0dvHOCCT17z2qbFEzHaqsx8gCT9AqoAnRbHPa0S4wFkXdE3eDqw54OVPv8akJac1TUa2s31SM9+R7tR+b11adpo7w8DUFUqeUc6oBJCfA8vSTzFaenFT1anfwXC/tdW09tZk8S2TDuXXwPHLRc3rWlSWszQyYyOYYei6n0XU+IIrPUpljsJXcs7tl1SFVm/vB3grRqC0q9pfaPbELa6iFxbj0VZsPEfONxzX2dPZzq9laBheJHl1Ll3OzcVTp7d2CpvI0d8w39eq2Piewm5wajws/7O5iKkf8AEXumvejpO910daq9MvqOVahi5sP0Oa+L2WjHOTVNPC/wStI3/KFFOgG94Xp2rUOTLepPMAeMr2lzp1r3ole8lHotIhjt1Pnw/Sf2HlXs0qenrHwUDT2hd5VCKTN4Blx7dB2KFqupy3Mplmcsx5eQAHRQOgA8hVL3ueZK6dra0ramKdIQPzM8VqVBaFS0DlKzjrHFK6+plibafaDg+6rKWs8isd9Bphp0Lmg9RInvGS+Xb7rWAnqryxg+OxeG6j3GR/po4ywdq9otw3FQDQhp7TiHkAp1VrYvcEzIwdGKspBUg4II6EGvQSDIUHsa9pa4SCupkuLXUeczpbXfjIRi3nOOrY/VN5np/YaZZW1yd4H7Lhtp3OzsqYNSlw/c3q+IctVOvuyV7F1tpHU9GjHFQjzymcD24qt1vUbu+q20dr2dXSoAeDvVPjC1ItCumOFtLgn1QP8AhUBSedAe5Xuv7Vol1Rv/ALD7qxF2VWAcTUZ1gXrwlZXuH9QUZC+01cKAbnUMct6579rOrnBZMLz8RyaO3f1BT9f1zjhYooxFbxfqogfpdj8pz5//ACTXUq4sgIA3LVY2HQE1KhxVHau+g4Afm6I9VLoJRepReKhr37Q3sT/GtTq+8slj+gOs+ZU+oLYrPZHTVnu0WT9UgMkvlw4xubPqOAPfVtBgc+DpqudtS5dQti5nvH1W9ZyH3XYdh9Wt5r25vbyWFHG0QiSRVCqdwwoY9VVVGR+8fOtdvUa6o57z1L5/bFpXoWlK1tmuIzxQCZOWscSSezkrfYntE+p/CYrmKIxgLhQvyX3Dacnn0HP21db1jWxBwyXN2vs5mzOifQccWfeIzC1rCMaXpElxEiGZmPeYZyDLsTPqC88eZNRaOgolw1/lX13Ham0m0ahIYBoPlk+OXUvmtQHVNIhuSiCfeiggY5tNwWHiQpzux6qVB09EO3/zCWj/AO17SfRBOCCe5uIdu5cbddjylxDGLhGjl4mZdjKIxAxE5IP7u08/Gsht4cBORnw1X0FPbIfRe8sIc3DlIM4hLYI4+C9TMLrTCeZksXChiO81tKcKDjxVh7hQ+vS5t8ivGA2t+B+2qJ6nt17x3lcrWZdxdJ2diR4SkSWz3JkPcnGd8e0bVjJIUNu3ZHInlitFIAtgRPP6LjX73sqh1QuFONW7jOZdviI5DOVt9nez3FtH3W8jPMZFjfhkiIwJuBJ6Lvfuc/I1KlSxMOWvhH30VF/tDorlsPAa2CRPvYjHbhHrZKNqdui2lo6qAzibcfFtsmBn2CqngBjT1ro29Rzrms0nIYY5SFV7TQpHEFRbFRw4DgA/CctGjMfeST7DVtUACBG7rWHZ73PqYnGoc3fJkSB4eK5Ssq7qsdndBlu3wi90ek5yETx5seXPy6+OOVXUqJqHJcraW0WWgBcczkBlJ6hrI10jcYmRZg0mztZcz6lGTh1dIoHkyHUoy7wQByY8/OrujpsPrO7lz/TLy6pxSoGMiCSBoZB0z0z7uaxzWWnyxxxR6mU2bv1lm4DO5yWLA4XkEH+n11EtpOAAd3hXsr39J7qj7eZjR4yA3Rv3ntUzVezE8CcUbJYfnoXEkfvI5r7xVb6LmidRxC2W21KFZ3RmWv8AhcIP89ii1Suiq91pUcVvHJJJLvmQvGFhBiwGK7S5YHdy54BxkVaWBrQSdVgp3dSrXcxjRDTBk56TIEHLrOa27a2uILIXUN3Kh3AmJHZcRMzospw3MF0K4x4ipgOazECqKlShXujQqUwRGpAOYAJbpwM6rNf6hecaGBtQuSJUgbPEYY46q2MA88bvfivXOqSG4jnHiq6NvZ9E+qKLfVLhoP2kjhvhStctIopGRJZndZGVy8KoCVJBIIdieY8QKrqNaDAJW6zrVarA5zWgEAiCTrxGEQplVLalESiJRFQ179ob2J/jWrKnvLJY/ojrPmVPqta11HYpAY705wfg2zPksjqrH6K024yd1LibXcQ+gP8AOe0AkLY7Q9jkjnggs5+O027PeXC7dvM7egwST7KlUtwHBrDMqqx2y+pRqVblmANjjnM8V1V/dwaJZ8CEh7qUZJ8c4xxCPkqPkjx+k1pc5tszCNSuJRpVtt3XTVMqbfyBxJ3n+AvGvHPZyI/wQ/fGa8qf7YdinZCNuOHN3ksmg3Ri7PCUYzGWZc9Ny3OR9or2m7DbT+aqF7SFXbZpnQwD2sWnYXa3sahozAsxnRQkm5+Hkz3ThmGO84RBy5d6oNcKg0iZ+5+yvr0XWdQw7GWYCZECfcYCBwEu1zyUqz05IHukiZzFNphmUPgsMhWUEjAJBz4VW1gaXAaFsrbVuX120X1AMTa+ExpvBic1wlY19MqWmawYMFYLdnVtySMjF1blgjvAHBGRkHnVjKmHQBY7i0FecT3AEQQCIPhOe+CF5fWJS8MndBg27MA4yrmTcefMliSTXnSOkHgvRZ0wyozc+Z7ogcgMgtmTtCWQI9tasAZCuUkynFYswGHAxk8vZUjVkQQFS3Z4a/E2o4TE5jOBAnLvWO/1szJh7e33bUXiBXEmEUKvy8ZwoHSvHVMQzAU6NkKLpa90STGUZyeE6nis/ZrR0m3zXDFLaEAysOrE+jEvmzfZ9Fe0qYdLnaBV7QvHUcNKiJqP0HDi48gmtdo3nIRFEVun6uFDhRjoW/fbxyfGvalYuyGQ4KNrsynRBe84qh1cdezgOQURmJ6+FUrotaGzG9fKKas9m72aBmmim4aDAfcNyOP3Cny88/pq2k5zTIK5u0KVGu0U3txHduI5g7lb1fQLeZPhdu4iU7eLFwyeEz+i4591GPTPQ/Zc+i1wxty4jguba7Rr0Xej1hiOeF3xAbjzG/j561o0cFvOguZZQY2VrcwbUWQ8hL3nPo8juUZ6eFeCGtImeX1VtQvr16bywNzBDpkkfDkN+kEwt2z1eOV5IxFGbZbfgqTGglIRVKEnOccQB/KpNeHEiMojn+SqK1o+k1r8R6TFiOZw5kzH/wBclrXHClkinDsrQpbK6cJRHmNUDAScTHgccvKokNcQ7hCtpuq0qb6REhxeQZM5zGWHvzTW1+ETPuvLmQB3YRyDaIw2SoUl2BHQcgOXlSoMbtSV7aO9HpCKTWmAJG+OPqjrzK5pLCQlhhe7jcd67Rnp3s4rPgK65umAA8eS2bCyxKySoP1bEeI6ciMdak1mcFU17jFTDmHetcxFo4gsQyxbDA83wehHhjNeRIGStFQNe4l2kdi9fFUu5VCgl22DDg98+BweXvp0bphPTKUEkxAnsWx2ihxIJFdXRwArKTgmMBGHMA5BH0EHxr2qM5VVhUmngcCHDUHnJH5xkKVVa3rpewbBp5LYnHwmCSIE9A5G5D9K/bV9vm4t4iFx9sgtotrgfpua7s0Kq/kxvba1nne6kWNwoRdwOebHeOnIjav01baOYxxLjCxf1DRuLqlTbbtxCZMdWXmVc1SPQ7iZ5prxmdzkniPjyAAC8gBgVc8W7nYiVzbd22bekKVOlAHIfdYNI1axnsptNmuBEqu4idjyMYlLxsCeWRyGDjl9kWVKbqZpkxw71Zc2l7Qu2XtNmIkDEBxwwRA/JWp2t1q1g01NNtJhN03uDkAB+ITnoSW8B0FRrVGNpdEwyr9mWdzWvjfXDcPAdkeA3rkI9fmWSCRCqm3TZGAvdx3t2Qc5LbmyfHNZRVcCCNy7zrCi5lRjpIeZPhEdUCFdtdSke0vb2YrukRLWIBQq88F1VR0AQA++rg8ljnu6lzKltTZc0LWloCah3nkSeZXGZrMvoEzREzREzREoi7q504NJY6SG2LgS3BGMmWRSze9UGAfXWssktpdpXzVO4LWV9oRJ91vygwO92ZXTQWOlyXb6YLFQUTPFB5k4UkBs7s4YcyeoNaA2iXmlhXHfX2lTtm3xranTv3ablH7N9lbeFby5u0MqW0kiIp+VwurEZwScgAHl191VKg1uJz84W+/2pcVjRoW5wuqAEnhO7lCx9p9JtLjTF1K1g4JDAOg6Eb+GRgcs5III8Ovq8q02OpdIwQp7Pu7qhfmyuH4wdD2T16buK5250C4igEc8fCLvujLMpDNtA2HaTtbBBAPPnVJpODYdkuk2/o1axfSdigQdcueeo5hWdLhaG+2ytEElXg3MZlBwGAUjlyODg+rBq1gw1M9+RXPuHitaTTBlpxNMcM/FR9Zh+D3Fxvdd3ejVQ25iPRDN5cgD76reMDjK32r/AEijTwjLIz9ApWknnL/Rf/2qqnv6luu/2/MFlgQyW3DTBZZNxXcASCMZGa9AlsBVvcKdfG7Qhbkci/CETcpKw7Cc8i+DyzUxGKOSzlp6EujIunsWtBA3AeDA4gdW27hkrgdDnB86iG+qW71c6oOlbV/bELcicB0QkbkgYNzGAT8nPqqQ1jkqHAlpdGRcFp26qyWql9o3S5IbBHMY5+GelREENV7yWuqkCdFUsI9owqKjbpiqiTe2fg0u0k565x9lWARpz8isdV2LNxkerOUZY2ypD/sK5xn4Q+PP9XHu/wCyqf8Ax9q6I/3Z+QeZj6qZUFtWSCZkZXQkMpDKR1DA5B+mgMGQoPa17S1wkHIrp+0Fqt5GdRtgM8vhcQHejk8ZQPFG658Dn140VGioOkb2/dcexqus3izrHL9h4j4esfm6eUrOu2maIlEVDRNIlupRFEPWzHkiL4ux8AKmymXmAst3eU7WnjqHqG8ngFQ7ValG3DtbY5t7cEK3zsh9OU+09PV7anWcDDW6Dx5rJs23qNxXFf8AUfr/AIjc3s3rnqqXTSiJREoiyW6guoPQsAfYTzoBmovJDSRwX6F2t0uzke+nmudtyjsI4uKg3BY02d0jJz6q21mUyXOJzXy2zbq7Y2hSp05pkCTBykmc9Ft/ksWzAzE36cYnyHDbAN/hyweWzPPPX11K06Pd7yo/qI3c+0HsZGkTpv8AHl4LdmjkTQ7vjY4vFm4mOhcz4Yj1Hw9RFSIIoOnWT5qhjqb9q0ej92Gx1YVp6QwXs27EZwWOPZOMVFmVsfzer7kF23Ggcv8Ais0d9DdEyW5aQi446h49gFzJEsUMXP0gpUyEjoEqQc1+beM9ugH1VbqNa1AZWhowYcjPqAlzncpnCAd5X552h0mW2lHFkRzIOIJEcsr5YgnJAOcg1hqMLDmvqbG6pXFM9G0jDlBEEZcOpb/5RR/6lP6+GT7TEhNTuf1T+blm2H/sWdv/ACK5uqV1koiURKIlEXQaX2ZLRC4upVtrc+i7jLyeqOMc29vTn41a2jIxOMD80XLuNpBtToaDcb94Gg+Y6BbUGq6bburQWc8zIciSW5MfMHkQsfLHqPvqQfSaZa0nrKpdaX9w0irVa0Hc1s+J+i+v2hsZFVJdL2qu7HDvJAV3HJIB5E9OvkB4V70tMiCzxQbPvKZLmXEkxq0Zx4ryOz1vdDOn3BL9fg8+ElPX0GHdf2V50TX/AKZ7Cvf7hXtsrxnq/E3Mdo1HWuZmiZGKurKwOCCCCCPAg9KoIjIrrse17Q5pkFbOk6pLbSiWFyrD3gg9VI6EHyqTHlhlqqubalc0zTqiR+Zjgrr3GnXfelV7OU+k0acS3Y+fDHeT2DlVs0n6+qfBc0U7+1ypkVW8CYcO3Q9ZXhuysZ5x6rpxX+OZo2/5SprzoRueFIbUeMn29SeQB8ZX0aNYQ87jUeLj/Z20RYn/AIjYUV70dNvvOnqXnpl9Wyo0MPN5j/8AIzWDVe0m6I21rELe3PpKrZkl9cj9W9nT28qi+rIwtEDz61bbbOw1OmuHY6m4nRvyjd16rn6qXTSvV5KUSUokpRJSvEX6Dc3EHxla306Rtb3cQL71DIsgThuCDy7rBSfbWwlvSNe7QhfL02VvQatrSJD6bsoyJEyO8Sum0/szHa6hJqPGt0tthKBSFALKAf4dvU8j41obRDKhqSIXIrbSqXNm2zwuNSc5z0PfK19K1aPU7e+tVkRHkkcxBjjdGcbGx16rzx0zUWPFZrmq24tamzq1CuQSABMcd48cuKm9qithoyac0qPO5BYKeg4nEJ88cgoJ61CrFOiKZ1/Ctez8V7tN141pDBpPVh/nkuX0vtKlubQRxsUhcySg4BklfKkjmeSpgD31nZVDcMbsyuxcbOdcCsXkS4YW8mjPxOZWy0seo3tpbwJIIY1VDxCN2xWLyOxXkOWfo9dSyqva0aKkNfYWtWrVIL3GctJiABOaidp9RFxeTTjo8h2/yjkv2AVVVdieXLo7PoG3tmUjqBn16nxUyoLZKUSUokr6o9VFFzgBmV1OgaPHHG19dIWhj/Vxkc5pfkofJRgk+rHUGtFOmAMb9PNcK8v6lR4taGTzqdzRvcDz3c8tVC1jVpbmUyzPlj0HRUXwVR8kDyql7y8y5da1taVtTFOmMvE8zxK0qgtMpRJX1HIIIJBByCDggjoQfCvV4QCIK65pPjO3YsB8Nt03bgOdzCvUHHWRftH2aJ6Vv+Q8QuGG/wBtrAD9F5j5HH6HwXPaI0IuIzcgmLd3+RPL1gcyM4zjnjNUsw4hi0XUu+lNFwo+9GX5+Zq8NJea8t0eK34b5YPbJ+bkjjJaTGOe4AFcEA9MircBc8AgRyXN9LZRtqjmudiGUPOYJyGu7fkSFkvNJUXe5rfhpLZzTCIxlRHItvJuUBufKRCR6iK9NMY9NQT4KFK7cbfCHyW1GtmZkFwg5cWmD2rU7KQoYLl2W2LJwdrTjMa7mYN7zgVGkBhJy3aq/aNRwq0mgug4pw6mAFC1Fsyv+q9I/qxiP/T6qqdqV0qGVMa6b9e3mtevFbK85oopmiJmiJmiJmiLpuzd5HNC2n3LhFdt8EpPKKbGMH+Buh8jz8ci+mQ4dG7s5Fci+pVKNUXdESQIcPib9wouq6bLbStDMhV18D0I8GB8QfOqnMLTBXQt7mncUxUpmQfzNaeair5TNEXqJCxCqCSSAABkknkAAOppCi5waJJyXWXAGm2zw5BvbhMSYIPweE8ymR8tvHyHuJ0H2TSP3HwC4rCdoVm1P/EwyP8AN3HqG7n4cjms67iZoiZoiZoi+g0Xh0yXW9sbkwpbWQ5LFAruBy/PTd9j7gQPea0VjhDWcB4rg7MoCq+rcnVziB8oyz6/CAun0qa0tNItrmaxjmeRyn6pC5JaQgkkc+S4+ir2FjKQcWyuZcMubnaFSjTqloaJ1MbuHWpr31vqd9a2wsRbhXcyDCqXUJv2kBRjkn21DE2q9rcMLWKNfZ9rVrGrjJAjXIzE6niuqTtCDqp0o28HA2bQNnVuEJDkejtxkYx4da0dL7XooyXGNgRs8XwecczrumOuZzmVwPaXsVLDJcSRmPhRs7Ihf84Yl2FmAxzC8RQcnNY6tuWkkaL6Sx2xTqspsfOIgAmMpzieZgqXAz6fdwSbsugjkdQOahxkxnPiUbn/ADVWJpPBWx+G+t3sjIyBzjf3+SydpbdbTUZVWONkV9yIy5QpIu5RgY5AN9le1GhlQgKFjUddWbS5xBIgkayDH0WCXtHKVKKkUacJogqIQFWRlZyMknc20Akk8uVeGoYjsVjbCmHYnEkyHSTqQCBOWgnKN682GvyRKiBInWPigB1J7s6bJEOCO6Rz9pNG1CIHX4qVaxp1XOdJBOHTi0yDpqskXaIrvAtbTZIEDJsk2EoWKt6ec97z8BQVInIKDrAOwk1HSJgyJzjLTkpV1PvcsERM/JQEKPUMkn7agcyttNuBobJPM6rFmvFNfKkoylElKJKUSUokpRJXRaf2n/NLb3kC3MK+huYrLEP4JBzA/hPLkByFWtq5YXCR4rl1tneuatu7A867wesfVZTp+ly847+eD+Ca1MhH+uM4xTDSOjo6woi42hTyfRDubXR4FPifTkOX1UuB8mKyk3H2MxwKYKY1f4J6ZfPHq28cy4eQzXo9pYLZSunW5jYjBuJiHnwRz2gd2P3V70ob+mO06qP9vq3Bm8fI+FuTe3ee1cxJIWJZiSSckk5JJ6knxNUrrtAaIGi80XspRJSiSlElK8KSv0rUoNPbVLo6i5VdsBiwzjIMS59EH1VscKZqu6TkvlaFS9bY0haCTLp04nisFl+UGO3sIreCItPFkK8iAxjLNlhht2dpx0HU1425DWBrRmFZV2G+4u3VaroY7cDnoOUa9a7q2K3I06/KqsmeZHlJBIGX2bsEZrWPXwP3/wAL55+K39ItQZb9nCD3LkJuXaketl+21FZj/ufzgu20zsL8+NUe0Wsj4xmtXhBRY2Z5Nx7lu0ULzrsHpFhEADnkXHI1Oo/2haR/1lKy2dqfQ2V2ugkgAcXAuDTO6JzHALk+22kxiI3YaQyvKnF3FShM8PGGwAZUL6ODnpWeuwRi3/cSuzsq6eX+jkDCGmOPquw59eq0/wAon7YAeoggDfzcNa8uPf7Ar9in/TE7sTvNcxVK60pRJSiSlElKJK+Zr2FCUzSElM0hJTNISUzSElKQkrp1YS2YS1MAaOFjcRPbpxX2sS0ySspJ7pHLcCApwDVurIb2/eVyTNO5xVpgu9UhxgTo0tB474IM5reu9CA07bwo+LHElwXBTiHex3xkZ3gCN4m5jHdNSNP2emev52Kinek3k4jhJLIzjLQjdm4EdoUu4t0F/bIETayWW5do2nfDCWyOhySSfPJqBaMY7PotbKjvRajpMg1PBzo7ty89rZF4rIstqwWRwFisxCUAJADMIk3eXU9KVNd3dH0TZwOAOLXCQM3OxT1DEY7goGarhdKUzSElM0hJTNISUzSElKQkrqe06/CLS1vV54QW838MkXoE/wAynPuq6p6zWv7CuRYnoLirbHjjb1HXuK6LQNWsbvSxYXc4gdMYY4GQrZVgTy6HBB51axzH08DjC5l3bXdtfG6oNxA7usZj6r32k7Y29vHaW1jIZRbvGzN4MsYI2bscy2SSRyr2pWa0NazOF5ZbLrV31a1yMOMEDrO/s5reftFo73aakbiYTKmOFwm67SOfdwWwxHpY5CpdJRL+knNZxY7TbQNmGjCTrI++nZK/Pdb7RST3FzMvdFxhSMAtw1K7Vz4egucdcVle8ucTxX0lrYso0adM54M+0zJ8TC2tBkuL+aC0lmZoIjuYE4VIkHeJPqXugnpnFesxVCGk5Kq7FGzpvr02w92XMk6eOZU3tLqfwm7mnHR3O3+Qd1P+kCo1HYnFy1WND0e3ZS4Dx1PipuahC1SmaQkpmkJKZpCSmaQkrzUlFKIlESiJRF9zRFRXW5REYl4SgrsZlt41kZP3DIF3EHHPnk+Ne4jELKbSmX4zJznMkgHiBMLydZmM7XBcGRwwY7FwVdSjLtxjG04xjypiM4t699FpdEKUeqIjsMzOuqzHtBMQgxBlBGFf4LFxAIdvD/ObdxwEUdeYGK9xn8Cj6FSk65zIxGPWmcpjeVh1LVnn/WLADuLEpbRRsSeuWRQT768c4nXyU6Nsyj7pPDNxPmVPrxaEoiURKIlESiK72Y1lIS8Nwpe2nAWVR1GPRlX+JTz/APBU6bgMjoVgvrV1UCpSMVG5g+YPIrz2h7PPbYkVhLbvzinTmjDwB/dbzU+Ro+mW57uK9s75lf1T6rxq06j7jmotQW6V8oi2tOsJZ5BFDGzu3RVH2nwA9Z5V6GlxgKqtXp0WF9QwF0Wp3EdjA9lA6yTy4F1MpyqqP/10Pj/EfHp6lscQwYRrv+y5lBj7yqLioIY33BvP+R+g7evk6qXYSiJREoiURKIvma9hQlM0hJTNISUzSElM0hJTNISUzSElM0hJTNISUzSElM0hJTNISUzSElM0hJTNISUzSElM0hJVXRO0Vxa5ETgo3pxOoeJ/ap/uMGpNe5uiyXVlRuILxmNCMiO1Um1XTJuc1hNC3iba4G0+xJAQo9QqWKmdWx1LKKF9S/Tqhw/yH1GqC50dOa2+oSn92WeKNfpjGaey4E9y9w7RfkXsbzAJPjksV92ukMZhtYorWE9VhB3uP45D3m+yhqmIbkOSlS2cwOFSs4vdz0HUNAudzVcLpSmaQkpmkJKZpCSmaQkpmkJKZpCSvOa9UJTNElM0SUzRJTNElM0SUzRJTNElM0SUzRJTNElM0SUzRJTNElM0SUzRJTNepK6zR7jjWgtbaURThZS6NEpW5GC36zBwwQEBWwOQwQTVjTLcI181ybhvR1+mqtluUGfd3acCd4z5LdsdKB0/4PiHiSxPcjLx8behBjRVzvwYkkPIY/ODyr0N9SOOf52KmpckXXS5w0hu+IOpJ0ycR3KF2kUAWeABm0iJwOp3yc6rfu6gt1m4npZ+M+QVT8oF0ONLEt0GCzH8yLYIIwM/Lx3sdPfU6p9YiVl2Uz1GvLIka4pnsXH5qpdiUzRJTNElM0SUzRJTNElM0SV5qcKEpSElKQkpSElKQkpSElKQkpSElKQkpSElKQkpSElKQkpSElKQkpSElM0hJVG31ydI+Ejqq7WXIhj4gV87lEm3eAcnlnxr2SBCzOtqT343DPXUxI0ymPBY11aYTLOJCJEChWCqNoRQigLjGAoAximcypGhTNM0yMjM9pk89VmfX5zEIWaMoE2DNtCWCc+QcpuHU+PjSTEfZQFrSD8YBmZ1OvVML5qWuz3AImaNsncSLaFHJ8y6oGP00JJ1+i9o2tKiZYD3k+BMKbXkLRKUheylISUpCSlISUpCSlISV5zXsKuUzSElM0hJTNISUzSElM0hJTNISUzSElM0hJTNISUzSElM0hJTNISUzSElM0hJTNISUzSElM0hJTNISUzSElM0hJTNISUzSElM0hJTNISUzSElM0hJTNISV5zU4VcpmkJKZpCSmaQkpmkJKZpCSmaQkpmkJKZpCSmaQkpmkJKZpCSmaQkpmkJKZpCSmaQkpmkJKZpCSmaQkpmkJKZpCSmaQkpmkJKZpCSmaQkpmkJKZpCSmaQkrzmpKuUzRJTNElM0SUzRJTNElM0SUzRJTNElM0SUzRJTNElM0SUzRJTNElM0SUzRJTNElM0SUzRJTNElM0SUzRJTNElM0SUzRJTNElM0SV4zUlXKZokpmiSmaJKZokpmiSmaJKZokpmiSmaJKZokpmiSmaJKZokpmiSmaJKZokpmiSmaJKZokpmiSmaJKZokpmiSugCWPCTBYycLMhZztDn90L1IxjB8GzhsGkCFjL7jEeE5dXP87lk4NkH6oRxMY4jgFeDnruOBxP8A7Uhqj0leN+nDn1cP+lrRLaFfDOwdXYDdxJAT6iQIuXPAcnnivAFMvrA9v0H8rFqqQLH+b2b9/MrIzctvPHPAXOD4nvYz3TXsBSovqF3rTEfn591oV6rEoiURKIlESiJREoiURKIlESiJREoiURKIlESiJREoiURKIlESiJREoiURKIv/2Q=="/>
          <p:cNvSpPr>
            <a:spLocks noChangeAspect="1" noChangeArrowheads="1"/>
          </p:cNvSpPr>
          <p:nvPr/>
        </p:nvSpPr>
        <p:spPr bwMode="auto">
          <a:xfrm>
            <a:off x="155575" y="-2171700"/>
            <a:ext cx="4524375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34" name="AutoShape 14" descr="data:image/jpeg;base64,/9j/4AAQSkZJRgABAQAAAQABAAD/2wCEAAkGBxISEBUREQ8QFhUVFhgZFhcXDhYVFRYVFhYYGBcWHRkaHiggGB0lHhcXITEhJiotLjAuFx81ODMtNygtLysBCgoKDg0OGxAQGi0mICYtLy8yNi8tLS0yLS8vLy0tMS0rLi0tLS0tMi0tNS0tLy0tLS0tMC0tLS0vLS0tLS0tLf/AABEIAOEA4AMBEQACEQEDEQH/xAAbAAEBAAMBAQEAAAAAAAAAAAAABQMEBgIBB//EAEkQAAIBAwIDBAQJCwEHBAMAAAECAwAEEQUSEyExBiJBUTJhcYEUFUJTkZOhstEHIyQzNFJicnOxs4JDdIOSosLwJcHh8hZEY//EABoBAQADAQEBAAAAAAAAAAAAAAACAwQFAQb/xAA+EQABAwIDBAYJAwMEAgMAAAABAAIRAwQSITEFQVFhE3GBkaGxFCIjMlJywdHwM0LhBhViJDSy8UOSNYKi/9oADAMBAAIRAxEAPwDg/jCf5+b61vxrGvuegZ8I7k+MJ/n5vrW/GidAz4R3J8YT/PzfWt+NE6BnwjuVHWL6YCDE0ozAhP51uu5+fWk+Spo0WnFkNTuU74wn+fm+tb8aK7oGfCO5PjCf5+b61vxonQM+EdyfGE/z831rfjROgZ8I7k+MJ/n5vrW/GhKdAz4R3Lf167lW4kVZZQARgCRgB3R669Oqpt6TTTBIHctD4wn+fm+tb8a8V3QM+EdyfGE/z831rfjROgZ8I7k+MJ/n5vrW/GidAz4R3J8YT/PzfWt+NE6BnwjuVDWL2UGLE0ozBGTiRhkkcz160nTqVNGi04pA1Kn/ABhP8/N9a340V3QM+EdyfGE/z831rfjROgZ8I7k+MJ/n5vrW/GidAz4R3J8YT/PzfWt+NE6BnwjuT4wn+fm+tb8aFOgZ8I7lQ1++mFwwE0oGI+krD/Zp66TmVTb0WmmDA37uan/GE/z831rfjRXdAz4R3J8YT/PzfWt+NE6BnwjuT4wn+fm+tb8aJ0DPhHcnxhP8/N9a340ToGfCO5b+lXkrCbdLIcQORmRjghlwRz5HnSVTVpNGGANRuWh8YT/PzfWt+NFd0DPhHcnxhP8APzfWt+NE6BnwjuT4wn+fm+tb8aJ0DPhHcsW2oStmFNtJTCm2kphVHWV5Qf7un3npOnUs9BvvfMVO20laMKbaSmFNtJTCm2vCckwql2iX9Kk9o+6K9JzKz2rfZBTdtJWjCm2kphTbSUwptpKYVR1pecP+7xf2rydOoLPQb73zFTtteytGFNtJTCm2kphTbSUwptrwlMKo9oV/SG/lj/xJXpOZWe1b7MdvmVO20laMKbaSmFNtJTCm2kphVHR15T/0H+8leT5LPXb7vzD6qdtr2VowptpKYU20lMKyYqqVfhTFJTCmKSmFUdYHKD+gn3mr2dOpZ7dvv/Mfop2K8laMKYpKYUxSUwpivCckwql2iH6TJ7R90VJx9YrPaN9i383qbivJWjCmKSmFMUlMKYpKYVR1oc4f6EX9q9J06gs9u33vmKnYryVowpikphTFJTCmKSmFMUJyTCqPaAfpDfyx/wCNK9JzWe1b7IdvmVOxXkrRhTFJTCmKSmFMUlMKo6OOU/8AQf7yUnXqWe4bmz5h9VOxSVowpikphTFJTCsmKrlX4UxSUwpikphVLWV5Qf0E+89SJ06lmthm/wCY/RTcVGVpwpikphTFJTCmKEphVHtCP0mT2j7oqTj6xWazb7Fv5vU7FRlacKYpKYUxSUwpikphVHWRzh/oR/2r0nTqCzWw975ip2K8lacKYpKYUxSUwpikphTFCckwqj2gH6Q38sf+NKk45rNaN9kO3zKnYqMrThTFJTCmKSmFMUlMKo6QOU/9B/vLXoOvUs1wM2fMPqp2K8lacKYpKYUxSUwr3ioSrsKYpKYVt6VbiS4ijb0XkRT7GYA/3r1uZAVNw4spPeNQCfBU7q8a5t53ck8OVGjB57Fk3q0a+S8k5Dl3amXFwJPFZKdBtCsxrd7SDzIgyeeufNQcVXK6OFMUlMKYpKYUxQlIVHtCP0mT2j7oqTz6xWWzHsG/m9TsVGVqwpikphTFJTCtvSbPjTxxEkB3AJHULnvH6M1JuZAVFw/oqTn8At/U5lng4wjVDHIsQCg44TKxiBz1K7HGepyM1652ISs9Ck6jV6MmQ4TnxBE9hkZblFxUJW/CmKSmFMUlMKYpKYUxQlIVHXx+kN/LH/jWpPPrLLZj2I7fMqdioytWFMUlMKYpKYUxSUwqjpA5T/0H/utSadepZbkZs+YfVTsVGVqwpikphTFJTCveKhKthZrS0klcRxRs7HoqqST7hXoBJgKupUZSaXvIA5rprTsnJbuklzd2duysGCPNvkypBHcTPl51eKJaZcQFyam02V2OZRpveCIkCB3n7Lan0myaOWODVLcGSUPiRJEUKu7am4jzc5PqFSLGQQ141VDLm7a9j6tu71WxkQTJiTE8tFF1PspcwpxdqyQ/OwuJY8eZK8wPWQKqdSe0Tu5LfQ2nQquwCQ74XDCfFSntWAyRj+2PA+/njzqsgrU2uxxgH8392/hvWDFeStEJikryFR7QD9Jk9o+6KnU94rLZD2Dfzep2KhK1wmKSkJikpC6Lspol008UyWszIHUltmFKk8yCcA8s1dSY8uBAXK2jd2zaT6bqgBjjvW/cdi72O2dBbO7NMD3CrDZErhWwDnvGU4/lqZoVA2I3rMza9pUrh2MABu+RmSMuyPFcncWzxtskR0YdVZSp+g86zmRkV26b2VBiYQRyzWLFeSpwmKSkJikpCYpKQqOvj9Ib2J/jWpv95ZbIexHb5lTsVCVqhMUlITFJSExSUhUNIHKb+g/91qbd/UstyM2fMPqp+KhK1QmKSkJikpCo6JpUl1MsMeMnmWPooo5s7HwAFe02F7oCpu7pltSNR/8AJO4DrVvUdeS3U22nEonSS46TTkeR6onkB+ObXVQ31affvK51CwfcOFe9zO5v7W9m88ZXLEknJ6mqJXaAA0Skot7SNWmtpA8MrIfEDmrDyZTyYe2pMqOYZaVlu7OlcswVGg9e7mDqOxdVqtyNQsxJAiJJbAmWAIuOGx5yx8ugPUdR9GdL3dKyW6jd9lwrWg7Z91grOJa/IOkzPB0f9HrlcPWSV9PC+V4kKj2g/aZPaPuip1PeKy2P6Dfzep1QWpZ7O0eWRYo0LO5wqjqSf/OtSALjAVdWqykwveYA1XTyy22m9yNI7m7HpyMN0ELeKovy2H7x6H3iryW0shm7wC47WXG0fWeSykdAMnOHEncDw/gqHqOvXU5JmuZWz4byF9yjCj3CqnVXu1K6NCwtqAinTA7M+/VacNzIhykjqfNXIP0ioBxGi0PpMeIc0HsXQWfa12UQ3yC6h/j/AFqfxJL6QPtP0Vc2udH5jx71y6uyWNd0lqejfy909bdFg1vQFRVuLWQy20mdrEd+NgMmNx4MPPxpUpwMTTI/MivbXaJc40K4w1BGW4iYxN5ceChOhHI9apXUa4OEjRea8Ukoio6/+0N/Kn+Nasqe8stkPYjrPmVOqtakoiURKIqGkdJv6D/3Wps39Sy3OrPmH1U+orUleIlEXVI3wXS8rylvmYE45i3iOCPVuY+8VfOClzd5LjlvpW0IPu0gP/d32HcV13Y78nIjdZ7topAVysYUsuWHVtw54B6Y68/CtVC0g4n5rh7U/qI1GmlbgtM5nQ5cIWh2f7LQ3Gr3YeNeDbucRgYUksQi4HyRgnHqHhmoUqLX1nToFpvtp1bfZtEtPrvGu/TM9at6TNYahLcWfwCJBFkI6qoYqG2lhtUFDnHietWsNKqSzDoudc077Z9Onc9MTi1BnhMGTmvzOfs7ccWeOOGSQQOyuyxkgbSefLzAzisBpPkgCYX2DNoW/R03veG4wCATxX3QZ5rZ0vUU7EkCMcjDZGWjx45XPs5V5TLmEPGiXtOjctdauPrESOXA969drtNWC7dY/wBU4EkXlw5BuXHqGSPdXtdga8xpqo7LuHV7Zrn+8PVPWMv5UbFVLoQqGv8A7TJ7R90VOr7xWWxHsG/m9T8VBa4XVaU/wKwa6HKe5LRQHxSJeUsg8iT3c+FaWHo6ePecguHct9NvBbn3KcOdzJ90HzUTQ9Jkup0gixubPM52gAEknA5DlVNNhe7CF0ry6p2tE1amg8epbnaDsxNaXCW7FXeRVK7MnJZioXmBzyPtqVSi5jg1Z7LadK6ourCQ1szPITK6JPyW3G3ncW4k254eWP24+3GK0ehPjUSuSf6ot8WTHYeOXkuIu7V4pGjkUq6EqwPgR1rGQWmCvpKVRlVgewyDmF0PYrWxDKYZCeFP3JDy7m7urIPWpOc+QrRb1cJg6FcTbGz3VmdIwes2SN87yDyMRA7eUXWbJoJ5IXA3RuVyFAyB0bA8CMH31TUaWuLSupZVW16Larf3CdZWlioLXCYokKhrw/SG9if41qdT3lksf0R1nzKn4qC1wmKJCYokJiiQqGkDlN/Qf+61Nm/qWS61p/MPIqfioLXCYokJiiQv0WXsrLfrbJFJGghsrc94HmZjISRgfwVuNA1Q0A6AeMr5Nu1adg6q6o0kuqv0j9uH7r5+SNSt/OhbO2Fh1OOUiCvLLKoRy+ql/U5DrOm4DVw/4ldT2JX9O1I+PHH/AH1pt/1H9a4m1z/pLX5D9Fyv5LD/AOqT/wBOX/KlZrP9Y9vmu5/Uf/x9Prb/AMSq6axbxXc6STbGjvmm27GJlU25j2LtHM7j0NW9I1ryCdHT15Lnmzr1bam5jJDqQbMj1SHzJndC5zXuzs/waOOMR8O2R2ccUb5JhtNy6r1ZUJVM+G311RUpOwgDQee/u0XWsto0enc984qhAGWQbmGAncXZu7VO7Xc4LBz1Nqqn2I7Bfsquv7rDyWzZeVa4bu6QnvAlc1WddhUNf/aZPaPuirKvvFZLH9Bv5vU+q1rXc9pez9zMkAgiLRW9pHuO9FAZlMjnBIJyCOnlW2rSe4DCMgB9181s/aFtRdUNV0OfUdGR0BgaBb35O4FtbWS/kA3SOsMOfHLgMf8Am/xmpWowMNQ78gs23Xm6uG2jNGgud3T5eau6/CDr1jn5pj71EpH24q+oP9Q384rmWTyNj3EfEPHCpN3cMO068zgbVH8rW+cfSxqpxPpX5wW6lSadgHLie0P+wVm90eJ9QuGNvFKzvbbw6BtkTI6u4/d5oDuq51NpqHKdO5c+leVWWVMB5aAHxBiXAggHjrovzzXrIw20cKRswyZpZAmQpk5QoWxy/N7WwfnKwVG4WBoHM/Tw819VZVxWuHVHug+60Tw94gb/AFpE/wCK+9uzumgm+VNawSN62KlSf+mlyZcDxAXuxRhpVKe5tRwHVM/Vc1WddhKIqGvftDexP8a1Or7yyWP6A6z5lT6gtaURKIlEVy1vGt4IXQkb5XaTHy1j2qqHzXm/I8u9VwcWNBHFcyrRbcVqjXbmgDkTJkc9M+Sm6rAI55Y16JI6j2KxA/tVbxDiFttnmpRY86kA94WrUVclEXW6reSGwtLmGV02A20uyQr3oyWiBx17rMa1Pceja4Hl9lwbajTF7WoVGgz67ZE65OjtAVL8jhzeyk/MH/IlWWP6h6ll/qoAWjB/kPIq32S1NI9YvoHYAyyEpk4BZGbu+0hif9NW0HgV3tO9c3als6psy3qtHujPqIGfh4rb7K9mWsLm6up5IhGQ2xt3yC+4lsjlyAqdGgaTnPdoqNpbTbfUKVvRBLsp64jLxX55BrER1CW9kBIDSSxLtzukyeCD5AHBJ/hrCKjekLz1/ZfVPs6osmWrOAa48B+6PLtVLS+1MfwUROk73IS5jTAUo5u2UlmOd2QR0A8amyuMEGZz8VkudlVPSDUaWinLCdZGAHIbtOan9u2Czx2wOfg0EcRPgXA3Ofpb7Khc5ODeAhatiguourkfqOc7s0HkubrOuwqGv/tEntH3RU6vvFZLH9Bv5vU+oLYu57R6/dRRW7QSlY7i1j3gIpBdAY3GSCeQx9NbKtV7Q0tORC+ZsLC2q1KrarZcx5jXQ5jQrp5Tpk1vaRNfqggCMqJKnNwB6WVJJzny9I1pPQua0F2i4zRtGjWrVG0ZL5BJB0z0zH4Aq3aJbdL+zmeQibfsRc8ijh1J6ebDxqyrgFRpJzWGxNw+zr02tlkSTzEHyC5vV7Nv/wAkhYKcMEfOOWFjIJ/6aoe0+lBde1rN/sTwTpI7zP1U3txw5daEbyBI1RBMS20bFUyOufWpwB5kVXcQ6vBOW9a9kY6Wyi9rZcScO/P3Qew+CyR9pYpbSZnnVGKXamE5y7TBOBgAYIQLtyemK9FYOYSTxy69FB2zKlK5Y1rJANM4uGGcU8J15qB28GyeKDxgtoYm/mC7j96qLnJwbwAC6uxTjovq7nvc4dUx9FzVZ12UovFQ179ob2J/jWp1feWWx/QHWfMqfUFrSiJReK1pnZa5mTi7Vji+dmcRx+4nmfcDVzKD3CdBzXOuNq29F3RzidwaJPhp2q3b6VZqkUc+qWxMcpfCI7qVbbuTdjzQYPrNWhlMABzxkVzX3d25730rd3rNjMgGRMGJ56clqXfZaSd3kt7u0uGYs5VJdsmSST3Hx/eomgXmWkFXM2vTtqbW16T2AACSJGXMLnr2xkiYpIjIwxkMMHOM9KocwtyK6lvdU6wmmQerPL+VrVFalf7K6lGvEtbk4t7gAM3zUg9CUew9fV7KvovGbHaHw5rk7StqjsNxQHtGaf5De3t3LV1KyuLGYoWdCR3XRyFkQ8wysOqnkai9r6ToV9vXt76kHwCN4I0PAg71MklZmLMxLE5JJJJPnmqiSc1taxrW4QMlmnvpXAV5pGA6BpGYD3E16XuOpVbLekwy1oB5ALXrxWrqtAtVs4xqFyozg/BIiOcknhKR4IvXPicerOmk0Ux0juz7rh31V14/0OgfnPAfD1n83xzE8zOzO5JZiWYnqWJyT9NZiZMldpjGsaGtEAZBeVUk4AJJ6AdSaKRIAkqj2jjK3MgZSDy5EEH0R51ZVEPKx7PcHW7SDP8A2VNqtbV1OiKLyzaxyONEWltskd8EfnYR7cbh5n2Vpp+0Z0e8Zj6hcO8Pod0Lv9joa/l8LvoeS5jmrdCCD0IwQQelZ9CuzIc3LerfaXtVNevG8ixoYs7TGGB5kHOSTz5VbVruqEE7lztn7Ko2THMYSQ7WY+ysRflOvhGFIgLAY3mM7vaQGxn3Y9VXC9qRGS57v6Xsy/FLgOE5eU+K4+6uXldpJGLO5JZj1JNZHOLjJX0FKkykwMYIA0V3shp67mvJx+j23fb/APpIOccS+ZJxn1detXUGCcbtB+QuZtW4dhFtS9+pkOQ3uPID+NFF1G9aeZ5nPekYsfeensHSqnuLnEldG3oNoUm02aAQteoq5KLxUNe/Xt7E/wAa1Or7yy2P6A6z5lT6gtaUXi6mws4rKFLm5jEs8ozb27c1C+E0g8R5L4/d0ta2m3E4SToPqVw69ere1XUKDsLG++4az8Lfqd3nL126u5m4t1xufo7kZUHqUEYUcugquo57jL1usqVrRb0dvHOCCT17z2qbFEzHaqsx8gCT9AqoAnRbHPa0S4wFkXdE3eDqw54OVPv8akJac1TUa2s31SM9+R7tR+b11adpo7w8DUFUqeUc6oBJCfA8vSTzFaenFT1anfwXC/tdW09tZk8S2TDuXXwPHLRc3rWlSWszQyYyOYYei6n0XU+IIrPUpljsJXcs7tl1SFVm/vB3grRqC0q9pfaPbELa6iFxbj0VZsPEfONxzX2dPZzq9laBheJHl1Ll3OzcVTp7d2CpvI0d8w39eq2Piewm5wajws/7O5iKkf8AEXumvejpO910daq9MvqOVahi5sP0Oa+L2WjHOTVNPC/wStI3/KFFOgG94Xp2rUOTLepPMAeMr2lzp1r3ole8lHotIhjt1Pnw/Sf2HlXs0qenrHwUDT2hd5VCKTN4Blx7dB2KFqupy3Mplmcsx5eQAHRQOgA8hVL3ueZK6dra0ramKdIQPzM8VqVBaFS0DlKzjrHFK6+plibafaDg+6rKWs8isd9Bphp0Lmg9RInvGS+Xb7rWAnqryxg+OxeG6j3GR/po4ywdq9otw3FQDQhp7TiHkAp1VrYvcEzIwdGKspBUg4II6EGvQSDIUHsa9pa4SCupkuLXUeczpbXfjIRi3nOOrY/VN5np/YaZZW1yd4H7Lhtp3OzsqYNSlw/c3q+IctVOvuyV7F1tpHU9GjHFQjzymcD24qt1vUbu+q20dr2dXSoAeDvVPjC1ItCumOFtLgn1QP8AhUBSedAe5Xuv7Vol1Rv/ALD7qxF2VWAcTUZ1gXrwlZXuH9QUZC+01cKAbnUMct6579rOrnBZMLz8RyaO3f1BT9f1zjhYooxFbxfqogfpdj8pz5//ACTXUq4sgIA3LVY2HQE1KhxVHau+g4Afm6I9VLoJRepReKhr37Q3sT/GtTq+8slj+gOs+ZU+oLYrPZHTVnu0WT9UgMkvlw4xubPqOAPfVtBgc+DpqudtS5dQti5nvH1W9ZyH3XYdh9Wt5r25vbyWFHG0QiSRVCqdwwoY9VVVGR+8fOtdvUa6o57z1L5/bFpXoWlK1tmuIzxQCZOWscSSezkrfYntE+p/CYrmKIxgLhQvyX3Dacnn0HP21db1jWxBwyXN2vs5mzOifQccWfeIzC1rCMaXpElxEiGZmPeYZyDLsTPqC88eZNRaOgolw1/lX13Ham0m0ahIYBoPlk+OXUvmtQHVNIhuSiCfeiggY5tNwWHiQpzux6qVB09EO3/zCWj/AO17SfRBOCCe5uIdu5cbddjylxDGLhGjl4mZdjKIxAxE5IP7u08/Gsht4cBORnw1X0FPbIfRe8sIc3DlIM4hLYI4+C9TMLrTCeZksXChiO81tKcKDjxVh7hQ+vS5t8ivGA2t+B+2qJ6nt17x3lcrWZdxdJ2diR4SkSWz3JkPcnGd8e0bVjJIUNu3ZHInlitFIAtgRPP6LjX73sqh1QuFONW7jOZdviI5DOVt9nez3FtH3W8jPMZFjfhkiIwJuBJ6Lvfuc/I1KlSxMOWvhH30VF/tDorlsPAa2CRPvYjHbhHrZKNqdui2lo6qAzibcfFtsmBn2CqngBjT1ro29Rzrms0nIYY5SFV7TQpHEFRbFRw4DgA/CctGjMfeST7DVtUACBG7rWHZ73PqYnGoc3fJkSB4eK5Ssq7qsdndBlu3wi90ek5yETx5seXPy6+OOVXUqJqHJcraW0WWgBcczkBlJ6hrI10jcYmRZg0mztZcz6lGTh1dIoHkyHUoy7wQByY8/OrujpsPrO7lz/TLy6pxSoGMiCSBoZB0z0z7uaxzWWnyxxxR6mU2bv1lm4DO5yWLA4XkEH+n11EtpOAAd3hXsr39J7qj7eZjR4yA3Rv3ntUzVezE8CcUbJYfnoXEkfvI5r7xVb6LmidRxC2W21KFZ3RmWv8AhcIP89ii1Suiq91pUcVvHJJJLvmQvGFhBiwGK7S5YHdy54BxkVaWBrQSdVgp3dSrXcxjRDTBk56TIEHLrOa27a2uILIXUN3Kh3AmJHZcRMzospw3MF0K4x4ipgOazECqKlShXujQqUwRGpAOYAJbpwM6rNf6hecaGBtQuSJUgbPEYY46q2MA88bvfivXOqSG4jnHiq6NvZ9E+qKLfVLhoP2kjhvhStctIopGRJZndZGVy8KoCVJBIIdieY8QKrqNaDAJW6zrVarA5zWgEAiCTrxGEQplVLalESiJRFQ179ob2J/jWrKnvLJY/ojrPmVPqta11HYpAY705wfg2zPksjqrH6K024yd1LibXcQ+gP8AOe0AkLY7Q9jkjnggs5+O027PeXC7dvM7egwST7KlUtwHBrDMqqx2y+pRqVblmANjjnM8V1V/dwaJZ8CEh7qUZJ8c4xxCPkqPkjx+k1pc5tszCNSuJRpVtt3XTVMqbfyBxJ3n+AvGvHPZyI/wQ/fGa8qf7YdinZCNuOHN3ksmg3Ri7PCUYzGWZc9Ny3OR9or2m7DbT+aqF7SFXbZpnQwD2sWnYXa3sahozAsxnRQkm5+Hkz3ThmGO84RBy5d6oNcKg0iZ+5+yvr0XWdQw7GWYCZECfcYCBwEu1zyUqz05IHukiZzFNphmUPgsMhWUEjAJBz4VW1gaXAaFsrbVuX120X1AMTa+ExpvBic1wlY19MqWmawYMFYLdnVtySMjF1blgjvAHBGRkHnVjKmHQBY7i0FecT3AEQQCIPhOe+CF5fWJS8MndBg27MA4yrmTcefMliSTXnSOkHgvRZ0wyozc+Z7ogcgMgtmTtCWQI9tasAZCuUkynFYswGHAxk8vZUjVkQQFS3Z4a/E2o4TE5jOBAnLvWO/1szJh7e33bUXiBXEmEUKvy8ZwoHSvHVMQzAU6NkKLpa90STGUZyeE6nis/ZrR0m3zXDFLaEAysOrE+jEvmzfZ9Fe0qYdLnaBV7QvHUcNKiJqP0HDi48gmtdo3nIRFEVun6uFDhRjoW/fbxyfGvalYuyGQ4KNrsynRBe84qh1cdezgOQURmJ6+FUrotaGzG9fKKas9m72aBmmim4aDAfcNyOP3Cny88/pq2k5zTIK5u0KVGu0U3txHduI5g7lb1fQLeZPhdu4iU7eLFwyeEz+i4591GPTPQ/Zc+i1wxty4jguba7Rr0Xej1hiOeF3xAbjzG/j561o0cFvOguZZQY2VrcwbUWQ8hL3nPo8juUZ6eFeCGtImeX1VtQvr16bywNzBDpkkfDkN+kEwt2z1eOV5IxFGbZbfgqTGglIRVKEnOccQB/KpNeHEiMojn+SqK1o+k1r8R6TFiOZw5kzH/wBclrXHClkinDsrQpbK6cJRHmNUDAScTHgccvKokNcQ7hCtpuq0qb6REhxeQZM5zGWHvzTW1+ETPuvLmQB3YRyDaIw2SoUl2BHQcgOXlSoMbtSV7aO9HpCKTWmAJG+OPqjrzK5pLCQlhhe7jcd67Rnp3s4rPgK65umAA8eS2bCyxKySoP1bEeI6ciMdak1mcFU17jFTDmHetcxFo4gsQyxbDA83wehHhjNeRIGStFQNe4l2kdi9fFUu5VCgl22DDg98+BweXvp0bphPTKUEkxAnsWx2ihxIJFdXRwArKTgmMBGHMA5BH0EHxr2qM5VVhUmngcCHDUHnJH5xkKVVa3rpewbBp5LYnHwmCSIE9A5G5D9K/bV9vm4t4iFx9sgtotrgfpua7s0Kq/kxvba1nne6kWNwoRdwOebHeOnIjav01baOYxxLjCxf1DRuLqlTbbtxCZMdWXmVc1SPQ7iZ5prxmdzkniPjyAAC8gBgVc8W7nYiVzbd22bekKVOlAHIfdYNI1axnsptNmuBEqu4idjyMYlLxsCeWRyGDjl9kWVKbqZpkxw71Zc2l7Qu2XtNmIkDEBxwwRA/JWp2t1q1g01NNtJhN03uDkAB+ITnoSW8B0FRrVGNpdEwyr9mWdzWvjfXDcPAdkeA3rkI9fmWSCRCqm3TZGAvdx3t2Qc5LbmyfHNZRVcCCNy7zrCi5lRjpIeZPhEdUCFdtdSke0vb2YrukRLWIBQq88F1VR0AQA++rg8ljnu6lzKltTZc0LWloCah3nkSeZXGZrMvoEzREzREzREoi7q504NJY6SG2LgS3BGMmWRSze9UGAfXWssktpdpXzVO4LWV9oRJ91vygwO92ZXTQWOlyXb6YLFQUTPFB5k4UkBs7s4YcyeoNaA2iXmlhXHfX2lTtm3xranTv3ablH7N9lbeFby5u0MqW0kiIp+VwurEZwScgAHl191VKg1uJz84W+/2pcVjRoW5wuqAEnhO7lCx9p9JtLjTF1K1g4JDAOg6Eb+GRgcs5III8Ovq8q02OpdIwQp7Pu7qhfmyuH4wdD2T16buK5250C4igEc8fCLvujLMpDNtA2HaTtbBBAPPnVJpODYdkuk2/o1axfSdigQdcueeo5hWdLhaG+2ytEElXg3MZlBwGAUjlyODg+rBq1gw1M9+RXPuHitaTTBlpxNMcM/FR9Zh+D3Fxvdd3ejVQ25iPRDN5cgD76reMDjK32r/AEijTwjLIz9ApWknnL/Rf/2qqnv6luu/2/MFlgQyW3DTBZZNxXcASCMZGa9AlsBVvcKdfG7Qhbkci/CETcpKw7Cc8i+DyzUxGKOSzlp6EujIunsWtBA3AeDA4gdW27hkrgdDnB86iG+qW71c6oOlbV/bELcicB0QkbkgYNzGAT8nPqqQ1jkqHAlpdGRcFp26qyWql9o3S5IbBHMY5+GelREENV7yWuqkCdFUsI9owqKjbpiqiTe2fg0u0k565x9lWARpz8isdV2LNxkerOUZY2ypD/sK5xn4Q+PP9XHu/wCyqf8Ax9q6I/3Z+QeZj6qZUFtWSCZkZXQkMpDKR1DA5B+mgMGQoPa17S1wkHIrp+0Fqt5GdRtgM8vhcQHejk8ZQPFG658Dn140VGioOkb2/dcexqus3izrHL9h4j4esfm6eUrOu2maIlEVDRNIlupRFEPWzHkiL4ux8AKmymXmAst3eU7WnjqHqG8ngFQ7ValG3DtbY5t7cEK3zsh9OU+09PV7anWcDDW6Dx5rJs23qNxXFf8AUfr/AIjc3s3rnqqXTSiJREoiyW6guoPQsAfYTzoBmovJDSRwX6F2t0uzke+nmudtyjsI4uKg3BY02d0jJz6q21mUyXOJzXy2zbq7Y2hSp05pkCTBykmc9Ft/ksWzAzE36cYnyHDbAN/hyweWzPPPX11K06Pd7yo/qI3c+0HsZGkTpv8AHl4LdmjkTQ7vjY4vFm4mOhcz4Yj1Hw9RFSIIoOnWT5qhjqb9q0ej92Gx1YVp6QwXs27EZwWOPZOMVFmVsfzer7kF23Ggcv8Ais0d9DdEyW5aQi446h49gFzJEsUMXP0gpUyEjoEqQc1+beM9ugH1VbqNa1AZWhowYcjPqAlzncpnCAd5X552h0mW2lHFkRzIOIJEcsr5YgnJAOcg1hqMLDmvqbG6pXFM9G0jDlBEEZcOpb/5RR/6lP6+GT7TEhNTuf1T+blm2H/sWdv/ACK5uqV1koiURKIlEXQaX2ZLRC4upVtrc+i7jLyeqOMc29vTn41a2jIxOMD80XLuNpBtToaDcb94Gg+Y6BbUGq6bburQWc8zIciSW5MfMHkQsfLHqPvqQfSaZa0nrKpdaX9w0irVa0Hc1s+J+i+v2hsZFVJdL2qu7HDvJAV3HJIB5E9OvkB4V70tMiCzxQbPvKZLmXEkxq0Zx4ryOz1vdDOn3BL9fg8+ElPX0GHdf2V50TX/AKZ7Cvf7hXtsrxnq/E3Mdo1HWuZmiZGKurKwOCCCCCPAg9KoIjIrrse17Q5pkFbOk6pLbSiWFyrD3gg9VI6EHyqTHlhlqqubalc0zTqiR+Zjgrr3GnXfelV7OU+k0acS3Y+fDHeT2DlVs0n6+qfBc0U7+1ypkVW8CYcO3Q9ZXhuysZ5x6rpxX+OZo2/5SprzoRueFIbUeMn29SeQB8ZX0aNYQ87jUeLj/Z20RYn/AIjYUV70dNvvOnqXnpl9Wyo0MPN5j/8AIzWDVe0m6I21rELe3PpKrZkl9cj9W9nT28qi+rIwtEDz61bbbOw1OmuHY6m4nRvyjd16rn6qXTSvV5KUSUokpRJSvEX6Dc3EHxla306Rtb3cQL71DIsgThuCDy7rBSfbWwlvSNe7QhfL02VvQatrSJD6bsoyJEyO8Sum0/szHa6hJqPGt0tthKBSFALKAf4dvU8j41obRDKhqSIXIrbSqXNm2zwuNSc5z0PfK19K1aPU7e+tVkRHkkcxBjjdGcbGx16rzx0zUWPFZrmq24tamzq1CuQSABMcd48cuKm9qithoyac0qPO5BYKeg4nEJ88cgoJ61CrFOiKZ1/Ctez8V7tN141pDBpPVh/nkuX0vtKlubQRxsUhcySg4BklfKkjmeSpgD31nZVDcMbsyuxcbOdcCsXkS4YW8mjPxOZWy0seo3tpbwJIIY1VDxCN2xWLyOxXkOWfo9dSyqva0aKkNfYWtWrVIL3GctJiABOaidp9RFxeTTjo8h2/yjkv2AVVVdieXLo7PoG3tmUjqBn16nxUyoLZKUSUokr6o9VFFzgBmV1OgaPHHG19dIWhj/Vxkc5pfkofJRgk+rHUGtFOmAMb9PNcK8v6lR4taGTzqdzRvcDz3c8tVC1jVpbmUyzPlj0HRUXwVR8kDyql7y8y5da1taVtTFOmMvE8zxK0qgtMpRJX1HIIIJBByCDggjoQfCvV4QCIK65pPjO3YsB8Nt03bgOdzCvUHHWRftH2aJ6Vv+Q8QuGG/wBtrAD9F5j5HH6HwXPaI0IuIzcgmLd3+RPL1gcyM4zjnjNUsw4hi0XUu+lNFwo+9GX5+Zq8NJea8t0eK34b5YPbJ+bkjjJaTGOe4AFcEA9MircBc8AgRyXN9LZRtqjmudiGUPOYJyGu7fkSFkvNJUXe5rfhpLZzTCIxlRHItvJuUBufKRCR6iK9NMY9NQT4KFK7cbfCHyW1GtmZkFwg5cWmD2rU7KQoYLl2W2LJwdrTjMa7mYN7zgVGkBhJy3aq/aNRwq0mgug4pw6mAFC1Fsyv+q9I/qxiP/T6qqdqV0qGVMa6b9e3mtevFbK85oopmiJmiJmiJmiLpuzd5HNC2n3LhFdt8EpPKKbGMH+Buh8jz8ci+mQ4dG7s5Fci+pVKNUXdESQIcPib9wouq6bLbStDMhV18D0I8GB8QfOqnMLTBXQt7mncUxUpmQfzNaeair5TNEXqJCxCqCSSAABkknkAAOppCi5waJJyXWXAGm2zw5BvbhMSYIPweE8ymR8tvHyHuJ0H2TSP3HwC4rCdoVm1P/EwyP8AN3HqG7n4cjms67iZoiZoiZoi+g0Xh0yXW9sbkwpbWQ5LFAruBy/PTd9j7gQPea0VjhDWcB4rg7MoCq+rcnVziB8oyz6/CAun0qa0tNItrmaxjmeRyn6pC5JaQgkkc+S4+ir2FjKQcWyuZcMubnaFSjTqloaJ1MbuHWpr31vqd9a2wsRbhXcyDCqXUJv2kBRjkn21DE2q9rcMLWKNfZ9rVrGrjJAjXIzE6niuqTtCDqp0o28HA2bQNnVuEJDkejtxkYx4da0dL7XooyXGNgRs8XwecczrumOuZzmVwPaXsVLDJcSRmPhRs7Ihf84Yl2FmAxzC8RQcnNY6tuWkkaL6Sx2xTqspsfOIgAmMpzieZgqXAz6fdwSbsugjkdQOahxkxnPiUbn/ADVWJpPBWx+G+t3sjIyBzjf3+SydpbdbTUZVWONkV9yIy5QpIu5RgY5AN9le1GhlQgKFjUddWbS5xBIgkayDH0WCXtHKVKKkUacJogqIQFWRlZyMknc20Akk8uVeGoYjsVjbCmHYnEkyHSTqQCBOWgnKN682GvyRKiBInWPigB1J7s6bJEOCO6Rz9pNG1CIHX4qVaxp1XOdJBOHTi0yDpqskXaIrvAtbTZIEDJsk2EoWKt6ec97z8BQVInIKDrAOwk1HSJgyJzjLTkpV1PvcsERM/JQEKPUMkn7agcyttNuBobJPM6rFmvFNfKkoylElKJKUSUokpRJXRaf2n/NLb3kC3MK+huYrLEP4JBzA/hPLkByFWtq5YXCR4rl1tneuatu7A867wesfVZTp+ly847+eD+Ca1MhH+uM4xTDSOjo6woi42hTyfRDubXR4FPifTkOX1UuB8mKyk3H2MxwKYKY1f4J6ZfPHq28cy4eQzXo9pYLZSunW5jYjBuJiHnwRz2gd2P3V70ob+mO06qP9vq3Bm8fI+FuTe3ee1cxJIWJZiSSckk5JJ6knxNUrrtAaIGi80XspRJSiSlElK8KSv0rUoNPbVLo6i5VdsBiwzjIMS59EH1VscKZqu6TkvlaFS9bY0haCTLp04nisFl+UGO3sIreCItPFkK8iAxjLNlhht2dpx0HU1425DWBrRmFZV2G+4u3VaroY7cDnoOUa9a7q2K3I06/KqsmeZHlJBIGX2bsEZrWPXwP3/wAL55+K39ItQZb9nCD3LkJuXaketl+21FZj/ufzgu20zsL8+NUe0Wsj4xmtXhBRY2Z5Nx7lu0ULzrsHpFhEADnkXHI1Oo/2haR/1lKy2dqfQ2V2ugkgAcXAuDTO6JzHALk+22kxiI3YaQyvKnF3FShM8PGGwAZUL6ODnpWeuwRi3/cSuzsq6eX+jkDCGmOPquw59eq0/wAon7YAeoggDfzcNa8uPf7Ar9in/TE7sTvNcxVK60pRJSiSlElKJK+Zr2FCUzSElM0hJTNISUzSElKQkrp1YS2YS1MAaOFjcRPbpxX2sS0ySspJ7pHLcCApwDVurIb2/eVyTNO5xVpgu9UhxgTo0tB474IM5reu9CA07bwo+LHElwXBTiHex3xkZ3gCN4m5jHdNSNP2emev52Kinek3k4jhJLIzjLQjdm4EdoUu4t0F/bIETayWW5do2nfDCWyOhySSfPJqBaMY7PotbKjvRajpMg1PBzo7ty89rZF4rIstqwWRwFisxCUAJADMIk3eXU9KVNd3dH0TZwOAOLXCQM3OxT1DEY7goGarhdKUzSElM0hJTNISUzSElKQkrqe06/CLS1vV54QW838MkXoE/wAynPuq6p6zWv7CuRYnoLirbHjjb1HXuK6LQNWsbvSxYXc4gdMYY4GQrZVgTy6HBB51axzH08DjC5l3bXdtfG6oNxA7usZj6r32k7Y29vHaW1jIZRbvGzN4MsYI2bscy2SSRyr2pWa0NazOF5ZbLrV31a1yMOMEDrO/s5reftFo73aakbiYTKmOFwm67SOfdwWwxHpY5CpdJRL+knNZxY7TbQNmGjCTrI++nZK/Pdb7RST3FzMvdFxhSMAtw1K7Vz4egucdcVle8ucTxX0lrYso0adM54M+0zJ8TC2tBkuL+aC0lmZoIjuYE4VIkHeJPqXugnpnFesxVCGk5Kq7FGzpvr02w92XMk6eOZU3tLqfwm7mnHR3O3+Qd1P+kCo1HYnFy1WND0e3ZS4Dx1PipuahC1SmaQkpmkJKZpCSmaQkrzUlFKIlESiJRF9zRFRXW5REYl4SgrsZlt41kZP3DIF3EHHPnk+Ne4jELKbSmX4zJznMkgHiBMLydZmM7XBcGRwwY7FwVdSjLtxjG04xjypiM4t699FpdEKUeqIjsMzOuqzHtBMQgxBlBGFf4LFxAIdvD/ObdxwEUdeYGK9xn8Cj6FSk65zIxGPWmcpjeVh1LVnn/WLADuLEpbRRsSeuWRQT768c4nXyU6Nsyj7pPDNxPmVPrxaEoiURKIlESiK72Y1lIS8Nwpe2nAWVR1GPRlX+JTz/APBU6bgMjoVgvrV1UCpSMVG5g+YPIrz2h7PPbYkVhLbvzinTmjDwB/dbzU+Ro+mW57uK9s75lf1T6rxq06j7jmotQW6V8oi2tOsJZ5BFDGzu3RVH2nwA9Z5V6GlxgKqtXp0WF9QwF0Wp3EdjA9lA6yTy4F1MpyqqP/10Pj/EfHp6lscQwYRrv+y5lBj7yqLioIY33BvP+R+g7evk6qXYSiJREoiURKIvma9hQlM0hJTNISUzSElM0hJTNISUzSElM0hJTNISUzSElM0hJTNISUzSElM0hJTNISUzSElM0hJVXRO0Vxa5ETgo3pxOoeJ/ap/uMGpNe5uiyXVlRuILxmNCMiO1Um1XTJuc1hNC3iba4G0+xJAQo9QqWKmdWx1LKKF9S/Tqhw/yH1GqC50dOa2+oSn92WeKNfpjGaey4E9y9w7RfkXsbzAJPjksV92ukMZhtYorWE9VhB3uP45D3m+yhqmIbkOSlS2cwOFSs4vdz0HUNAudzVcLpSmaQkpmkJKZpCSmaQkpmkJKZpCSvOa9UJTNElM0SUzRJTNElM0SUzRJTNElM0SUzRJTNElM0SUzRJTNElM0SUzRJTNepK6zR7jjWgtbaURThZS6NEpW5GC36zBwwQEBWwOQwQTVjTLcI181ybhvR1+mqtluUGfd3acCd4z5LdsdKB0/4PiHiSxPcjLx8behBjRVzvwYkkPIY/ODyr0N9SOOf52KmpckXXS5w0hu+IOpJ0ycR3KF2kUAWeABm0iJwOp3yc6rfu6gt1m4npZ+M+QVT8oF0ONLEt0GCzH8yLYIIwM/Lx3sdPfU6p9YiVl2Uz1GvLIka4pnsXH5qpdiUzRJTNElM0SUzRJTNElM0SV5qcKEpSElKQkpSElKQkpSElKQkpSElKQkpSElKQkpSElKQkpSElKQkpSElM0hJVG31ydI+Ejqq7WXIhj4gV87lEm3eAcnlnxr2SBCzOtqT343DPXUxI0ymPBY11aYTLOJCJEChWCqNoRQigLjGAoAximcypGhTNM0yMjM9pk89VmfX5zEIWaMoE2DNtCWCc+QcpuHU+PjSTEfZQFrSD8YBmZ1OvVML5qWuz3AImaNsncSLaFHJ8y6oGP00JJ1+i9o2tKiZYD3k+BMKbXkLRKUheylISUpCSlISUpCSlISV5zXsKuUzSElM0hJTNISUzSElM0hJTNISUzSElM0hJTNISUzSElM0hJTNISUzSElM0hJTNISUzSElM0hJTNISUzSElM0hJTNISUzSElM0hJTNISUzSElM0hJTNISV5zU4VcpmkJKZpCSmaQkpmkJKZpCSmaQkpmkJKZpCSmaQkpmkJKZpCSmaQkpmkJKZpCSmaQkpmkJKZpCSmaQkpmkJKZpCSmaQkpmkJKZpCSmaQkpmkJKZpCSmaQkrzmpKuUzRJTNElM0SUzRJTNElM0SUzRJTNElM0SUzRJTNElM0SUzRJTNElM0SUzRJTNElM0SUzRJTNElM0SUzRJTNElM0SUzRJTNElM0SV4zUlXKZokpmiSmaJKZokpmiSmaJKZokpmiSmaJKZokpmiSmaJKZokpmiSmaJKZokpmiSmaJKZokpmiSmaJKZokpmiSugCWPCTBYycLMhZztDn90L1IxjB8GzhsGkCFjL7jEeE5dXP87lk4NkH6oRxMY4jgFeDnruOBxP8A7Uhqj0leN+nDn1cP+lrRLaFfDOwdXYDdxJAT6iQIuXPAcnnivAFMvrA9v0H8rFqqQLH+b2b9/MrIzctvPHPAXOD4nvYz3TXsBSovqF3rTEfn591oV6rEoiURKIlESiJREoiURKIlESiJREoiURKIlESiJREoiURKIlESiJREoiURKIv/2Q=="/>
          <p:cNvSpPr>
            <a:spLocks noChangeAspect="1" noChangeArrowheads="1"/>
          </p:cNvSpPr>
          <p:nvPr/>
        </p:nvSpPr>
        <p:spPr bwMode="auto">
          <a:xfrm>
            <a:off x="155575" y="-2171700"/>
            <a:ext cx="4524375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571868" y="1785926"/>
            <a:ext cx="5329246" cy="23574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54864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Ми </a:t>
            </a:r>
            <a:b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купуємо</a:t>
            </a:r>
            <a:b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kumimoji="0" 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вітаміни</a:t>
            </a:r>
            <a:endParaRPr kumimoji="0" lang="uk-UA" sz="5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vik\Desktop\nzvlmy00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4343957" cy="32579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ik\Desktop\1292509005_vitam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2857520" cy="271173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857232"/>
            <a:ext cx="2996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У аптеці </a:t>
            </a:r>
            <a:r>
              <a:rPr lang="uk-UA" b="1" dirty="0" err="1" smtClean="0">
                <a:solidFill>
                  <a:srgbClr val="7030A0"/>
                </a:solidFill>
              </a:rPr>
              <a:t>“Здравиця”</a:t>
            </a:r>
            <a:r>
              <a:rPr lang="uk-UA" b="1" dirty="0" smtClean="0"/>
              <a:t> </a:t>
            </a:r>
          </a:p>
        </p:txBody>
      </p:sp>
      <p:pic>
        <p:nvPicPr>
          <p:cNvPr id="4" name="Picture 2" descr="C:\Users\vik\Desktop\1292509005_vitam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785926"/>
            <a:ext cx="2857520" cy="27117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857232"/>
            <a:ext cx="2611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У аптеці </a:t>
            </a:r>
            <a:r>
              <a:rPr lang="uk-UA" b="1" dirty="0" err="1" smtClean="0">
                <a:solidFill>
                  <a:srgbClr val="7030A0"/>
                </a:solidFill>
              </a:rPr>
              <a:t>“Космо”</a:t>
            </a:r>
            <a:r>
              <a:rPr lang="uk-UA" b="1" dirty="0" smtClean="0"/>
              <a:t> </a:t>
            </a:r>
          </a:p>
        </p:txBody>
      </p:sp>
      <p:pic>
        <p:nvPicPr>
          <p:cNvPr id="3075" name="Picture 3" descr="C:\Users\vik\Desktop\club_card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643314"/>
            <a:ext cx="2527177" cy="18409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5357826"/>
            <a:ext cx="187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Ціна 130 грн</a:t>
            </a:r>
            <a:endParaRPr lang="uk-UA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5357826"/>
            <a:ext cx="33714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Ціна 140 грн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+ дисконтна картка 8%</a:t>
            </a:r>
            <a:endParaRPr lang="uk-UA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C:\Documents and Settings\Admin\Рабочий стол\Новая папка\acer-x1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71678"/>
            <a:ext cx="4071966" cy="331985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7686" y="785794"/>
            <a:ext cx="478631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5000" b="1" dirty="0" smtClean="0">
              <a:solidFill>
                <a:srgbClr val="002060"/>
              </a:solidFill>
            </a:endParaRPr>
          </a:p>
          <a:p>
            <a:endParaRPr lang="uk-UA" sz="5000" b="1" dirty="0" smtClean="0">
              <a:solidFill>
                <a:srgbClr val="002060"/>
              </a:solidFill>
            </a:endParaRPr>
          </a:p>
          <a:p>
            <a:r>
              <a:rPr lang="uk-UA" sz="5000" b="1" dirty="0" smtClean="0">
                <a:solidFill>
                  <a:srgbClr val="002060"/>
                </a:solidFill>
              </a:rPr>
              <a:t>МИ </a:t>
            </a:r>
          </a:p>
          <a:p>
            <a:r>
              <a:rPr lang="uk-UA" sz="5000" b="1" dirty="0" smtClean="0">
                <a:solidFill>
                  <a:srgbClr val="002060"/>
                </a:solidFill>
              </a:rPr>
              <a:t>КУПУЄМО </a:t>
            </a:r>
            <a:r>
              <a:rPr lang="uk-UA" sz="5000" b="1" dirty="0" err="1" smtClean="0">
                <a:solidFill>
                  <a:srgbClr val="002060"/>
                </a:solidFill>
              </a:rPr>
              <a:t>КОМП</a:t>
            </a:r>
            <a:r>
              <a:rPr lang="en-US" sz="5000" b="1" dirty="0" smtClean="0">
                <a:solidFill>
                  <a:srgbClr val="002060"/>
                </a:solidFill>
              </a:rPr>
              <a:t>’</a:t>
            </a:r>
            <a:r>
              <a:rPr lang="uk-UA" sz="5000" b="1" dirty="0" smtClean="0">
                <a:solidFill>
                  <a:srgbClr val="002060"/>
                </a:solidFill>
              </a:rPr>
              <a:t>ЮТЕР</a:t>
            </a:r>
            <a:endParaRPr lang="uk-UA" sz="5000" b="1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8313" y="333375"/>
            <a:ext cx="8229600" cy="792163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Станція  </a:t>
            </a:r>
            <a:r>
              <a:rPr kumimoji="0" 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“Банк”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MS Gothic"/>
        <a:cs typeface="MS Gothic"/>
      </a:majorFont>
      <a:minorFont>
        <a:latin typeface="Corbe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Verdana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Verdana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MS Gothic"/>
        <a:cs typeface="MS Gothic"/>
      </a:majorFont>
      <a:minorFont>
        <a:latin typeface="Corbe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Verdana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Verdana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MS Gothic"/>
        <a:cs typeface="MS Gothic"/>
      </a:majorFont>
      <a:minorFont>
        <a:latin typeface="Corbe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Verdana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Verdana" pitchFamily="32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Литей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</TotalTime>
  <Words>569</Words>
  <Application>Microsoft Office PowerPoint</Application>
  <PresentationFormat>Экран (4:3)</PresentationFormat>
  <Paragraphs>147</Paragraphs>
  <Slides>22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Тема Office</vt:lpstr>
      <vt:lpstr>Тема Office</vt:lpstr>
      <vt:lpstr>Тема Office</vt:lpstr>
      <vt:lpstr>Литейная</vt:lpstr>
      <vt:lpstr>Слайд 1</vt:lpstr>
      <vt:lpstr>Слайд 2</vt:lpstr>
      <vt:lpstr>Слайд 3</vt:lpstr>
      <vt:lpstr>Ми  купуємо      телефон</vt:lpstr>
      <vt:lpstr>Слайд 5</vt:lpstr>
      <vt:lpstr>Де вигідніше???</vt:lpstr>
      <vt:lpstr>Станція  “Аптека”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Станція  “Супермаркет”</vt:lpstr>
      <vt:lpstr>Слайд 18</vt:lpstr>
      <vt:lpstr>Слайд 19</vt:lpstr>
      <vt:lpstr>Відповіді тест “Смачний шматочок”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Елена</dc:creator>
  <cp:lastModifiedBy>vik</cp:lastModifiedBy>
  <cp:revision>74</cp:revision>
  <dcterms:modified xsi:type="dcterms:W3CDTF">2016-03-24T04:26:28Z</dcterms:modified>
</cp:coreProperties>
</file>