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62" r:id="rId5"/>
    <p:sldId id="264" r:id="rId6"/>
    <p:sldId id="266" r:id="rId7"/>
    <p:sldId id="263" r:id="rId8"/>
    <p:sldId id="267" r:id="rId9"/>
    <p:sldId id="259" r:id="rId10"/>
    <p:sldId id="265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86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3" d="100"/>
        <a:sy n="7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83C2B-BC34-45F9-BF5F-A091C46B75A5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48539-73A2-4C26-90CB-96080C9A4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31984" cy="3224216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 smtClean="0"/>
              <a:t>Застосування </a:t>
            </a:r>
            <a:r>
              <a:rPr lang="uk-UA" sz="5400" b="1" dirty="0" err="1" smtClean="0"/>
              <a:t>показникової</a:t>
            </a:r>
            <a:r>
              <a:rPr lang="uk-UA" sz="5400" b="1" dirty="0" smtClean="0"/>
              <a:t> функції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 smtClean="0"/>
              <a:t>Показникові функція в банківській справі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Формула нарахування складних відсотків</a:t>
            </a:r>
            <a:endParaRPr lang="ru-RU" dirty="0"/>
          </a:p>
        </p:txBody>
      </p:sp>
      <p:pic>
        <p:nvPicPr>
          <p:cNvPr id="4" name="Рисунок 3" descr="http://www.rusnauka.com/23_NTP_2013/Matemathics/4_143707.doc.files/image028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000372"/>
            <a:ext cx="371477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hyser.com.ua/wp-content/uploads/2016/05/bank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14620"/>
            <a:ext cx="3857166" cy="2930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 err="1" smtClean="0"/>
              <a:t>Показникова</a:t>
            </a:r>
            <a:r>
              <a:rPr lang="uk-UA" b="1" u="sng" dirty="0" smtClean="0"/>
              <a:t> функція та інформаційний бум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4400552" cy="457200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Ріст обсягів інформації щороку є графіком </a:t>
            </a:r>
            <a:r>
              <a:rPr lang="uk-UA" dirty="0" err="1" smtClean="0"/>
              <a:t>показникової</a:t>
            </a:r>
            <a:r>
              <a:rPr lang="uk-UA" dirty="0" smtClean="0"/>
              <a:t> функції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714488"/>
            <a:ext cx="4278685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882775"/>
            <a:ext cx="8229600" cy="4572000"/>
          </a:xfrm>
        </p:spPr>
        <p:txBody>
          <a:bodyPr/>
          <a:lstStyle/>
          <a:p>
            <a:endParaRPr lang="uk-UA" b="1" u="sng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8288"/>
            <a:ext cx="8858250" cy="6303962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… </a:t>
            </a:r>
            <a:r>
              <a:rPr lang="ru-RU" b="1" i="1" dirty="0" smtClean="0"/>
              <a:t>природа </a:t>
            </a:r>
            <a:r>
              <a:rPr lang="ru-RU" b="1" i="1" dirty="0" err="1" smtClean="0"/>
              <a:t>формулює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свої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закони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мовою</a:t>
            </a:r>
            <a:r>
              <a:rPr lang="ru-RU" b="1" i="1" dirty="0" smtClean="0"/>
              <a:t> математики.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err="1" smtClean="0"/>
              <a:t>Галілео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Галілей</a:t>
            </a:r>
            <a:r>
              <a:rPr lang="ru-RU" b="1" i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258204" cy="34290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За </a:t>
            </a:r>
            <a:r>
              <a:rPr lang="ru-RU" sz="4000" dirty="0" err="1" smtClean="0"/>
              <a:t>допомогою</a:t>
            </a:r>
            <a:r>
              <a:rPr lang="ru-RU" sz="4000" dirty="0" smtClean="0"/>
              <a:t> </a:t>
            </a:r>
            <a:r>
              <a:rPr lang="ru-RU" sz="4000" dirty="0" err="1" smtClean="0"/>
              <a:t>показникової</a:t>
            </a:r>
            <a:r>
              <a:rPr lang="ru-RU" sz="4000" dirty="0" smtClean="0"/>
              <a:t> </a:t>
            </a:r>
            <a:r>
              <a:rPr lang="ru-RU" sz="4000" dirty="0" err="1" smtClean="0"/>
              <a:t>функції</a:t>
            </a:r>
            <a:r>
              <a:rPr lang="ru-RU" sz="4000" dirty="0" smtClean="0"/>
              <a:t> </a:t>
            </a:r>
            <a:r>
              <a:rPr lang="ru-RU" sz="4000" dirty="0" err="1" smtClean="0"/>
              <a:t>описуються</a:t>
            </a:r>
            <a:r>
              <a:rPr lang="ru-RU" sz="4000" dirty="0" smtClean="0"/>
              <a:t> </a:t>
            </a:r>
            <a:r>
              <a:rPr lang="ru-RU" sz="4000" dirty="0" err="1" smtClean="0"/>
              <a:t>процеси</a:t>
            </a:r>
            <a:r>
              <a:rPr lang="ru-RU" sz="4000" dirty="0" smtClean="0"/>
              <a:t> природного </a:t>
            </a:r>
            <a:r>
              <a:rPr lang="ru-RU" sz="4000" dirty="0" err="1" smtClean="0"/>
              <a:t>зростання</a:t>
            </a:r>
            <a:r>
              <a:rPr lang="ru-RU" sz="4000" dirty="0" smtClean="0"/>
              <a:t> </a:t>
            </a:r>
            <a:r>
              <a:rPr lang="ru-RU" sz="4000" dirty="0" err="1" smtClean="0"/>
              <a:t>чи</a:t>
            </a:r>
            <a:r>
              <a:rPr lang="ru-RU" sz="4000" dirty="0" smtClean="0"/>
              <a:t> </a:t>
            </a:r>
            <a:r>
              <a:rPr lang="ru-RU" sz="4000" dirty="0" err="1" smtClean="0"/>
              <a:t>спадання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u="sng" dirty="0" err="1" smtClean="0"/>
              <a:t>Показникова</a:t>
            </a:r>
            <a:r>
              <a:rPr lang="uk-UA" b="1" u="sng" dirty="0" smtClean="0"/>
              <a:t> функція в біології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Зростання популяції бактерій за </a:t>
            </a:r>
            <a:r>
              <a:rPr lang="uk-UA" dirty="0" err="1" smtClean="0"/>
              <a:t>показниковим</a:t>
            </a:r>
            <a:r>
              <a:rPr lang="uk-UA" dirty="0" smtClean="0"/>
              <a:t> законом</a:t>
            </a:r>
          </a:p>
          <a:p>
            <a:r>
              <a:rPr lang="ru-RU" i="1" dirty="0" smtClean="0"/>
              <a:t> </a:t>
            </a:r>
            <a:r>
              <a:rPr lang="ru-RU" i="1" dirty="0" err="1" smtClean="0"/>
              <a:t>Ріст</a:t>
            </a:r>
            <a:r>
              <a:rPr lang="ru-RU" i="1" dirty="0" smtClean="0"/>
              <a:t> </a:t>
            </a:r>
            <a:r>
              <a:rPr lang="ru-RU" i="1" dirty="0" err="1" smtClean="0"/>
              <a:t>деревини</a:t>
            </a:r>
            <a:r>
              <a:rPr lang="ru-RU" i="1" dirty="0" smtClean="0"/>
              <a:t> за законом A=A</a:t>
            </a:r>
            <a:r>
              <a:rPr lang="ru-RU" i="1" baseline="-25000" dirty="0" smtClean="0"/>
              <a:t>0*</a:t>
            </a:r>
            <a:r>
              <a:rPr lang="ru-RU" i="1" dirty="0" err="1" smtClean="0"/>
              <a:t>a</a:t>
            </a:r>
            <a:r>
              <a:rPr lang="ru-RU" i="1" baseline="30000" dirty="0" err="1" smtClean="0"/>
              <a:t>kt</a:t>
            </a:r>
            <a:r>
              <a:rPr lang="ru-RU" i="1" dirty="0" smtClean="0"/>
              <a:t> </a:t>
            </a:r>
            <a:endParaRPr lang="uk-UA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7170" name="Picture 2" descr="http://photoshopia.ru/clipart/data/514/medium/1440852395783_photoshopia_r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713202"/>
            <a:ext cx="4357686" cy="3144797"/>
          </a:xfrm>
          <a:prstGeom prst="rect">
            <a:avLst/>
          </a:prstGeom>
          <a:noFill/>
        </p:spPr>
      </p:pic>
      <p:pic>
        <p:nvPicPr>
          <p:cNvPr id="7172" name="Picture 4" descr="http://news.onu.edu.ua/content/news/581/21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90"/>
            <a:ext cx="4710763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err="1" smtClean="0"/>
              <a:t>Показникова</a:t>
            </a:r>
            <a:r>
              <a:rPr lang="uk-UA" b="1" u="sng" dirty="0" smtClean="0"/>
              <a:t> функція в хімії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Ви усі чули про ланцюгові реакції, теорію яких в 20-х роках описав молодий хімік Н.Н. Семенов, а потім розвинули учені-атомники. Як управляти цим процесом в мирних цілях? На це питання можна відповісти тільки за допомогою знань про </a:t>
            </a:r>
            <a:r>
              <a:rPr lang="uk-UA" smtClean="0"/>
              <a:t>показникову</a:t>
            </a:r>
            <a:r>
              <a:rPr lang="uk-UA" dirty="0" smtClean="0"/>
              <a:t> функцію.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vitppt.com.ua/images/23/22466/960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 err="1" smtClean="0"/>
              <a:t>Показникова</a:t>
            </a:r>
            <a:r>
              <a:rPr lang="uk-UA" b="1" u="sng" dirty="0" smtClean="0"/>
              <a:t> функція в медицині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4900618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Коли людина лякається, в кров виділяється адреналін, який потім руйнується, причому швидкість руйнування пропорційна кількості цієї речовини, що ще залишилася в крові.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http://cs23.babysfera.ru/1/d/0/6/23167117.214194044.jpeg"/>
          <p:cNvPicPr>
            <a:picLocks noChangeAspect="1" noChangeArrowheads="1"/>
          </p:cNvPicPr>
          <p:nvPr/>
        </p:nvPicPr>
        <p:blipFill>
          <a:blip r:embed="rId2"/>
          <a:srcRect b="10937"/>
          <a:stretch>
            <a:fillRect/>
          </a:stretch>
        </p:blipFill>
        <p:spPr bwMode="auto">
          <a:xfrm>
            <a:off x="5334000" y="2071678"/>
            <a:ext cx="3810000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00034" y="1071546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При діагностиці хвороб нирок часто визначають здатність нирок виводити з крові радіоактивні ізотопи, причому їх кількість спадає за </a:t>
            </a:r>
            <a:r>
              <a:rPr lang="uk-UA" dirty="0" err="1" smtClean="0"/>
              <a:t>показниковим</a:t>
            </a:r>
            <a:r>
              <a:rPr lang="uk-UA" dirty="0" smtClean="0"/>
              <a:t> законом.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4578" name="Picture 2" descr="http://ua.hunmed.com/data/uploads/content-img/limfaticheskaya-siste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714356"/>
            <a:ext cx="2857520" cy="5967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 smtClean="0"/>
              <a:t/>
            </a:r>
            <a:br>
              <a:rPr lang="uk-UA" b="1" u="sng" dirty="0" smtClean="0"/>
            </a:br>
            <a:r>
              <a:rPr lang="uk-UA" b="1" u="sng" dirty="0" err="1" smtClean="0"/>
              <a:t>Показникова</a:t>
            </a:r>
            <a:r>
              <a:rPr lang="uk-UA" b="1" u="sng" dirty="0" smtClean="0"/>
              <a:t> функція в теорії міжпланетних подорожей</a:t>
            </a:r>
            <a:br>
              <a:rPr lang="uk-UA" b="1" u="sng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857364"/>
            <a:ext cx="45720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/>
              <a:t>визначення кількості палива, необхідного для того, щоб надати ракеті швидкість </a:t>
            </a:r>
            <a:r>
              <a:rPr lang="uk-UA" sz="3200" i="1" cap="all" dirty="0" smtClean="0"/>
              <a:t>,</a:t>
            </a:r>
            <a:r>
              <a:rPr lang="uk-UA" sz="3200" i="1" cap="all" dirty="0"/>
              <a:t> </a:t>
            </a:r>
            <a:r>
              <a:rPr lang="uk-UA" sz="3200" dirty="0"/>
              <a:t>потрібну для досягнення Місяця, Венери, Марса або якоїсь іншої планети.</a:t>
            </a:r>
            <a:endParaRPr lang="ru-RU" sz="3200" dirty="0"/>
          </a:p>
        </p:txBody>
      </p:sp>
      <p:pic>
        <p:nvPicPr>
          <p:cNvPr id="4098" name="Picture 2" descr="http://vdmsti.ru/img/photo/21966/21970_ns.jpg"/>
          <p:cNvPicPr>
            <a:picLocks noChangeAspect="1" noChangeArrowheads="1"/>
          </p:cNvPicPr>
          <p:nvPr/>
        </p:nvPicPr>
        <p:blipFill>
          <a:blip r:embed="rId2"/>
          <a:srcRect b="7635"/>
          <a:stretch>
            <a:fillRect/>
          </a:stretch>
        </p:blipFill>
        <p:spPr bwMode="auto">
          <a:xfrm>
            <a:off x="5214942" y="1928802"/>
            <a:ext cx="3929058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</TotalTime>
  <Words>166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Застосування показникової функції</vt:lpstr>
      <vt:lpstr>… природа формулює свої закони мовою математики.  Галілео Галілей  </vt:lpstr>
      <vt:lpstr>Слайд 3</vt:lpstr>
      <vt:lpstr>Показникова функція в біології</vt:lpstr>
      <vt:lpstr>Показникова функція в хімії</vt:lpstr>
      <vt:lpstr>Слайд 6</vt:lpstr>
      <vt:lpstr>Показникова функція в медицині</vt:lpstr>
      <vt:lpstr>Слайд 8</vt:lpstr>
      <vt:lpstr> Показникова функція в теорії міжпланетних подорожей </vt:lpstr>
      <vt:lpstr>Показникові функція в банківській справі</vt:lpstr>
      <vt:lpstr>Показникова функція та інформаційний бум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Застосування показникової функції</dc:title>
  <dc:creator>Irina</dc:creator>
  <cp:lastModifiedBy>Irina</cp:lastModifiedBy>
  <cp:revision>17</cp:revision>
  <dcterms:created xsi:type="dcterms:W3CDTF">2016-10-04T09:14:38Z</dcterms:created>
  <dcterms:modified xsi:type="dcterms:W3CDTF">2016-11-03T08:14:43Z</dcterms:modified>
</cp:coreProperties>
</file>