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60" r:id="rId3"/>
    <p:sldId id="259" r:id="rId4"/>
    <p:sldId id="262" r:id="rId5"/>
    <p:sldId id="264" r:id="rId6"/>
    <p:sldId id="263" r:id="rId7"/>
    <p:sldId id="265" r:id="rId8"/>
    <p:sldId id="268" r:id="rId9"/>
    <p:sldId id="266" r:id="rId10"/>
    <p:sldId id="267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8" autoAdjust="0"/>
  </p:normalViewPr>
  <p:slideViewPr>
    <p:cSldViewPr snapToGrid="0">
      <p:cViewPr varScale="1">
        <p:scale>
          <a:sx n="73" d="100"/>
          <a:sy n="73" d="100"/>
        </p:scale>
        <p:origin x="7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9D229-A007-40EA-BF50-F2C27803FCB1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AA4A6-0230-4A05-A743-D70C30555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31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A4A6-0230-4A05-A743-D70C30555F5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03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716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582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662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7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975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01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4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98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4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6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10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3F1BB-D2C4-4763-90E3-D6CD5446403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972D7-FA35-46F3-A9FA-36ECEF6A0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419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09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916" y="2259624"/>
            <a:ext cx="10817469" cy="15032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</a:t>
            </a:r>
            <a: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Нумерація шестицифрових чисел</a:t>
            </a:r>
            <a:b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межах 200 000. Повторення ділення на </a:t>
            </a:r>
            <a:b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одноцифрове число</a:t>
            </a:r>
            <a:endParaRPr lang="ru-RU" sz="4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7" y="3931666"/>
            <a:ext cx="5200339" cy="29263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2802" y="96645"/>
            <a:ext cx="2014722" cy="334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5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099" y="1182810"/>
            <a:ext cx="8965224" cy="1252660"/>
          </a:xfrm>
        </p:spPr>
        <p:txBody>
          <a:bodyPr/>
          <a:lstStyle/>
          <a:p>
            <a:r>
              <a:rPr lang="uk-UA" dirty="0" smtClean="0"/>
              <a:t>               </a:t>
            </a:r>
            <a:r>
              <a:rPr lang="uk-UA" b="1" dirty="0" smtClean="0"/>
              <a:t>Розв</a:t>
            </a:r>
            <a:r>
              <a:rPr lang="en-US" b="1" dirty="0" smtClean="0"/>
              <a:t>’</a:t>
            </a:r>
            <a:r>
              <a:rPr lang="uk-UA" b="1" dirty="0" smtClean="0"/>
              <a:t>язання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5" y="3682022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24099" y="2176131"/>
            <a:ext cx="863404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1). 864 : 4 = 216 (д.) – росло груш;</a:t>
            </a:r>
          </a:p>
          <a:p>
            <a:r>
              <a:rPr lang="uk-UA" sz="3200" b="1" dirty="0" smtClean="0"/>
              <a:t>2). 864 : 3 = 288 (д.) – росло яблунь;</a:t>
            </a:r>
          </a:p>
          <a:p>
            <a:r>
              <a:rPr lang="uk-UA" sz="3200" b="1" dirty="0" smtClean="0"/>
              <a:t>3). 216 + 288 = 504 (д.) – разом груш і яблунь;</a:t>
            </a:r>
          </a:p>
          <a:p>
            <a:r>
              <a:rPr lang="uk-UA" sz="3200" b="1" dirty="0" smtClean="0"/>
              <a:t>4). 864 – 504 = 360 (</a:t>
            </a:r>
            <a:r>
              <a:rPr lang="uk-UA" sz="3200" b="1" dirty="0" err="1" smtClean="0"/>
              <a:t>сл</a:t>
            </a:r>
            <a:r>
              <a:rPr lang="uk-UA" sz="3200" b="1" dirty="0" smtClean="0"/>
              <a:t>.)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24099" y="416129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Відповідь : 360 слив у саду.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9165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шаблони до презентацій з математи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05946" cy="687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9215" y="1490540"/>
            <a:ext cx="10515600" cy="1325563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5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71305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804" y="237148"/>
            <a:ext cx="10758854" cy="126145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          </a:t>
            </a:r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Усний рахунок</a:t>
            </a:r>
            <a:b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5    +14   +</a:t>
            </a:r>
            <a:r>
              <a:rPr lang="uk-UA" sz="5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    -56    х3   +41  :2</a:t>
            </a:r>
            <a:endParaRPr lang="ru-RU" sz="5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04" y="4697200"/>
            <a:ext cx="1318392" cy="20904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6418" y="3270860"/>
            <a:ext cx="5278771" cy="3745401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1581822" y="2078282"/>
            <a:ext cx="1113919" cy="109903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117605" y="2096965"/>
            <a:ext cx="1063870" cy="109903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17099" y="2047020"/>
            <a:ext cx="1055077" cy="10824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884530" y="2133172"/>
            <a:ext cx="993531" cy="102662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229249" y="2244786"/>
            <a:ext cx="967153" cy="96507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33669" y="2050439"/>
            <a:ext cx="1125075" cy="112688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554915" y="2244786"/>
            <a:ext cx="979331" cy="98888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082806" y="2170814"/>
            <a:ext cx="1065789" cy="10814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384560" y="2488223"/>
            <a:ext cx="213947" cy="2242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730909" y="2503403"/>
            <a:ext cx="423495" cy="22095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191554" y="2465143"/>
            <a:ext cx="355861" cy="2242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582888" y="2494493"/>
            <a:ext cx="301642" cy="1655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6904072" y="2612801"/>
            <a:ext cx="299166" cy="22310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8180343" y="2643574"/>
            <a:ext cx="363188" cy="1923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9534246" y="2659997"/>
            <a:ext cx="508034" cy="28078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11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31885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331" y="2013439"/>
            <a:ext cx="11019692" cy="2857500"/>
          </a:xfrm>
        </p:spPr>
        <p:txBody>
          <a:bodyPr>
            <a:normAutofit fontScale="90000"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Ключі до карток :</a:t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Синя –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36, 10 563, 110 к.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Зелена – 5 000, 7, 749, 4 т.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Червона – 80т 009 кг, 253,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,3500.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51992" y="316523"/>
            <a:ext cx="7737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     Отримай картку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5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453" y="1"/>
            <a:ext cx="10325099" cy="78251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</a:t>
            </a:r>
            <a:r>
              <a:rPr lang="uk-UA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Банкомат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954465" y="668214"/>
            <a:ext cx="1820008" cy="8792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Початок</a:t>
            </a:r>
            <a:endParaRPr lang="ru-RU" sz="2400" b="1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4878265" y="1877157"/>
            <a:ext cx="1896208" cy="641839"/>
          </a:xfrm>
          <a:prstGeom prst="parallelogram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Ввести  а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5465" y="2741275"/>
            <a:ext cx="899746" cy="4702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: 3</a:t>
            </a:r>
            <a:endParaRPr lang="ru-RU" sz="2800" b="1" dirty="0"/>
          </a:p>
        </p:txBody>
      </p:sp>
      <p:sp>
        <p:nvSpPr>
          <p:cNvPr id="8" name="Ромб 7"/>
          <p:cNvSpPr/>
          <p:nvPr/>
        </p:nvSpPr>
        <p:spPr>
          <a:xfrm>
            <a:off x="4878265" y="3433821"/>
            <a:ext cx="1926248" cy="1037924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а </a:t>
            </a:r>
            <a:r>
              <a:rPr lang="en-US" sz="2400" b="1" dirty="0" smtClean="0"/>
              <a:t>&gt;</a:t>
            </a:r>
            <a:r>
              <a:rPr lang="uk-UA" sz="2400" b="1" dirty="0" smtClean="0"/>
              <a:t>50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35311" y="4615962"/>
            <a:ext cx="1298332" cy="5627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а + 14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27194" y="4615962"/>
            <a:ext cx="1362807" cy="6418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а х 5</a:t>
            </a:r>
            <a:endParaRPr lang="ru-RU" sz="2800" b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3908597" y="3952783"/>
            <a:ext cx="9696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8" idx="3"/>
          </p:cNvCxnSpPr>
          <p:nvPr/>
        </p:nvCxnSpPr>
        <p:spPr>
          <a:xfrm>
            <a:off x="6804513" y="3952783"/>
            <a:ext cx="879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908597" y="3952783"/>
            <a:ext cx="0" cy="6631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684477" y="3952783"/>
            <a:ext cx="0" cy="6631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908597" y="5257800"/>
            <a:ext cx="0" cy="4044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684477" y="5178670"/>
            <a:ext cx="0" cy="3428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908597" y="5662246"/>
            <a:ext cx="37758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684477" y="5460023"/>
            <a:ext cx="0" cy="2022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5073161" y="5855892"/>
            <a:ext cx="1820008" cy="65063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Кінець</a:t>
            </a:r>
            <a:endParaRPr lang="ru-RU" sz="2400" b="1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5706207" y="1576234"/>
            <a:ext cx="316523" cy="32971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723791" y="2542778"/>
            <a:ext cx="269631" cy="203564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5683702" y="3188417"/>
            <a:ext cx="299463" cy="24549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740641" y="5662245"/>
            <a:ext cx="376605" cy="2006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967398" y="3533378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так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007830" y="3537616"/>
            <a:ext cx="468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ні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0556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115" y="963001"/>
            <a:ext cx="10515600" cy="1325563"/>
          </a:xfrm>
        </p:spPr>
        <p:txBody>
          <a:bodyPr/>
          <a:lstStyle/>
          <a:p>
            <a:r>
              <a:rPr lang="ru-RU" b="1" dirty="0" smtClean="0"/>
              <a:t>      1 – </a:t>
            </a:r>
            <a:r>
              <a:rPr lang="ru-RU" b="1" dirty="0" err="1" smtClean="0"/>
              <a:t>ша</a:t>
            </a:r>
            <a:r>
              <a:rPr lang="ru-RU" b="1" dirty="0" smtClean="0"/>
              <a:t> </a:t>
            </a:r>
            <a:r>
              <a:rPr lang="ru-RU" b="1" dirty="0" err="1" smtClean="0"/>
              <a:t>каса</a:t>
            </a:r>
            <a:r>
              <a:rPr lang="ru-RU" b="1" dirty="0" smtClean="0"/>
              <a:t> :  94, 250, 114.  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1937" y="2514600"/>
            <a:ext cx="80361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2 – га </a:t>
            </a:r>
            <a:r>
              <a:rPr lang="ru-RU" sz="4400" b="1" dirty="0" err="1" smtClean="0"/>
              <a:t>каса</a:t>
            </a:r>
            <a:r>
              <a:rPr lang="ru-RU" sz="4400" b="1" dirty="0" smtClean="0"/>
              <a:t> :  104, 134, 150.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71700" y="3928207"/>
            <a:ext cx="6453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3 – </a:t>
            </a:r>
            <a:r>
              <a:rPr lang="ru-RU" sz="4400" b="1" dirty="0" err="1" smtClean="0"/>
              <a:t>тя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каса</a:t>
            </a:r>
            <a:r>
              <a:rPr lang="ru-RU" sz="4400" b="1" dirty="0" smtClean="0"/>
              <a:t> : 314, 45, 50.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51992" y="85908"/>
            <a:ext cx="57501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            Перевіряємо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60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843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6854" y="66186"/>
            <a:ext cx="10515600" cy="1325563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Каліграфічна хвилинка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4069" y="22596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3823" y="1635369"/>
            <a:ext cx="88538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Краще на п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ять хвилин раніше, ніж на одну хвилину пізніше.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285" y="3516923"/>
            <a:ext cx="794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5   1   5    1    5    1     5      1      5      1    5   1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285" y="4659923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51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86000" y="4185138"/>
            <a:ext cx="4932485" cy="1037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5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251" y="1191602"/>
            <a:ext cx="10515600" cy="1325563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99 999 + 1 = 100 000</a:t>
            </a:r>
            <a:endParaRPr lang="ru-RU" sz="5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3777" y="2517165"/>
            <a:ext cx="55479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100 000 + 1 = 100 001</a:t>
            </a:r>
          </a:p>
          <a:p>
            <a:r>
              <a:rPr lang="uk-UA" sz="4400" b="1" dirty="0" smtClean="0"/>
              <a:t>100 000 + 2 = 100 002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1697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445" y="1481748"/>
            <a:ext cx="10515600" cy="1325563"/>
          </a:xfrm>
        </p:spPr>
        <p:txBody>
          <a:bodyPr/>
          <a:lstStyle/>
          <a:p>
            <a:r>
              <a:rPr lang="uk-UA" b="1" dirty="0" smtClean="0"/>
              <a:t>183 248 = 100 000 + 80 000 +3000+200+40+8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0062" y="3050931"/>
            <a:ext cx="52226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    Завдання 250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94792" y="466462"/>
            <a:ext cx="91452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Розкладаємо шестицифрове число на суму розрядних</a:t>
            </a:r>
          </a:p>
          <a:p>
            <a:r>
              <a:rPr lang="uk-UA" sz="2800" b="1" dirty="0">
                <a:solidFill>
                  <a:srgbClr val="FF0000"/>
                </a:solidFill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</a:rPr>
              <a:t>                                             доданків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9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2166" y="180487"/>
            <a:ext cx="10515600" cy="1325563"/>
          </a:xfrm>
        </p:spPr>
        <p:txBody>
          <a:bodyPr/>
          <a:lstStyle/>
          <a:p>
            <a:r>
              <a:rPr lang="uk-UA" dirty="0" smtClean="0"/>
              <a:t>              </a:t>
            </a:r>
            <a:r>
              <a:rPr lang="uk-UA" b="1" dirty="0" smtClean="0">
                <a:solidFill>
                  <a:srgbClr val="FF0000"/>
                </a:solidFill>
              </a:rPr>
              <a:t>Задача 253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207"/>
            <a:ext cx="1888251" cy="2975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0108" y="1776046"/>
            <a:ext cx="4589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Груші – ¼</a:t>
            </a:r>
          </a:p>
          <a:p>
            <a:r>
              <a:rPr lang="uk-UA" sz="4400" b="1" dirty="0" smtClean="0"/>
              <a:t> 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58208" y="2635228"/>
            <a:ext cx="3437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Яблуні – 1/3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25615" y="3404669"/>
            <a:ext cx="4308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Сливи - ?, решту</a:t>
            </a:r>
            <a:endParaRPr lang="ru-RU" sz="4400" b="1" dirty="0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901962" y="1837592"/>
            <a:ext cx="589084" cy="242667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91045" y="2919046"/>
            <a:ext cx="36186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864 дерева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1765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225</Words>
  <Application>Microsoft Office PowerPoint</Application>
  <PresentationFormat>Широкоэкранный</PresentationFormat>
  <Paragraphs>44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         Нумерація шестицифрових чисел в межах 200 000. Повторення ділення на  одноцифрове число</vt:lpstr>
      <vt:lpstr>                                         Усний рахунок  х 5    +14   +35    -56    х3   +41  :2</vt:lpstr>
      <vt:lpstr>      Ключі до карток :    Синя –  &lt;, 36, 10 563, 110 к.  Зелена – 5 000, 7, 749, 4 т.  Червона – 80т 009 кг, 253, &lt;,3500.</vt:lpstr>
      <vt:lpstr>                Банкомат</vt:lpstr>
      <vt:lpstr>      1 – ша каса :  94, 250, 114.  </vt:lpstr>
      <vt:lpstr>   Каліграфічна хвилинка</vt:lpstr>
      <vt:lpstr>99 999 + 1 = 100 000</vt:lpstr>
      <vt:lpstr>183 248 = 100 000 + 80 000 +3000+200+40+8</vt:lpstr>
      <vt:lpstr>              Задача 253</vt:lpstr>
      <vt:lpstr>               Розв’язання</vt:lpstr>
      <vt:lpstr>Дякую за увагу!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Нумерація шестицифрових чисел у межах 200 000. Повторення ділення на одноцифрове число</dc:title>
  <dc:creator>Оксана</dc:creator>
  <cp:lastModifiedBy>Оксана</cp:lastModifiedBy>
  <cp:revision>25</cp:revision>
  <dcterms:created xsi:type="dcterms:W3CDTF">2016-10-16T16:37:38Z</dcterms:created>
  <dcterms:modified xsi:type="dcterms:W3CDTF">2017-08-17T14:09:41Z</dcterms:modified>
</cp:coreProperties>
</file>