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3" r:id="rId1"/>
  </p:sldMasterIdLst>
  <p:notesMasterIdLst>
    <p:notesMasterId r:id="rId6"/>
  </p:notesMasterIdLst>
  <p:sldIdLst>
    <p:sldId id="308" r:id="rId2"/>
    <p:sldId id="318" r:id="rId3"/>
    <p:sldId id="320" r:id="rId4"/>
    <p:sldId id="321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66"/>
    <a:srgbClr val="006600"/>
    <a:srgbClr val="660033"/>
    <a:srgbClr val="660066"/>
    <a:srgbClr val="800080"/>
    <a:srgbClr val="CC0000"/>
    <a:srgbClr val="FFFF99"/>
    <a:srgbClr val="9966FF"/>
    <a:srgbClr val="33CC33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8" autoAdjust="0"/>
  </p:normalViewPr>
  <p:slideViewPr>
    <p:cSldViewPr>
      <p:cViewPr varScale="1">
        <p:scale>
          <a:sx n="69" d="100"/>
          <a:sy n="69" d="100"/>
        </p:scale>
        <p:origin x="141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64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33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362377-8F4B-4E6D-917E-FF4B2AA08E5B}" type="datetimeFigureOut">
              <a:rPr lang="en-US" smtClean="0"/>
              <a:pPr/>
              <a:t>4/28/2017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E2D813-C483-4E8F-B5BF-1966D031F0E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9" name="Rectangle 17"/>
          <p:cNvSpPr>
            <a:spLocks noChangeArrowheads="1"/>
          </p:cNvSpPr>
          <p:nvPr/>
        </p:nvSpPr>
        <p:spPr bwMode="gray">
          <a:xfrm>
            <a:off x="0" y="6751638"/>
            <a:ext cx="9144000" cy="10636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5"/>
          <p:cNvGrpSpPr>
            <a:grpSpLocks/>
          </p:cNvGrpSpPr>
          <p:nvPr/>
        </p:nvGrpSpPr>
        <p:grpSpPr bwMode="auto">
          <a:xfrm>
            <a:off x="2286000" y="0"/>
            <a:ext cx="2287588" cy="4960938"/>
            <a:chOff x="1440" y="0"/>
            <a:chExt cx="1441" cy="3125"/>
          </a:xfrm>
        </p:grpSpPr>
        <p:sp>
          <p:nvSpPr>
            <p:cNvPr id="3080" name="Rectangle 8"/>
            <p:cNvSpPr>
              <a:spLocks noChangeArrowheads="1"/>
            </p:cNvSpPr>
            <p:nvPr userDrawn="1"/>
          </p:nvSpPr>
          <p:spPr bwMode="gray">
            <a:xfrm>
              <a:off x="1440" y="0"/>
              <a:ext cx="1441" cy="3125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alpha val="70000"/>
                  </a:schemeClr>
                </a:gs>
                <a:gs pos="100000">
                  <a:schemeClr val="accent2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86" name="Rectangle 14"/>
            <p:cNvSpPr>
              <a:spLocks noChangeArrowheads="1"/>
            </p:cNvSpPr>
            <p:nvPr userDrawn="1"/>
          </p:nvSpPr>
          <p:spPr bwMode="gray">
            <a:xfrm>
              <a:off x="1681" y="0"/>
              <a:ext cx="1053" cy="3125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tint val="0"/>
                    <a:invGamma/>
                    <a:alpha val="30000"/>
                  </a:schemeClr>
                </a:gs>
                <a:gs pos="50000">
                  <a:schemeClr val="accent2">
                    <a:alpha val="70000"/>
                  </a:schemeClr>
                </a:gs>
                <a:gs pos="100000">
                  <a:schemeClr val="accent2">
                    <a:gamma/>
                    <a:tint val="0"/>
                    <a:invGamma/>
                    <a:alpha val="30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91" name="Rectangle 19"/>
            <p:cNvSpPr>
              <a:spLocks noChangeArrowheads="1"/>
            </p:cNvSpPr>
            <p:nvPr userDrawn="1"/>
          </p:nvSpPr>
          <p:spPr bwMode="gray">
            <a:xfrm>
              <a:off x="1440" y="0"/>
              <a:ext cx="1441" cy="3125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alpha val="50000"/>
                  </a:schemeClr>
                </a:gs>
                <a:gs pos="100000">
                  <a:schemeClr val="accent2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39"/>
          <p:cNvGrpSpPr>
            <a:grpSpLocks/>
          </p:cNvGrpSpPr>
          <p:nvPr/>
        </p:nvGrpSpPr>
        <p:grpSpPr bwMode="auto">
          <a:xfrm>
            <a:off x="4575175" y="0"/>
            <a:ext cx="2286000" cy="3716338"/>
            <a:chOff x="2882" y="0"/>
            <a:chExt cx="1440" cy="2341"/>
          </a:xfrm>
        </p:grpSpPr>
        <p:sp>
          <p:nvSpPr>
            <p:cNvPr id="3084" name="Rectangle 12"/>
            <p:cNvSpPr>
              <a:spLocks noChangeArrowheads="1"/>
            </p:cNvSpPr>
            <p:nvPr userDrawn="1"/>
          </p:nvSpPr>
          <p:spPr bwMode="gray">
            <a:xfrm>
              <a:off x="2882" y="0"/>
              <a:ext cx="1440" cy="2341"/>
            </a:xfrm>
            <a:prstGeom prst="rect">
              <a:avLst/>
            </a:prstGeom>
            <a:gradFill rotWithShape="1">
              <a:gsLst>
                <a:gs pos="0">
                  <a:schemeClr val="hlink">
                    <a:alpha val="70000"/>
                  </a:schemeClr>
                </a:gs>
                <a:gs pos="100000">
                  <a:schemeClr val="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85" name="Rectangle 13"/>
            <p:cNvSpPr>
              <a:spLocks noChangeArrowheads="1"/>
            </p:cNvSpPr>
            <p:nvPr userDrawn="1"/>
          </p:nvSpPr>
          <p:spPr bwMode="gray">
            <a:xfrm>
              <a:off x="2882" y="0"/>
              <a:ext cx="810" cy="2341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  <a:alpha val="30000"/>
                  </a:schemeClr>
                </a:gs>
                <a:gs pos="50000">
                  <a:schemeClr val="hlink">
                    <a:alpha val="70000"/>
                  </a:schemeClr>
                </a:gs>
                <a:gs pos="100000">
                  <a:schemeClr val="hlink">
                    <a:gamma/>
                    <a:tint val="0"/>
                    <a:invGamma/>
                    <a:alpha val="30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92" name="Rectangle 20"/>
            <p:cNvSpPr>
              <a:spLocks noChangeArrowheads="1"/>
            </p:cNvSpPr>
            <p:nvPr userDrawn="1"/>
          </p:nvSpPr>
          <p:spPr bwMode="gray">
            <a:xfrm>
              <a:off x="2882" y="0"/>
              <a:ext cx="1440" cy="2341"/>
            </a:xfrm>
            <a:prstGeom prst="rect">
              <a:avLst/>
            </a:prstGeom>
            <a:gradFill rotWithShape="1">
              <a:gsLst>
                <a:gs pos="0">
                  <a:schemeClr val="hlink">
                    <a:alpha val="50000"/>
                  </a:schemeClr>
                </a:gs>
                <a:gs pos="100000">
                  <a:schemeClr val="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" name="Group 40"/>
          <p:cNvGrpSpPr>
            <a:grpSpLocks/>
          </p:cNvGrpSpPr>
          <p:nvPr/>
        </p:nvGrpSpPr>
        <p:grpSpPr bwMode="auto">
          <a:xfrm>
            <a:off x="6858000" y="0"/>
            <a:ext cx="2286000" cy="4941888"/>
            <a:chOff x="4320" y="0"/>
            <a:chExt cx="1440" cy="3113"/>
          </a:xfrm>
        </p:grpSpPr>
        <p:sp>
          <p:nvSpPr>
            <p:cNvPr id="3083" name="Rectangle 11"/>
            <p:cNvSpPr>
              <a:spLocks noChangeArrowheads="1"/>
            </p:cNvSpPr>
            <p:nvPr userDrawn="1"/>
          </p:nvSpPr>
          <p:spPr bwMode="gray">
            <a:xfrm>
              <a:off x="4320" y="0"/>
              <a:ext cx="112" cy="2655"/>
            </a:xfrm>
            <a:prstGeom prst="rect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  <a:alpha val="0"/>
                  </a:schemeClr>
                </a:gs>
                <a:gs pos="50000">
                  <a:schemeClr val="folHlink">
                    <a:alpha val="70000"/>
                  </a:schemeClr>
                </a:gs>
                <a:gs pos="100000">
                  <a:schemeClr val="fol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5" name="Group 38"/>
            <p:cNvGrpSpPr>
              <a:grpSpLocks/>
            </p:cNvGrpSpPr>
            <p:nvPr userDrawn="1"/>
          </p:nvGrpSpPr>
          <p:grpSpPr bwMode="auto">
            <a:xfrm>
              <a:off x="4320" y="0"/>
              <a:ext cx="1440" cy="3113"/>
              <a:chOff x="4320" y="0"/>
              <a:chExt cx="1440" cy="3113"/>
            </a:xfrm>
          </p:grpSpPr>
          <p:sp>
            <p:nvSpPr>
              <p:cNvPr id="3081" name="Rectangle 9"/>
              <p:cNvSpPr>
                <a:spLocks noChangeArrowheads="1"/>
              </p:cNvSpPr>
              <p:nvPr userDrawn="1"/>
            </p:nvSpPr>
            <p:spPr bwMode="gray">
              <a:xfrm>
                <a:off x="4320" y="0"/>
                <a:ext cx="1440" cy="3113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alpha val="7000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82" name="Rectangle 10"/>
              <p:cNvSpPr>
                <a:spLocks noChangeArrowheads="1"/>
              </p:cNvSpPr>
              <p:nvPr userDrawn="1"/>
            </p:nvSpPr>
            <p:spPr bwMode="gray">
              <a:xfrm>
                <a:off x="5420" y="0"/>
                <a:ext cx="340" cy="2655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  <a:gs pos="50000">
                    <a:schemeClr val="folHlink">
                      <a:alpha val="7000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93" name="Rectangle 21"/>
              <p:cNvSpPr>
                <a:spLocks noChangeArrowheads="1"/>
              </p:cNvSpPr>
              <p:nvPr userDrawn="1"/>
            </p:nvSpPr>
            <p:spPr bwMode="gray">
              <a:xfrm>
                <a:off x="4320" y="0"/>
                <a:ext cx="1440" cy="3113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alpha val="5000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6" name="Group 34"/>
          <p:cNvGrpSpPr>
            <a:grpSpLocks/>
          </p:cNvGrpSpPr>
          <p:nvPr/>
        </p:nvGrpSpPr>
        <p:grpSpPr bwMode="auto">
          <a:xfrm>
            <a:off x="0" y="0"/>
            <a:ext cx="2286000" cy="3714750"/>
            <a:chOff x="0" y="0"/>
            <a:chExt cx="1440" cy="2340"/>
          </a:xfrm>
        </p:grpSpPr>
        <p:sp>
          <p:nvSpPr>
            <p:cNvPr id="3079" name="Rectangle 7"/>
            <p:cNvSpPr>
              <a:spLocks noChangeArrowheads="1"/>
            </p:cNvSpPr>
            <p:nvPr userDrawn="1"/>
          </p:nvSpPr>
          <p:spPr bwMode="gray">
            <a:xfrm>
              <a:off x="0" y="0"/>
              <a:ext cx="1440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alpha val="7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87" name="Rectangle 15"/>
            <p:cNvSpPr>
              <a:spLocks noChangeArrowheads="1"/>
            </p:cNvSpPr>
            <p:nvPr userDrawn="1"/>
          </p:nvSpPr>
          <p:spPr bwMode="gray">
            <a:xfrm>
              <a:off x="1338" y="0"/>
              <a:ext cx="102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  <a:alpha val="30000"/>
                  </a:schemeClr>
                </a:gs>
                <a:gs pos="50000">
                  <a:schemeClr val="accent1">
                    <a:alpha val="7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30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88" name="Rectangle 16"/>
            <p:cNvSpPr>
              <a:spLocks noChangeArrowheads="1"/>
            </p:cNvSpPr>
            <p:nvPr userDrawn="1"/>
          </p:nvSpPr>
          <p:spPr bwMode="gray">
            <a:xfrm>
              <a:off x="0" y="0"/>
              <a:ext cx="486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  <a:alpha val="30000"/>
                  </a:schemeClr>
                </a:gs>
                <a:gs pos="50000">
                  <a:schemeClr val="accent1">
                    <a:alpha val="7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30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94" name="Rectangle 22"/>
            <p:cNvSpPr>
              <a:spLocks noChangeArrowheads="1"/>
            </p:cNvSpPr>
            <p:nvPr userDrawn="1"/>
          </p:nvSpPr>
          <p:spPr bwMode="gray">
            <a:xfrm>
              <a:off x="0" y="0"/>
              <a:ext cx="1440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" name="Group 41"/>
          <p:cNvGrpSpPr>
            <a:grpSpLocks/>
          </p:cNvGrpSpPr>
          <p:nvPr/>
        </p:nvGrpSpPr>
        <p:grpSpPr bwMode="auto">
          <a:xfrm>
            <a:off x="0" y="0"/>
            <a:ext cx="9144000" cy="171450"/>
            <a:chOff x="0" y="0"/>
            <a:chExt cx="5760" cy="108"/>
          </a:xfrm>
        </p:grpSpPr>
        <p:sp>
          <p:nvSpPr>
            <p:cNvPr id="3096" name="Rectangle 24"/>
            <p:cNvSpPr>
              <a:spLocks noChangeArrowheads="1"/>
            </p:cNvSpPr>
            <p:nvPr userDrawn="1"/>
          </p:nvSpPr>
          <p:spPr bwMode="gray">
            <a:xfrm>
              <a:off x="0" y="0"/>
              <a:ext cx="1440" cy="10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97" name="Rectangle 25"/>
            <p:cNvSpPr>
              <a:spLocks noChangeArrowheads="1"/>
            </p:cNvSpPr>
            <p:nvPr userDrawn="1"/>
          </p:nvSpPr>
          <p:spPr bwMode="gray">
            <a:xfrm>
              <a:off x="1440" y="0"/>
              <a:ext cx="1441" cy="10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98" name="Rectangle 26"/>
            <p:cNvSpPr>
              <a:spLocks noChangeArrowheads="1"/>
            </p:cNvSpPr>
            <p:nvPr userDrawn="1"/>
          </p:nvSpPr>
          <p:spPr bwMode="gray">
            <a:xfrm>
              <a:off x="2882" y="0"/>
              <a:ext cx="1440" cy="108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99" name="Rectangle 27"/>
            <p:cNvSpPr>
              <a:spLocks noChangeArrowheads="1"/>
            </p:cNvSpPr>
            <p:nvPr userDrawn="1"/>
          </p:nvSpPr>
          <p:spPr bwMode="gray">
            <a:xfrm>
              <a:off x="4320" y="0"/>
              <a:ext cx="1440" cy="108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3100" name="Picture 28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7164388" y="908050"/>
            <a:ext cx="1979612" cy="3889375"/>
          </a:xfrm>
          <a:prstGeom prst="rect">
            <a:avLst/>
          </a:prstGeom>
          <a:noFill/>
        </p:spPr>
      </p:pic>
      <p:pic>
        <p:nvPicPr>
          <p:cNvPr id="3101" name="Picture 29" descr="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gray">
          <a:xfrm>
            <a:off x="5062538" y="1268413"/>
            <a:ext cx="1795462" cy="2736850"/>
          </a:xfrm>
          <a:prstGeom prst="rect">
            <a:avLst/>
          </a:prstGeom>
          <a:noFill/>
        </p:spPr>
      </p:pic>
      <p:pic>
        <p:nvPicPr>
          <p:cNvPr id="3102" name="Picture 30" descr="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gray">
          <a:xfrm>
            <a:off x="314325" y="692150"/>
            <a:ext cx="1973263" cy="3641725"/>
          </a:xfrm>
          <a:prstGeom prst="rect">
            <a:avLst/>
          </a:prstGeom>
          <a:noFill/>
        </p:spPr>
      </p:pic>
      <p:pic>
        <p:nvPicPr>
          <p:cNvPr id="3103" name="Picture 31" descr="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gray">
          <a:xfrm>
            <a:off x="2497138" y="374650"/>
            <a:ext cx="2071687" cy="4999038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5334000"/>
            <a:ext cx="8686800" cy="863600"/>
          </a:xfrm>
        </p:spPr>
        <p:txBody>
          <a:bodyPr/>
          <a:lstStyle>
            <a:lvl1pPr algn="ctr">
              <a:defRPr sz="46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6159500"/>
            <a:ext cx="6400800" cy="342900"/>
          </a:xfrm>
        </p:spPr>
        <p:txBody>
          <a:bodyPr/>
          <a:lstStyle>
            <a:lvl1pPr marL="0" indent="0" algn="ctr">
              <a:buFontTx/>
              <a:buNone/>
              <a:defRPr sz="1800">
                <a:latin typeface="Times New Roman" pitchFamily="18" charset="0"/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477000"/>
            <a:ext cx="1676400" cy="244475"/>
          </a:xfrm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6629400" y="6477000"/>
            <a:ext cx="1219200" cy="244475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001000" y="6477000"/>
            <a:ext cx="685800" cy="244475"/>
          </a:xfrm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104" name="Text Box 32"/>
          <p:cNvSpPr txBox="1">
            <a:spLocks noChangeArrowheads="1"/>
          </p:cNvSpPr>
          <p:nvPr/>
        </p:nvSpPr>
        <p:spPr bwMode="gray">
          <a:xfrm>
            <a:off x="7847013" y="239713"/>
            <a:ext cx="11969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n-US" sz="2000">
                <a:solidFill>
                  <a:srgbClr val="FFFFFF"/>
                </a:solidFill>
                <a:latin typeface="Arial Black" pitchFamily="34" charset="0"/>
              </a:rPr>
              <a:t>L/O/G/O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58763"/>
            <a:ext cx="2057400" cy="5918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58763"/>
            <a:ext cx="6019800" cy="5918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8763"/>
            <a:ext cx="7315200" cy="944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524000"/>
            <a:ext cx="4038600" cy="4652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38600" cy="4652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8763"/>
            <a:ext cx="7315200" cy="944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524000"/>
            <a:ext cx="8229600" cy="4652963"/>
          </a:xfrm>
        </p:spPr>
        <p:txBody>
          <a:bodyPr/>
          <a:lstStyle/>
          <a:p>
            <a:r>
              <a:rPr lang="ru-RU" smtClean="0"/>
              <a:t>Вставка диаграммы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8763"/>
            <a:ext cx="7315200" cy="944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524000"/>
            <a:ext cx="8229600" cy="4652963"/>
          </a:xfrm>
        </p:spPr>
        <p:txBody>
          <a:bodyPr/>
          <a:lstStyle/>
          <a:p>
            <a:r>
              <a:rPr lang="ru-RU" smtClean="0"/>
              <a:t>Вставка рисунка SmartArt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38600" cy="4652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38600" cy="4652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286000" y="0"/>
            <a:ext cx="2287588" cy="6858000"/>
            <a:chOff x="1440" y="0"/>
            <a:chExt cx="1441" cy="3125"/>
          </a:xfrm>
        </p:grpSpPr>
        <p:sp>
          <p:nvSpPr>
            <p:cNvPr id="1032" name="Rectangle 8"/>
            <p:cNvSpPr>
              <a:spLocks noChangeArrowheads="1"/>
            </p:cNvSpPr>
            <p:nvPr userDrawn="1"/>
          </p:nvSpPr>
          <p:spPr bwMode="ltGray">
            <a:xfrm>
              <a:off x="1440" y="0"/>
              <a:ext cx="1441" cy="3125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alpha val="20000"/>
                  </a:schemeClr>
                </a:gs>
                <a:gs pos="100000">
                  <a:schemeClr val="accent2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3" name="Rectangle 9"/>
            <p:cNvSpPr>
              <a:spLocks noChangeArrowheads="1"/>
            </p:cNvSpPr>
            <p:nvPr userDrawn="1"/>
          </p:nvSpPr>
          <p:spPr bwMode="ltGray">
            <a:xfrm>
              <a:off x="1681" y="0"/>
              <a:ext cx="1053" cy="3125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tint val="0"/>
                    <a:invGamma/>
                    <a:alpha val="0"/>
                  </a:schemeClr>
                </a:gs>
                <a:gs pos="50000">
                  <a:schemeClr val="accent2">
                    <a:alpha val="20000"/>
                  </a:schemeClr>
                </a:gs>
                <a:gs pos="100000">
                  <a:schemeClr val="accent2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4" name="Rectangle 10"/>
            <p:cNvSpPr>
              <a:spLocks noChangeArrowheads="1"/>
            </p:cNvSpPr>
            <p:nvPr userDrawn="1"/>
          </p:nvSpPr>
          <p:spPr bwMode="ltGray">
            <a:xfrm>
              <a:off x="1440" y="0"/>
              <a:ext cx="1441" cy="3125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alpha val="20000"/>
                  </a:schemeClr>
                </a:gs>
                <a:gs pos="100000">
                  <a:schemeClr val="accent2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4575175" y="0"/>
            <a:ext cx="2286000" cy="5137150"/>
            <a:chOff x="2882" y="0"/>
            <a:chExt cx="1440" cy="2341"/>
          </a:xfrm>
        </p:grpSpPr>
        <p:sp>
          <p:nvSpPr>
            <p:cNvPr id="1036" name="Rectangle 12"/>
            <p:cNvSpPr>
              <a:spLocks noChangeArrowheads="1"/>
            </p:cNvSpPr>
            <p:nvPr userDrawn="1"/>
          </p:nvSpPr>
          <p:spPr bwMode="ltGray">
            <a:xfrm>
              <a:off x="2882" y="0"/>
              <a:ext cx="1440" cy="2341"/>
            </a:xfrm>
            <a:prstGeom prst="rect">
              <a:avLst/>
            </a:prstGeom>
            <a:gradFill rotWithShape="1">
              <a:gsLst>
                <a:gs pos="0">
                  <a:schemeClr val="hlink">
                    <a:alpha val="20000"/>
                  </a:schemeClr>
                </a:gs>
                <a:gs pos="100000">
                  <a:schemeClr val="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7" name="Rectangle 13"/>
            <p:cNvSpPr>
              <a:spLocks noChangeArrowheads="1"/>
            </p:cNvSpPr>
            <p:nvPr userDrawn="1"/>
          </p:nvSpPr>
          <p:spPr bwMode="ltGray">
            <a:xfrm>
              <a:off x="2882" y="0"/>
              <a:ext cx="810" cy="2341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  <a:alpha val="0"/>
                  </a:schemeClr>
                </a:gs>
                <a:gs pos="50000">
                  <a:schemeClr val="hlink">
                    <a:alpha val="20000"/>
                  </a:schemeClr>
                </a:gs>
                <a:gs pos="100000">
                  <a:schemeClr val="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8" name="Rectangle 14"/>
            <p:cNvSpPr>
              <a:spLocks noChangeArrowheads="1"/>
            </p:cNvSpPr>
            <p:nvPr userDrawn="1"/>
          </p:nvSpPr>
          <p:spPr bwMode="ltGray">
            <a:xfrm>
              <a:off x="2882" y="0"/>
              <a:ext cx="1440" cy="2341"/>
            </a:xfrm>
            <a:prstGeom prst="rect">
              <a:avLst/>
            </a:prstGeom>
            <a:gradFill rotWithShape="1">
              <a:gsLst>
                <a:gs pos="0">
                  <a:schemeClr val="hlink">
                    <a:alpha val="20000"/>
                  </a:schemeClr>
                </a:gs>
                <a:gs pos="100000">
                  <a:schemeClr val="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6858000" y="0"/>
            <a:ext cx="2286000" cy="6831013"/>
            <a:chOff x="4320" y="0"/>
            <a:chExt cx="1440" cy="3113"/>
          </a:xfrm>
        </p:grpSpPr>
        <p:sp>
          <p:nvSpPr>
            <p:cNvPr id="1040" name="Rectangle 16"/>
            <p:cNvSpPr>
              <a:spLocks noChangeArrowheads="1"/>
            </p:cNvSpPr>
            <p:nvPr userDrawn="1"/>
          </p:nvSpPr>
          <p:spPr bwMode="ltGray">
            <a:xfrm>
              <a:off x="4320" y="0"/>
              <a:ext cx="112" cy="2655"/>
            </a:xfrm>
            <a:prstGeom prst="rect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  <a:alpha val="0"/>
                  </a:schemeClr>
                </a:gs>
                <a:gs pos="50000">
                  <a:schemeClr val="folHlink">
                    <a:alpha val="20000"/>
                  </a:schemeClr>
                </a:gs>
                <a:gs pos="100000">
                  <a:schemeClr val="fol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5" name="Group 17"/>
            <p:cNvGrpSpPr>
              <a:grpSpLocks/>
            </p:cNvGrpSpPr>
            <p:nvPr userDrawn="1"/>
          </p:nvGrpSpPr>
          <p:grpSpPr bwMode="auto">
            <a:xfrm>
              <a:off x="4320" y="0"/>
              <a:ext cx="1440" cy="3113"/>
              <a:chOff x="4320" y="0"/>
              <a:chExt cx="1440" cy="3113"/>
            </a:xfrm>
          </p:grpSpPr>
          <p:sp>
            <p:nvSpPr>
              <p:cNvPr id="1042" name="Rectangle 18"/>
              <p:cNvSpPr>
                <a:spLocks noChangeArrowheads="1"/>
              </p:cNvSpPr>
              <p:nvPr userDrawn="1"/>
            </p:nvSpPr>
            <p:spPr bwMode="ltGray">
              <a:xfrm>
                <a:off x="4320" y="0"/>
                <a:ext cx="1440" cy="3113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alpha val="2000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3" name="Rectangle 19"/>
              <p:cNvSpPr>
                <a:spLocks noChangeArrowheads="1"/>
              </p:cNvSpPr>
              <p:nvPr userDrawn="1"/>
            </p:nvSpPr>
            <p:spPr bwMode="ltGray">
              <a:xfrm>
                <a:off x="5420" y="0"/>
                <a:ext cx="340" cy="2655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  <a:gs pos="50000">
                    <a:schemeClr val="folHlink">
                      <a:alpha val="2000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4" name="Rectangle 20"/>
              <p:cNvSpPr>
                <a:spLocks noChangeArrowheads="1"/>
              </p:cNvSpPr>
              <p:nvPr userDrawn="1"/>
            </p:nvSpPr>
            <p:spPr bwMode="ltGray">
              <a:xfrm>
                <a:off x="4320" y="0"/>
                <a:ext cx="1440" cy="3113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alpha val="2000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6" name="Group 21"/>
          <p:cNvGrpSpPr>
            <a:grpSpLocks/>
          </p:cNvGrpSpPr>
          <p:nvPr/>
        </p:nvGrpSpPr>
        <p:grpSpPr bwMode="auto">
          <a:xfrm>
            <a:off x="0" y="0"/>
            <a:ext cx="2286000" cy="5135563"/>
            <a:chOff x="0" y="0"/>
            <a:chExt cx="1440" cy="2340"/>
          </a:xfrm>
        </p:grpSpPr>
        <p:sp>
          <p:nvSpPr>
            <p:cNvPr id="1046" name="Rectangle 22"/>
            <p:cNvSpPr>
              <a:spLocks noChangeArrowheads="1"/>
            </p:cNvSpPr>
            <p:nvPr userDrawn="1"/>
          </p:nvSpPr>
          <p:spPr bwMode="ltGray">
            <a:xfrm>
              <a:off x="0" y="0"/>
              <a:ext cx="1440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7" name="Rectangle 23"/>
            <p:cNvSpPr>
              <a:spLocks noChangeArrowheads="1"/>
            </p:cNvSpPr>
            <p:nvPr userDrawn="1"/>
          </p:nvSpPr>
          <p:spPr bwMode="ltGray">
            <a:xfrm>
              <a:off x="1338" y="0"/>
              <a:ext cx="102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  <a:alpha val="0"/>
                  </a:schemeClr>
                </a:gs>
                <a:gs pos="50000">
                  <a:schemeClr val="accent1">
                    <a:alpha val="2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8" name="Rectangle 24"/>
            <p:cNvSpPr>
              <a:spLocks noChangeArrowheads="1"/>
            </p:cNvSpPr>
            <p:nvPr userDrawn="1"/>
          </p:nvSpPr>
          <p:spPr bwMode="ltGray">
            <a:xfrm>
              <a:off x="0" y="0"/>
              <a:ext cx="486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  <a:alpha val="0"/>
                  </a:schemeClr>
                </a:gs>
                <a:gs pos="50000">
                  <a:schemeClr val="accent1">
                    <a:alpha val="2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9" name="Rectangle 25"/>
            <p:cNvSpPr>
              <a:spLocks noChangeArrowheads="1"/>
            </p:cNvSpPr>
            <p:nvPr userDrawn="1"/>
          </p:nvSpPr>
          <p:spPr bwMode="ltGray">
            <a:xfrm>
              <a:off x="0" y="0"/>
              <a:ext cx="1440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" name="Group 45"/>
          <p:cNvGrpSpPr>
            <a:grpSpLocks/>
          </p:cNvGrpSpPr>
          <p:nvPr/>
        </p:nvGrpSpPr>
        <p:grpSpPr bwMode="auto">
          <a:xfrm>
            <a:off x="0" y="0"/>
            <a:ext cx="9144000" cy="171450"/>
            <a:chOff x="0" y="0"/>
            <a:chExt cx="5760" cy="108"/>
          </a:xfrm>
        </p:grpSpPr>
        <p:sp>
          <p:nvSpPr>
            <p:cNvPr id="1050" name="Rectangle 26"/>
            <p:cNvSpPr>
              <a:spLocks noChangeArrowheads="1"/>
            </p:cNvSpPr>
            <p:nvPr userDrawn="1"/>
          </p:nvSpPr>
          <p:spPr bwMode="gray">
            <a:xfrm>
              <a:off x="0" y="0"/>
              <a:ext cx="1440" cy="10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1" name="Rectangle 27"/>
            <p:cNvSpPr>
              <a:spLocks noChangeArrowheads="1"/>
            </p:cNvSpPr>
            <p:nvPr userDrawn="1"/>
          </p:nvSpPr>
          <p:spPr bwMode="gray">
            <a:xfrm>
              <a:off x="1440" y="0"/>
              <a:ext cx="1441" cy="10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2" name="Rectangle 28"/>
            <p:cNvSpPr>
              <a:spLocks noChangeArrowheads="1"/>
            </p:cNvSpPr>
            <p:nvPr userDrawn="1"/>
          </p:nvSpPr>
          <p:spPr bwMode="gray">
            <a:xfrm>
              <a:off x="2882" y="0"/>
              <a:ext cx="1440" cy="108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3" name="Rectangle 29"/>
            <p:cNvSpPr>
              <a:spLocks noChangeArrowheads="1"/>
            </p:cNvSpPr>
            <p:nvPr userDrawn="1"/>
          </p:nvSpPr>
          <p:spPr bwMode="gray">
            <a:xfrm>
              <a:off x="4320" y="0"/>
              <a:ext cx="1440" cy="108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524000"/>
            <a:ext cx="8229600" cy="465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Group 46"/>
          <p:cNvGrpSpPr>
            <a:grpSpLocks/>
          </p:cNvGrpSpPr>
          <p:nvPr/>
        </p:nvGrpSpPr>
        <p:grpSpPr bwMode="auto">
          <a:xfrm>
            <a:off x="0" y="176213"/>
            <a:ext cx="7696200" cy="1117600"/>
            <a:chOff x="0" y="111"/>
            <a:chExt cx="4848" cy="768"/>
          </a:xfrm>
        </p:grpSpPr>
        <p:sp>
          <p:nvSpPr>
            <p:cNvPr id="1063" name="Rectangle 39"/>
            <p:cNvSpPr>
              <a:spLocks noChangeArrowheads="1"/>
            </p:cNvSpPr>
            <p:nvPr userDrawn="1"/>
          </p:nvSpPr>
          <p:spPr bwMode="hidden">
            <a:xfrm rot="-5400000">
              <a:off x="2394" y="-1578"/>
              <a:ext cx="60" cy="4848"/>
            </a:xfrm>
            <a:prstGeom prst="rect">
              <a:avLst/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0"/>
                  </a:srgbClr>
                </a:gs>
                <a:gs pos="50000">
                  <a:srgbClr val="FFFFFF">
                    <a:alpha val="35001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9" name="Group 44"/>
            <p:cNvGrpSpPr>
              <a:grpSpLocks/>
            </p:cNvGrpSpPr>
            <p:nvPr userDrawn="1"/>
          </p:nvGrpSpPr>
          <p:grpSpPr bwMode="auto">
            <a:xfrm>
              <a:off x="0" y="111"/>
              <a:ext cx="4327" cy="768"/>
              <a:chOff x="0" y="111"/>
              <a:chExt cx="4327" cy="768"/>
            </a:xfrm>
          </p:grpSpPr>
          <p:sp>
            <p:nvSpPr>
              <p:cNvPr id="1065" name="Rectangle 41"/>
              <p:cNvSpPr>
                <a:spLocks noChangeArrowheads="1"/>
              </p:cNvSpPr>
              <p:nvPr userDrawn="1"/>
            </p:nvSpPr>
            <p:spPr bwMode="hidden">
              <a:xfrm rot="-5400000">
                <a:off x="1780" y="-1669"/>
                <a:ext cx="768" cy="4327"/>
              </a:xfrm>
              <a:prstGeom prst="rect">
                <a:avLst/>
              </a:prstGeom>
              <a:gradFill rotWithShape="1">
                <a:gsLst>
                  <a:gs pos="0">
                    <a:srgbClr val="FFFFFF">
                      <a:alpha val="35001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66" name="Rectangle 42"/>
              <p:cNvSpPr>
                <a:spLocks noChangeArrowheads="1"/>
              </p:cNvSpPr>
              <p:nvPr userDrawn="1"/>
            </p:nvSpPr>
            <p:spPr bwMode="hidden">
              <a:xfrm rot="-5400000">
                <a:off x="1754" y="-1643"/>
                <a:ext cx="181" cy="3690"/>
              </a:xfrm>
              <a:prstGeom prst="rect">
                <a:avLst/>
              </a:prstGeom>
              <a:gradFill rotWithShape="1">
                <a:gsLst>
                  <a:gs pos="0">
                    <a:srgbClr val="FFFFFF">
                      <a:gamma/>
                      <a:tint val="0"/>
                      <a:invGamma/>
                      <a:alpha val="0"/>
                    </a:srgbClr>
                  </a:gs>
                  <a:gs pos="50000">
                    <a:srgbClr val="FFFFFF">
                      <a:alpha val="35001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67" name="Rectangle 43"/>
              <p:cNvSpPr>
                <a:spLocks noChangeArrowheads="1"/>
              </p:cNvSpPr>
              <p:nvPr userDrawn="1"/>
            </p:nvSpPr>
            <p:spPr bwMode="hidden">
              <a:xfrm rot="-5400000">
                <a:off x="1780" y="-1669"/>
                <a:ext cx="768" cy="4327"/>
              </a:xfrm>
              <a:prstGeom prst="rect">
                <a:avLst/>
              </a:prstGeom>
              <a:gradFill rotWithShape="1">
                <a:gsLst>
                  <a:gs pos="0">
                    <a:srgbClr val="FFFFFF">
                      <a:alpha val="35001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457200" y="258763"/>
            <a:ext cx="7315200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71" name="Rectangle 47"/>
          <p:cNvSpPr>
            <a:spLocks noChangeArrowheads="1"/>
          </p:cNvSpPr>
          <p:nvPr/>
        </p:nvSpPr>
        <p:spPr bwMode="gray">
          <a:xfrm>
            <a:off x="0" y="6751638"/>
            <a:ext cx="9144000" cy="10636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30" r:id="rId7"/>
    <p:sldLayoutId id="2147483831" r:id="rId8"/>
    <p:sldLayoutId id="2147483832" r:id="rId9"/>
    <p:sldLayoutId id="2147483833" r:id="rId10"/>
    <p:sldLayoutId id="2147483834" r:id="rId11"/>
    <p:sldLayoutId id="2147483835" r:id="rId12"/>
    <p:sldLayoutId id="2147483836" r:id="rId13"/>
    <p:sldLayoutId id="2147483837" r:id="rId14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</p:bld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gif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2648061" y="332656"/>
            <a:ext cx="3816424" cy="944562"/>
          </a:xfrm>
        </p:spPr>
        <p:txBody>
          <a:bodyPr/>
          <a:lstStyle/>
          <a:p>
            <a:r>
              <a:rPr lang="uk-UA" i="1" dirty="0" smtClean="0">
                <a:solidFill>
                  <a:schemeClr val="accent2">
                    <a:lumMod val="75000"/>
                  </a:schemeClr>
                </a:solidFill>
              </a:rPr>
              <a:t>Співбесіда</a:t>
            </a:r>
            <a:endParaRPr lang="ru-RU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1" name="melodiya-liricheskay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39552" y="5661248"/>
            <a:ext cx="609600" cy="609600"/>
          </a:xfrm>
          <a:prstGeom prst="rect">
            <a:avLst/>
          </a:prstGeom>
        </p:spPr>
      </p:pic>
      <p:pic>
        <p:nvPicPr>
          <p:cNvPr id="2" name="Picture 2" descr="Картинки по запросу співбесід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473" y="1300378"/>
            <a:ext cx="6805213" cy="3640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89"/>
    </mc:Choice>
    <mc:Fallback xmlns="">
      <p:transition spd="slow" advTm="24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" objId="2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63" y="260648"/>
            <a:ext cx="7065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i="1" dirty="0" smtClean="0"/>
              <a:t>1</a:t>
            </a:r>
            <a:endParaRPr lang="ru-RU" sz="4800" b="1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627784" y="445314"/>
            <a:ext cx="62646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uk-UA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Провели </a:t>
            </a:r>
            <a:r>
              <a:rPr lang="uk-UA" sz="28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14 </a:t>
            </a:r>
            <a:r>
              <a:rPr lang="uk-UA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діаметрів в кулі. Скільки радіусів отримали?</a:t>
            </a:r>
            <a:endParaRPr lang="ru-RU" sz="28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50" name="Picture 2" descr="Картинки по запросу куля радыус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1667" b="16119"/>
          <a:stretch/>
        </p:blipFill>
        <p:spPr bwMode="auto">
          <a:xfrm>
            <a:off x="721279" y="438921"/>
            <a:ext cx="1882611" cy="188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1463" y="2502757"/>
            <a:ext cx="7065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i="1" dirty="0"/>
              <a:t>2</a:t>
            </a:r>
            <a:endParaRPr lang="ru-RU" sz="4800" b="1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651689" y="2324484"/>
            <a:ext cx="626469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uk-UA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Я накреслила квадрат. </a:t>
            </a:r>
            <a:r>
              <a:rPr lang="uk-UA" sz="2800" b="1" i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Поставте</a:t>
            </a:r>
            <a:r>
              <a:rPr lang="uk-UA" sz="28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лише одне питання, послухайте відповідь, потім скажіть, яка сторона </a:t>
            </a:r>
            <a:r>
              <a:rPr lang="uk-UA" sz="28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квадрату.</a:t>
            </a:r>
          </a:p>
          <a:p>
            <a:pPr lvl="0">
              <a:spcAft>
                <a:spcPts val="0"/>
              </a:spcAft>
            </a:pPr>
            <a:endParaRPr lang="ru-RU" sz="28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52" name="Picture 4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191" y="2471747"/>
            <a:ext cx="1946647" cy="1706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1463" y="4509120"/>
            <a:ext cx="7065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i="1" dirty="0" smtClean="0"/>
              <a:t>3</a:t>
            </a:r>
            <a:endParaRPr lang="ru-RU" sz="4800" b="1" i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Прямоугольник 29"/>
              <p:cNvSpPr/>
              <p:nvPr/>
            </p:nvSpPr>
            <p:spPr>
              <a:xfrm>
                <a:off x="2651689" y="4372931"/>
                <a:ext cx="6264696" cy="9909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spcAft>
                    <a:spcPts val="0"/>
                  </a:spcAft>
                </a:pPr>
                <a:r>
                  <a:rPr lang="uk-UA" sz="2800" b="1" i="1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Осьовий переріз циліндру – квадрат. Р=20 см, </a:t>
                </a:r>
                <a:r>
                  <a:rPr lang="en-US" sz="2800" b="1" i="1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S=</a:t>
                </a:r>
                <a:r>
                  <a:rPr lang="uk-UA" sz="2800" b="1" i="1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36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b="1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uk-UA" sz="2800" b="1" i="1" smtClean="0">
                            <a:effectLst/>
                            <a:latin typeface="Cambria Math" panose="02040503050406030204" pitchFamily="18" charset="0"/>
                          </a:rPr>
                          <m:t>см</m:t>
                        </m:r>
                      </m:e>
                      <m:sup>
                        <m:r>
                          <a:rPr lang="uk-UA" sz="2800" b="1" i="1" smtClean="0">
                            <a:effectLst/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ru-RU" sz="2800" b="1" i="1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</a:t>
                </a:r>
                <a:endParaRPr lang="ru-RU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0" name="Прямоугольник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1689" y="4372931"/>
                <a:ext cx="6264696" cy="990977"/>
              </a:xfrm>
              <a:prstGeom prst="rect">
                <a:avLst/>
              </a:prstGeom>
              <a:blipFill>
                <a:blip r:embed="rId4"/>
                <a:stretch>
                  <a:fillRect l="-2043" t="-6135" b="-1349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74" name="Picture 26" descr="Картинки по запросу осьвий перерыз цилындра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95" b="10866"/>
          <a:stretch/>
        </p:blipFill>
        <p:spPr bwMode="auto">
          <a:xfrm>
            <a:off x="698796" y="4221003"/>
            <a:ext cx="1784971" cy="2048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1568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317"/>
    </mc:Choice>
    <mc:Fallback xmlns="">
      <p:transition spd="slow" advTm="22317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463" y="260648"/>
            <a:ext cx="7065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i="1" dirty="0"/>
              <a:t>4</a:t>
            </a:r>
            <a:endParaRPr lang="ru-RU" sz="4800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707904" y="260648"/>
            <a:ext cx="525658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uk-UA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Дани два </a:t>
            </a:r>
            <a:r>
              <a:rPr lang="uk-UA" sz="28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циліндри </a:t>
            </a:r>
            <a:r>
              <a:rPr lang="uk-UA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 рівними основами. Як дізнатися без </a:t>
            </a:r>
            <a:r>
              <a:rPr lang="uk-UA" sz="28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розрахунків, </a:t>
            </a:r>
            <a:r>
              <a:rPr lang="uk-UA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об’єм якого циліндру більше?</a:t>
            </a:r>
            <a:endParaRPr lang="ru-RU" sz="28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074" name="Picture 2" descr="Картинки по запросу цилиндр геометр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841" y="930625"/>
            <a:ext cx="1353393" cy="1778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Картинки по запросу цилиндр геометр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4337" y="476672"/>
            <a:ext cx="1353393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1463" y="2708920"/>
            <a:ext cx="7065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i="1" dirty="0"/>
              <a:t>5</a:t>
            </a:r>
            <a:endParaRPr lang="ru-RU" sz="4800" b="1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11960" y="2735529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spcAft>
                <a:spcPts val="0"/>
              </a:spcAft>
            </a:pPr>
            <a:r>
              <a:rPr lang="uk-UA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Серед даних конусів обрати два таких, у яких осьовим перерізом є рівнобедрений трикутник?</a:t>
            </a:r>
            <a:endParaRPr lang="ru-RU" sz="28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076" name="Picture 4" descr="Картинки по запросу геометрия конусы вектор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461" t="23259" r="10821" b="28487"/>
          <a:stretch/>
        </p:blipFill>
        <p:spPr bwMode="auto">
          <a:xfrm>
            <a:off x="558841" y="3162873"/>
            <a:ext cx="3365087" cy="229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3311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297"/>
    </mc:Choice>
    <mc:Fallback xmlns="">
      <p:transition spd="slow" advTm="26297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463" y="260648"/>
            <a:ext cx="7065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i="1" dirty="0"/>
              <a:t>6</a:t>
            </a:r>
            <a:endParaRPr lang="ru-RU" sz="4800" b="1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59832" y="404664"/>
            <a:ext cx="590465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uk-UA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Бічні поверхні двох конусів, отриманих в результаті прямокутного трикутника навколо кожного з його катетів, рівні. </a:t>
            </a:r>
            <a:r>
              <a:rPr lang="uk-UA" sz="28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Визначте  </a:t>
            </a:r>
            <a:r>
              <a:rPr lang="uk-UA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вид  цього  трикутника.</a:t>
            </a:r>
            <a:endParaRPr lang="ru-RU" sz="28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098" name="Picture 2" descr="Картинки по запросу геометрия конус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059" y="0"/>
            <a:ext cx="1955450" cy="3082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563888" y="3284984"/>
            <a:ext cx="5238328" cy="3025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uk-UA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Дана куля, радіус якої дорівнює 25 см. Як розміщена площина, відносно цієї кулі, якщо відстань від центра кулі до неї дорівнює: а)10 см; б)25 см; в)30 см.</a:t>
            </a:r>
            <a:endParaRPr lang="ru-RU" sz="28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63" y="3246660"/>
            <a:ext cx="7065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i="1" dirty="0"/>
              <a:t>7</a:t>
            </a:r>
            <a:endParaRPr lang="ru-RU" sz="4800" b="1" i="1" dirty="0"/>
          </a:p>
        </p:txBody>
      </p:sp>
      <p:pic>
        <p:nvPicPr>
          <p:cNvPr id="4100" name="Picture 4" descr="Картинки по запросу шар и плоскость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" b="5879"/>
          <a:stretch/>
        </p:blipFill>
        <p:spPr bwMode="auto">
          <a:xfrm>
            <a:off x="467545" y="3643933"/>
            <a:ext cx="2592288" cy="2562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1940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125"/>
    </mc:Choice>
    <mc:Fallback xmlns="">
      <p:transition spd="slow" advTm="13125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7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491EA"/>
      </a:accent1>
      <a:accent2>
        <a:srgbClr val="EB943D"/>
      </a:accent2>
      <a:accent3>
        <a:srgbClr val="FFFFFF"/>
      </a:accent3>
      <a:accent4>
        <a:srgbClr val="000000"/>
      </a:accent4>
      <a:accent5>
        <a:srgbClr val="B8C7F3"/>
      </a:accent5>
      <a:accent6>
        <a:srgbClr val="D58636"/>
      </a:accent6>
      <a:hlink>
        <a:srgbClr val="4DBF9C"/>
      </a:hlink>
      <a:folHlink>
        <a:srgbClr val="D0C938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CA304"/>
        </a:accent1>
        <a:accent2>
          <a:srgbClr val="E1595C"/>
        </a:accent2>
        <a:accent3>
          <a:srgbClr val="FFFFFF"/>
        </a:accent3>
        <a:accent4>
          <a:srgbClr val="000000"/>
        </a:accent4>
        <a:accent5>
          <a:srgbClr val="FDCEAA"/>
        </a:accent5>
        <a:accent6>
          <a:srgbClr val="CC5053"/>
        </a:accent6>
        <a:hlink>
          <a:srgbClr val="80E05A"/>
        </a:hlink>
        <a:folHlink>
          <a:srgbClr val="4BA5E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6491EA"/>
        </a:accent1>
        <a:accent2>
          <a:srgbClr val="EB943D"/>
        </a:accent2>
        <a:accent3>
          <a:srgbClr val="FFFFFF"/>
        </a:accent3>
        <a:accent4>
          <a:srgbClr val="000000"/>
        </a:accent4>
        <a:accent5>
          <a:srgbClr val="B8C7F3"/>
        </a:accent5>
        <a:accent6>
          <a:srgbClr val="D58636"/>
        </a:accent6>
        <a:hlink>
          <a:srgbClr val="4DBF9C"/>
        </a:hlink>
        <a:folHlink>
          <a:srgbClr val="D0C93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86D092"/>
        </a:accent1>
        <a:accent2>
          <a:srgbClr val="55B5D3"/>
        </a:accent2>
        <a:accent3>
          <a:srgbClr val="FFFFFF"/>
        </a:accent3>
        <a:accent4>
          <a:srgbClr val="000000"/>
        </a:accent4>
        <a:accent5>
          <a:srgbClr val="C3E4C7"/>
        </a:accent5>
        <a:accent6>
          <a:srgbClr val="4CA4BF"/>
        </a:accent6>
        <a:hlink>
          <a:srgbClr val="C389EF"/>
        </a:hlink>
        <a:folHlink>
          <a:srgbClr val="E5B63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Тема7</Template>
  <TotalTime>2107</TotalTime>
  <Words>138</Words>
  <Application>Microsoft Office PowerPoint</Application>
  <PresentationFormat>Экран (4:3)</PresentationFormat>
  <Paragraphs>15</Paragraphs>
  <Slides>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10" baseType="lpstr">
      <vt:lpstr>Arial</vt:lpstr>
      <vt:lpstr>Arial Black</vt:lpstr>
      <vt:lpstr>Calibri</vt:lpstr>
      <vt:lpstr>Cambria Math</vt:lpstr>
      <vt:lpstr>Times New Roman</vt:lpstr>
      <vt:lpstr>Тема17</vt:lpstr>
      <vt:lpstr>Співбесіда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Наталія Сліпович</cp:lastModifiedBy>
  <cp:revision>178</cp:revision>
  <dcterms:modified xsi:type="dcterms:W3CDTF">2017-04-27T22:52:45Z</dcterms:modified>
</cp:coreProperties>
</file>