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70" r:id="rId4"/>
    <p:sldId id="259" r:id="rId5"/>
    <p:sldId id="260" r:id="rId6"/>
    <p:sldId id="271" r:id="rId7"/>
    <p:sldId id="261" r:id="rId8"/>
    <p:sldId id="264" r:id="rId9"/>
    <p:sldId id="262" r:id="rId10"/>
    <p:sldId id="263" r:id="rId11"/>
    <p:sldId id="265" r:id="rId12"/>
    <p:sldId id="266" r:id="rId13"/>
    <p:sldId id="267" r:id="rId14"/>
    <p:sldId id="273" r:id="rId15"/>
    <p:sldId id="268" r:id="rId16"/>
    <p:sldId id="269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45F48-ECC7-4F68-85D7-A3D4F50EC60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6A2F1-291F-405A-800C-FABCB76AF0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356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6A2F1-291F-405A-800C-FABCB76AF04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117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6A2F1-291F-405A-800C-FABCB76AF04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898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535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004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731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68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99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599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239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593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147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558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69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33B9B-AB93-46B8-A2AA-D4AE38F98D0D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ACE52-2708-486F-BC82-66FA3F137D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75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pic>
        <p:nvPicPr>
          <p:cNvPr id="2052" name="Picture 4" descr="1 sentpozdra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899160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4724400" y="2133600"/>
            <a:ext cx="3962400" cy="39703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uk-UA" b="1" i="1">
                <a:solidFill>
                  <a:srgbClr val="990000"/>
                </a:solidFill>
              </a:rPr>
              <a:t> Математика</a:t>
            </a:r>
          </a:p>
          <a:p>
            <a:pPr eaLnBrk="1" hangingPunct="1"/>
            <a:r>
              <a:rPr lang="uk-UA" b="1" i="1">
                <a:solidFill>
                  <a:srgbClr val="990000"/>
                </a:solidFill>
              </a:rPr>
              <a:t>2 клас</a:t>
            </a:r>
          </a:p>
          <a:p>
            <a:pPr eaLnBrk="1" hangingPunct="1"/>
            <a:endParaRPr lang="uk-UA" sz="2400" b="1" i="1">
              <a:solidFill>
                <a:srgbClr val="990000"/>
              </a:solidFill>
            </a:endParaRPr>
          </a:p>
          <a:p>
            <a:pPr eaLnBrk="1" hangingPunct="1"/>
            <a:endParaRPr lang="uk-UA" sz="2400" b="1" i="1">
              <a:solidFill>
                <a:srgbClr val="990000"/>
              </a:solidFill>
            </a:endParaRPr>
          </a:p>
          <a:p>
            <a:pPr eaLnBrk="1" hangingPunct="1"/>
            <a:endParaRPr lang="uk-UA" sz="2400" b="1" i="1">
              <a:solidFill>
                <a:srgbClr val="990000"/>
              </a:solidFill>
            </a:endParaRPr>
          </a:p>
          <a:p>
            <a:pPr eaLnBrk="1" hangingPunct="1"/>
            <a:endParaRPr lang="uk-UA" sz="2400" b="1" i="1">
              <a:solidFill>
                <a:srgbClr val="990000"/>
              </a:solidFill>
            </a:endParaRPr>
          </a:p>
          <a:p>
            <a:pPr eaLnBrk="1" hangingPunct="1"/>
            <a:r>
              <a:rPr lang="uk-UA" sz="2400" b="1" i="1">
                <a:solidFill>
                  <a:srgbClr val="99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4109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9143999" cy="640871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4392488"/>
          </a:xfrm>
        </p:spPr>
        <p:txBody>
          <a:bodyPr>
            <a:normAutofit/>
          </a:bodyPr>
          <a:lstStyle/>
          <a:p>
            <a:r>
              <a:rPr lang="uk-UA" sz="8800" b="1" dirty="0" smtClean="0">
                <a:solidFill>
                  <a:srgbClr val="002060"/>
                </a:solidFill>
              </a:rPr>
              <a:t>Обчислювальна</a:t>
            </a:r>
            <a:endParaRPr lang="ru-RU" sz="8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832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8496944" cy="655272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Autofit/>
          </a:bodyPr>
          <a:lstStyle/>
          <a:p>
            <a:r>
              <a:rPr lang="uk-UA" sz="7200" b="1" dirty="0" err="1" smtClean="0">
                <a:solidFill>
                  <a:srgbClr val="FFFF00"/>
                </a:solidFill>
              </a:rPr>
              <a:t>Фізкультхвилинка</a:t>
            </a:r>
            <a:endParaRPr lang="ru-RU" sz="7200" b="1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861048"/>
            <a:ext cx="2857500" cy="1600200"/>
          </a:xfrm>
          <a:prstGeom prst="rect">
            <a:avLst/>
          </a:prstGeom>
        </p:spPr>
      </p:pic>
      <p:pic>
        <p:nvPicPr>
          <p:cNvPr id="3" name="dityach-p-senki-vesnyana-hmarinka_(eee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5" name="dityach-p-senki-vesnyana-hmarinka_(eee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6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3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43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4000" cy="561662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Хвилинка - </a:t>
            </a:r>
            <a:r>
              <a:rPr lang="uk-UA" b="1" dirty="0" err="1" smtClean="0">
                <a:solidFill>
                  <a:srgbClr val="FF0000"/>
                </a:solidFill>
              </a:rPr>
              <a:t>цікавинка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050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34" y="288098"/>
            <a:ext cx="8444746" cy="6192688"/>
          </a:xfrm>
          <a:prstGeom prst="rect">
            <a:avLst/>
          </a:prstGeom>
        </p:spPr>
      </p:pic>
      <p:sp>
        <p:nvSpPr>
          <p:cNvPr id="15" name="Заголовок 14"/>
          <p:cNvSpPr>
            <a:spLocks noGrp="1"/>
          </p:cNvSpPr>
          <p:nvPr>
            <p:ph type="ctrTitle" idx="4294967295"/>
          </p:nvPr>
        </p:nvSpPr>
        <p:spPr>
          <a:xfrm>
            <a:off x="0" y="981075"/>
            <a:ext cx="7772400" cy="1079500"/>
          </a:xfrm>
        </p:spPr>
        <p:txBody>
          <a:bodyPr>
            <a:noAutofit/>
          </a:bodyPr>
          <a:lstStyle/>
          <a:p>
            <a:r>
              <a:rPr lang="uk-UA" sz="9600" b="1" dirty="0" err="1" smtClean="0">
                <a:solidFill>
                  <a:srgbClr val="C00000"/>
                </a:solidFill>
              </a:rPr>
              <a:t>Задачна</a:t>
            </a:r>
            <a:endParaRPr lang="ru-RU" sz="96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34688"/>
            <a:ext cx="3183248" cy="23753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158892"/>
            <a:ext cx="3276600" cy="245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822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107504" y="132346"/>
            <a:ext cx="8208912" cy="6825045"/>
          </a:xfrm>
        </p:spPr>
        <p:txBody>
          <a:bodyPr>
            <a:noAutofit/>
          </a:bodyPr>
          <a:lstStyle/>
          <a:p>
            <a:r>
              <a:rPr lang="uk-UA" sz="6000" b="1" dirty="0" smtClean="0"/>
              <a:t>          І дня - 28кульбаб</a:t>
            </a:r>
            <a:br>
              <a:rPr lang="uk-UA" sz="6000" b="1" dirty="0" smtClean="0"/>
            </a:br>
            <a:r>
              <a:rPr lang="uk-UA" sz="6000" b="1" dirty="0" smtClean="0"/>
              <a:t>          ІІ дня–57кульбаб</a:t>
            </a:r>
            <a:br>
              <a:rPr lang="uk-UA" sz="6000" b="1" dirty="0" smtClean="0"/>
            </a:br>
            <a:r>
              <a:rPr lang="uk-UA" sz="6000" b="1" dirty="0" smtClean="0">
                <a:solidFill>
                  <a:srgbClr val="FF0000"/>
                </a:solidFill>
              </a:rPr>
              <a:t>***</a:t>
            </a:r>
            <a:r>
              <a:rPr lang="uk-UA" sz="6000" b="1" dirty="0" smtClean="0"/>
              <a:t/>
            </a:r>
            <a:br>
              <a:rPr lang="uk-UA" sz="6000" b="1" dirty="0" smtClean="0"/>
            </a:br>
            <a:r>
              <a:rPr lang="uk-UA" sz="6000" b="1" dirty="0" smtClean="0"/>
              <a:t>Відкривається 0 </a:t>
            </a:r>
            <a:r>
              <a:rPr lang="uk-UA" sz="6000" b="1" dirty="0" smtClean="0"/>
              <a:t>08 </a:t>
            </a:r>
            <a:r>
              <a:rPr lang="uk-UA" sz="6000" b="1" dirty="0" smtClean="0"/>
              <a:t>год.</a:t>
            </a:r>
            <a:br>
              <a:rPr lang="uk-UA" sz="6000" b="1" dirty="0" smtClean="0"/>
            </a:br>
            <a:r>
              <a:rPr lang="uk-UA" sz="6000" b="1" dirty="0" smtClean="0"/>
              <a:t>Закривається о 17 год.</a:t>
            </a:r>
            <a:br>
              <a:rPr lang="uk-UA" sz="6000" b="1" dirty="0" smtClean="0"/>
            </a:br>
            <a:r>
              <a:rPr lang="uk-UA" sz="6000" b="1" dirty="0" smtClean="0"/>
              <a:t>Скільки годин  на добу квітне? </a:t>
            </a:r>
            <a:endParaRPr lang="ru-RU" sz="6000" b="1" dirty="0"/>
          </a:p>
        </p:txBody>
      </p:sp>
      <p:sp>
        <p:nvSpPr>
          <p:cNvPr id="13" name="Правая фигурная скобка 12"/>
          <p:cNvSpPr/>
          <p:nvPr/>
        </p:nvSpPr>
        <p:spPr>
          <a:xfrm>
            <a:off x="8316416" y="548680"/>
            <a:ext cx="504056" cy="1440160"/>
          </a:xfrm>
          <a:prstGeom prst="rightBrace">
            <a:avLst>
              <a:gd name="adj1" fmla="val 0"/>
              <a:gd name="adj2" fmla="val 50000"/>
            </a:avLst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1944217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573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-59573"/>
            <a:ext cx="8352928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204864"/>
            <a:ext cx="8229600" cy="1143000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</a:rPr>
              <a:t>Творча</a:t>
            </a:r>
            <a:endParaRPr lang="ru-RU" sz="96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416615"/>
            <a:ext cx="3096344" cy="224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126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7849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93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08712"/>
          </a:xfrm>
        </p:spPr>
      </p:pic>
      <p:pic>
        <p:nvPicPr>
          <p:cNvPr id="5" name="Наталія Май - Промінчик (minu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55770" y="1196752"/>
            <a:ext cx="609600" cy="62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4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2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0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uk-UA" sz="4000" b="1" i="1" smtClean="0">
                <a:solidFill>
                  <a:srgbClr val="FF9900"/>
                </a:solidFill>
              </a:rPr>
              <a:t/>
            </a:r>
            <a:br>
              <a:rPr lang="uk-UA" sz="4000" b="1" i="1" smtClean="0">
                <a:solidFill>
                  <a:srgbClr val="FF9900"/>
                </a:solidFill>
              </a:rPr>
            </a:br>
            <a:r>
              <a:rPr lang="uk-UA" sz="4000" b="1" i="1" smtClean="0">
                <a:solidFill>
                  <a:srgbClr val="FF9900"/>
                </a:solidFill>
              </a:rPr>
              <a:t/>
            </a:r>
            <a:br>
              <a:rPr lang="uk-UA" sz="4000" b="1" i="1" smtClean="0">
                <a:solidFill>
                  <a:srgbClr val="FF9900"/>
                </a:solidFill>
              </a:rPr>
            </a:br>
            <a:r>
              <a:rPr lang="uk-UA" sz="4000" b="1" i="1" smtClean="0">
                <a:solidFill>
                  <a:srgbClr val="FF9900"/>
                </a:solidFill>
              </a:rPr>
              <a:t/>
            </a:r>
            <a:br>
              <a:rPr lang="uk-UA" sz="4000" b="1" i="1" smtClean="0">
                <a:solidFill>
                  <a:srgbClr val="FF9900"/>
                </a:solidFill>
              </a:rPr>
            </a:br>
            <a:r>
              <a:rPr lang="uk-UA" sz="4000" b="1" i="1" smtClean="0">
                <a:solidFill>
                  <a:srgbClr val="FF9900"/>
                </a:solidFill>
              </a:rPr>
              <a:t/>
            </a:r>
            <a:br>
              <a:rPr lang="uk-UA" sz="4000" b="1" i="1" smtClean="0">
                <a:solidFill>
                  <a:srgbClr val="FF9900"/>
                </a:solidFill>
              </a:rPr>
            </a:br>
            <a:r>
              <a:rPr lang="uk-UA" sz="4000" b="1" i="1" smtClean="0">
                <a:solidFill>
                  <a:srgbClr val="FF9900"/>
                </a:solidFill>
              </a:rPr>
              <a:t/>
            </a:r>
            <a:br>
              <a:rPr lang="uk-UA" sz="4000" b="1" i="1" smtClean="0">
                <a:solidFill>
                  <a:srgbClr val="FF9900"/>
                </a:solidFill>
              </a:rPr>
            </a:br>
            <a:r>
              <a:rPr lang="uk-UA" sz="4000" b="1" i="1" smtClean="0">
                <a:solidFill>
                  <a:srgbClr val="FFFF00"/>
                </a:solidFill>
              </a:rPr>
              <a:t>Девіз уроку</a:t>
            </a:r>
            <a:br>
              <a:rPr lang="uk-UA" sz="4000" b="1" i="1" smtClean="0">
                <a:solidFill>
                  <a:srgbClr val="FFFF00"/>
                </a:solidFill>
              </a:rPr>
            </a:br>
            <a:r>
              <a:rPr lang="uk-UA" sz="4000" b="1" i="1" smtClean="0">
                <a:solidFill>
                  <a:srgbClr val="FF9900"/>
                </a:solidFill>
              </a:rPr>
              <a:t/>
            </a:r>
            <a:br>
              <a:rPr lang="uk-UA" sz="4000" b="1" i="1" smtClean="0">
                <a:solidFill>
                  <a:srgbClr val="FF9900"/>
                </a:solidFill>
              </a:rPr>
            </a:br>
            <a:r>
              <a:rPr lang="uk-UA" sz="4000" b="1" i="1" smtClean="0">
                <a:solidFill>
                  <a:srgbClr val="FF9900"/>
                </a:solidFill>
              </a:rPr>
              <a:t/>
            </a:r>
            <a:br>
              <a:rPr lang="uk-UA" sz="4000" b="1" i="1" smtClean="0">
                <a:solidFill>
                  <a:srgbClr val="FF9900"/>
                </a:solidFill>
              </a:rPr>
            </a:br>
            <a:r>
              <a:rPr lang="uk-UA" sz="4000" b="1" i="1" smtClean="0">
                <a:solidFill>
                  <a:srgbClr val="009900"/>
                </a:solidFill>
              </a:rPr>
              <a:t>Міркувати – швидко !</a:t>
            </a:r>
            <a:br>
              <a:rPr lang="uk-UA" sz="4000" b="1" i="1" smtClean="0">
                <a:solidFill>
                  <a:srgbClr val="009900"/>
                </a:solidFill>
              </a:rPr>
            </a:br>
            <a:r>
              <a:rPr lang="uk-UA" sz="4000" b="1" i="1" smtClean="0">
                <a:solidFill>
                  <a:srgbClr val="FF9900"/>
                </a:solidFill>
              </a:rPr>
              <a:t>Відповідати – правильно !</a:t>
            </a:r>
            <a:br>
              <a:rPr lang="uk-UA" sz="4000" b="1" i="1" smtClean="0">
                <a:solidFill>
                  <a:srgbClr val="FF9900"/>
                </a:solidFill>
              </a:rPr>
            </a:br>
            <a:r>
              <a:rPr lang="uk-UA" sz="4000" b="1" i="1" smtClean="0">
                <a:solidFill>
                  <a:srgbClr val="0033CC"/>
                </a:solidFill>
              </a:rPr>
              <a:t>Рахувати  – точно !</a:t>
            </a:r>
            <a:br>
              <a:rPr lang="uk-UA" sz="4000" b="1" i="1" smtClean="0">
                <a:solidFill>
                  <a:srgbClr val="0033CC"/>
                </a:solidFill>
              </a:rPr>
            </a:br>
            <a:r>
              <a:rPr lang="uk-UA" sz="4000" b="1" i="1" smtClean="0">
                <a:solidFill>
                  <a:srgbClr val="FF3300"/>
                </a:solidFill>
              </a:rPr>
              <a:t>Писати – гарно !</a:t>
            </a:r>
            <a:endParaRPr lang="ru-RU" sz="4000" b="1" i="1" smtClean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30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38119" cy="226246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7030A0"/>
                </a:solidFill>
              </a:rPr>
              <a:t>Додавання і віднімання двоцифрових чисел з переходом та без переходу через розряд </a:t>
            </a:r>
            <a:r>
              <a:rPr lang="uk-UA" i="1" dirty="0" smtClean="0">
                <a:solidFill>
                  <a:srgbClr val="7030A0"/>
                </a:solidFill>
              </a:rPr>
              <a:t>(повторення в кінці року)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</a:rPr>
              <a:t>Сонечко і хмарка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16632"/>
            <a:ext cx="460851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79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632"/>
            <a:ext cx="8136904" cy="669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651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40769"/>
            <a:ext cx="6624736" cy="5517232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</a:rPr>
              <a:t>Гра «Так чи ні?»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678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2343150" cy="195262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38686" y="274638"/>
            <a:ext cx="5948114" cy="1143000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00B050"/>
                </a:solidFill>
              </a:rPr>
              <a:t>Розумова розминка</a:t>
            </a:r>
            <a:endParaRPr lang="ru-RU" sz="5400" b="1" dirty="0">
              <a:solidFill>
                <a:srgbClr val="00B05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2210075"/>
            <a:ext cx="8291264" cy="39128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12000" b="1" dirty="0" smtClean="0"/>
              <a:t>    1 3 5  6 7 </a:t>
            </a:r>
          </a:p>
          <a:p>
            <a:pPr marL="0" indent="0">
              <a:buNone/>
            </a:pPr>
            <a:r>
              <a:rPr lang="uk-UA" sz="12000" b="1" dirty="0" smtClean="0"/>
              <a:t>  14 35 21 28</a:t>
            </a:r>
            <a:endParaRPr lang="ru-RU" sz="12000" b="1" dirty="0"/>
          </a:p>
        </p:txBody>
      </p:sp>
    </p:spTree>
    <p:extLst>
      <p:ext uri="{BB962C8B-B14F-4D97-AF65-F5344CB8AC3E}">
        <p14:creationId xmlns:p14="http://schemas.microsoft.com/office/powerpoint/2010/main" val="1597554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143000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7030A0"/>
                </a:solidFill>
              </a:rPr>
              <a:t>Віршовані задачі</a:t>
            </a:r>
            <a:endParaRPr lang="ru-RU" sz="6000" b="1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641080" y="6021288"/>
            <a:ext cx="45719" cy="10487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26118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Каліграфічна хвилинка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484784"/>
            <a:ext cx="3024336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806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74136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229600" cy="720080"/>
          </a:xfrm>
        </p:spPr>
        <p:txBody>
          <a:bodyPr>
            <a:noAutofit/>
          </a:bodyPr>
          <a:lstStyle/>
          <a:p>
            <a:r>
              <a:rPr lang="uk-UA" sz="8000" b="1" dirty="0" smtClean="0">
                <a:solidFill>
                  <a:srgbClr val="7030A0"/>
                </a:solidFill>
              </a:rPr>
              <a:t>Математичний диктант</a:t>
            </a:r>
            <a:endParaRPr lang="ru-RU" sz="8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7047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65</Words>
  <Application>Microsoft Office PowerPoint</Application>
  <PresentationFormat>Экран (4:3)</PresentationFormat>
  <Paragraphs>25</Paragraphs>
  <Slides>17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     Девіз уроку   Міркувати – швидко ! Відповідати – правильно ! Рахувати  – точно ! Писати – гарно !</vt:lpstr>
      <vt:lpstr>Додавання і віднімання двоцифрових чисел з переходом та без переходу через розряд (повторення в кінці року)</vt:lpstr>
      <vt:lpstr>Презентация PowerPoint</vt:lpstr>
      <vt:lpstr>Гра «Так чи ні?»</vt:lpstr>
      <vt:lpstr>Розумова розминка</vt:lpstr>
      <vt:lpstr>Віршовані задачі</vt:lpstr>
      <vt:lpstr>Каліграфічна хвилинка</vt:lpstr>
      <vt:lpstr>Математичний диктант</vt:lpstr>
      <vt:lpstr>Обчислювальна</vt:lpstr>
      <vt:lpstr>Фізкультхвилинка</vt:lpstr>
      <vt:lpstr>Хвилинка - цікавинка</vt:lpstr>
      <vt:lpstr>Задачна</vt:lpstr>
      <vt:lpstr>          І дня - 28кульбаб           ІІ дня–57кульбаб *** Відкривається 0 08 год. Закривається о 17 год. Скільки годин  на добу квітне? </vt:lpstr>
      <vt:lpstr>Творча</vt:lpstr>
      <vt:lpstr>Презентация PowerPoint</vt:lpstr>
      <vt:lpstr>Презентация PowerPoint</vt:lpstr>
    </vt:vector>
  </TitlesOfParts>
  <Company>TopHits.ws™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36</cp:revision>
  <dcterms:created xsi:type="dcterms:W3CDTF">2017-05-16T15:14:44Z</dcterms:created>
  <dcterms:modified xsi:type="dcterms:W3CDTF">2017-05-22T19:17:17Z</dcterms:modified>
</cp:coreProperties>
</file>