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4" r:id="rId4"/>
    <p:sldId id="286" r:id="rId5"/>
    <p:sldId id="295" r:id="rId6"/>
    <p:sldId id="296" r:id="rId7"/>
    <p:sldId id="298" r:id="rId8"/>
    <p:sldId id="299" r:id="rId9"/>
    <p:sldId id="301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61" autoAdjust="0"/>
    <p:restoredTop sz="94660"/>
  </p:normalViewPr>
  <p:slideViewPr>
    <p:cSldViewPr>
      <p:cViewPr varScale="1">
        <p:scale>
          <a:sx n="70" d="100"/>
          <a:sy n="70" d="100"/>
        </p:scale>
        <p:origin x="135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538787-FC95-4F76-8F57-C01EE83859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9230188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E66F1A-500A-49D2-8DCF-31071BA016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476587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15D3DA-0FBF-4969-B3DC-98D682EEBE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577113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1E65AE-50C2-426C-A41E-DF1FECB6E0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6904092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B2251E-A6D0-406D-B7C7-CD43AB5211E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825633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C08679-BC75-4F64-B761-F67A327E7D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1177610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23A83C-D401-4AB6-A7FB-5E0C57F0A01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786150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A22BE7-E913-4A8F-AAD7-8AC2E127E1B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747907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764B08-B4DD-48B4-B6C6-AD5A5D9CAAB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427881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184EE-CD88-4DB5-A477-4B70308A41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049133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BB1E1D-FE70-45F5-BC13-0352524B10F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167416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AD488E6-E78D-477E-8D66-C3CFB5062F1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User\Desktop\&#1090;&#1088;&#1080;&#1082;&#1091;&#1090;&#1085;&#1080;&#1082;&#1080;%20&#1044;&#1077;&#1103;&#1082;\1%20&#1090;&#1077;&#1086;&#1088;&#1077;&#1090;&#1080;&#1082;&#1080;.pptx#-1,1,&#1058;&#1088;&#1080;&#1082;&#1091;&#1090;&#1085;&#1080;&#1082;&#1080;.  &#1042;&#1080;&#1076;&#1080; &#1090;&#1088;&#1080;&#1082;&#1091;&#1090;&#1085;&#1080;&#1082;&#1110;&#1074;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User\Desktop\&#1090;&#1088;&#1080;&#1082;&#1091;&#1090;&#1085;&#1080;&#1082;&#1080;%20&#1044;&#1077;&#1103;&#1082;\2%20&#1087;&#1088;&#1072;&#1082;&#1090;&#1080;&#1082;&#1080;.pptx#-1,1,&#1055;&#1088;&#1077;&#1079;&#1077;&#1085;&#1090;&#1072;&#1094;&#1080;&#1103; PowerPoint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C:\Users\User\Desktop\&#1090;&#1088;&#1080;&#1082;&#1091;&#1090;&#1085;&#1080;&#1082;&#1080;%20&#1044;&#1077;&#1103;&#1082;\3%20&#1087;&#1086;&#1096;&#1091;&#1082;&#1086;&#1074;&#1094;&#1110;&#1058;&#1088;&#1080;&#1082;&#1091;&#1090;&#1085;&#1080;&#1082;&#1080;%20&#1074;%20&#1078;&#1080;&#1090;&#1090;&#1110;%20&#1083;&#1102;&#1076;&#1080;&#1085;&#1080;1.pptx#-1,1,&#1058;&#1088;&#1080;&#1082;&#1091;&#1090;&#1085;&#1080;&#1082;&#1080;   &#1074; &#1078;&#1080;&#1090;&#1090;&#1110; &#1083;&#1102;&#1076;&#1080;&#1085;&#1080;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hyperlink" Target="file:///C:\Users\User\Desktop\&#1090;&#1088;&#1080;&#1082;&#1091;&#1090;&#1085;&#1080;&#1082;&#1080;%20&#1044;&#1077;&#1103;&#1082;\4%20&#1076;&#1086;&#1089;&#1083;&#1110;&#1076;&#1085;&#1080;&#1082;&#1080;.pptx#-1,1,&#1044;&#1086;&#1089;&#1083;&#1110;&#1076;&#1085;&#1080;&#1082;&#1080; " TargetMode="External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14" descr="5200"/>
          <p:cNvSpPr>
            <a:spLocks noChangeArrowheads="1"/>
          </p:cNvSpPr>
          <p:nvPr/>
        </p:nvSpPr>
        <p:spPr bwMode="auto">
          <a:xfrm>
            <a:off x="395288" y="333375"/>
            <a:ext cx="2016125" cy="1727200"/>
          </a:xfrm>
          <a:prstGeom prst="triangle">
            <a:avLst>
              <a:gd name="adj" fmla="val 5000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3025" algn="ctr">
            <a:solidFill>
              <a:srgbClr val="66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uk-UA" altLang="ru-RU"/>
          </a:p>
        </p:txBody>
      </p:sp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2771775" y="5300663"/>
            <a:ext cx="5286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b="1">
                <a:solidFill>
                  <a:srgbClr val="663300"/>
                </a:solidFill>
              </a:rPr>
              <a:t>Хустський НВК №1</a:t>
            </a:r>
          </a:p>
        </p:txBody>
      </p:sp>
      <p:sp>
        <p:nvSpPr>
          <p:cNvPr id="13317" name="WordArt 5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555875" y="1700213"/>
            <a:ext cx="5111750" cy="2255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 геометрії </a:t>
            </a:r>
          </a:p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7 класі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N:\Урок-проект\Пошуковці\Іллюстрації\Рисунок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99365" y="2138756"/>
            <a:ext cx="3584860" cy="26973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16389" name="WordArt 5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051050" y="981075"/>
            <a:ext cx="5019675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Види трикутників.</a:t>
            </a:r>
          </a:p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Рівнобедрений трикутник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785794"/>
            <a:ext cx="7658096" cy="785818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uk-UA" sz="3200" b="1" kern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  <a:ea typeface="+mn-ea"/>
              </a:rPr>
              <a:t>Звіт групи «Теоретики»</a:t>
            </a:r>
            <a:endParaRPr lang="ru-RU" sz="3200" b="1" kern="12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itchFamily="18" charset="0"/>
              <a:ea typeface="+mn-ea"/>
            </a:endParaRPr>
          </a:p>
        </p:txBody>
      </p:sp>
      <p:pic>
        <p:nvPicPr>
          <p:cNvPr id="35878" name="Picture 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921" y="2046281"/>
            <a:ext cx="5143536" cy="37402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Управляющая кнопка: далее 2">
            <a:hlinkClick r:id="rId3" action="ppaction://hlinkpres?slideindex=1&amp;slidetitle=Трикутники.  Види трикутників" highlightClick="1"/>
          </p:cNvPr>
          <p:cNvSpPr/>
          <p:nvPr/>
        </p:nvSpPr>
        <p:spPr>
          <a:xfrm>
            <a:off x="1259632" y="4581128"/>
            <a:ext cx="1296144" cy="100811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785794"/>
            <a:ext cx="7658096" cy="785818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uk-UA" sz="3200" b="1" kern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  <a:ea typeface="+mn-ea"/>
              </a:rPr>
              <a:t>Звіт групи «Практики»</a:t>
            </a:r>
            <a:endParaRPr lang="ru-RU" sz="3200" b="1" kern="12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itchFamily="18" charset="0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9" b="19649"/>
          <a:stretch>
            <a:fillRect/>
          </a:stretch>
        </p:blipFill>
        <p:spPr bwMode="auto">
          <a:xfrm>
            <a:off x="1619250" y="1844675"/>
            <a:ext cx="5545138" cy="330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алее 2">
            <a:hlinkClick r:id="rId3" action="ppaction://hlinkpres?slideindex=1&amp;slidetitle=Презентация PowerPoint" highlightClick="1"/>
          </p:cNvPr>
          <p:cNvSpPr/>
          <p:nvPr/>
        </p:nvSpPr>
        <p:spPr>
          <a:xfrm>
            <a:off x="3563888" y="5382173"/>
            <a:ext cx="1152128" cy="8640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43" y="714356"/>
            <a:ext cx="8015447" cy="5572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286124"/>
            <a:ext cx="8229600" cy="1143000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spcAft>
                <a:spcPts val="0"/>
              </a:spcAft>
              <a:defRPr/>
            </a:pPr>
            <a:r>
              <a:rPr lang="uk-UA" sz="3200" b="1" kern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  <a:ea typeface="+mn-ea"/>
              </a:rPr>
              <a:t>Фізкультхвилинка</a:t>
            </a:r>
            <a:r>
              <a:rPr lang="ru-RU" sz="4000" dirty="0" smtClean="0">
                <a:latin typeface="Times New Roman"/>
                <a:ea typeface="Calibri"/>
              </a:rPr>
              <a:t/>
            </a:r>
            <a:br>
              <a:rPr lang="ru-RU" sz="4000" dirty="0" smtClean="0">
                <a:latin typeface="Times New Roman"/>
                <a:ea typeface="Calibri"/>
              </a:rPr>
            </a:b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857232"/>
            <a:ext cx="7658096" cy="785818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uk-UA" sz="3200" b="1" kern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  <a:ea typeface="+mn-ea"/>
              </a:rPr>
              <a:t>Звіт групи «Пошуковці»</a:t>
            </a:r>
            <a:endParaRPr lang="ru-RU" sz="3200" b="1" kern="12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itchFamily="18" charset="0"/>
              <a:ea typeface="+mn-ea"/>
            </a:endParaRPr>
          </a:p>
        </p:txBody>
      </p:sp>
      <p:pic>
        <p:nvPicPr>
          <p:cNvPr id="30723" name="Picture 2" descr="C:\Documents and Settings\User\Рабочий стол\Мелочи\Пошуковці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508500"/>
            <a:ext cx="17335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0" name="Picture 2" descr="N:\Урок-проект\Пошуковці\1454301660_treugolnik-benningtona_550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354" y="2066793"/>
            <a:ext cx="3652030" cy="3178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Управляющая кнопка: далее 2">
            <a:hlinkClick r:id="rId4" action="ppaction://hlinkpres?slideindex=1&amp;slidetitle=Трикутники   в житті людини" highlightClick="1"/>
          </p:cNvPr>
          <p:cNvSpPr/>
          <p:nvPr/>
        </p:nvSpPr>
        <p:spPr>
          <a:xfrm>
            <a:off x="6948264" y="2924944"/>
            <a:ext cx="936104" cy="9361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0" descr="C:\Documents and Settings\User\Рабочий стол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916113"/>
            <a:ext cx="173355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Рисунок 9" descr="C:\Documents and Settings\User\Рабочий стол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2428875"/>
            <a:ext cx="173355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857232"/>
            <a:ext cx="7658096" cy="785818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uk-UA" sz="3200" b="1" kern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  <a:ea typeface="+mn-ea"/>
              </a:rPr>
              <a:t>Звіт групи «Дослідники»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750" y="1778000"/>
            <a:ext cx="70723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uk-UA" altLang="ru-RU" sz="2000" b="1">
                <a:solidFill>
                  <a:srgbClr val="262673"/>
                </a:solidFill>
                <a:latin typeface="Century Schoolbook" panose="02040604050505020304" pitchFamily="18" charset="0"/>
              </a:rPr>
              <a:t>«</a:t>
            </a:r>
            <a:r>
              <a:rPr lang="uk-UA" altLang="ru-RU" sz="2000" b="1">
                <a:solidFill>
                  <a:srgbClr val="262673"/>
                </a:solidFill>
              </a:rPr>
              <a:t>Т</a:t>
            </a:r>
            <a:r>
              <a:rPr lang="uk-UA" altLang="ru-RU" sz="2000" b="1">
                <a:solidFill>
                  <a:srgbClr val="262673"/>
                </a:solidFill>
                <a:latin typeface="Century Schoolbook" panose="02040604050505020304" pitchFamily="18" charset="0"/>
              </a:rPr>
              <a:t>рикутник»</a:t>
            </a:r>
            <a:r>
              <a:rPr lang="uk-UA" altLang="ru-RU" sz="1600" b="1">
                <a:solidFill>
                  <a:srgbClr val="262673"/>
                </a:solidFill>
                <a:latin typeface="Century Schoolbook" panose="02040604050505020304" pitchFamily="18" charset="0"/>
              </a:rPr>
              <a:t> </a:t>
            </a:r>
          </a:p>
        </p:txBody>
      </p:sp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4143375"/>
            <a:ext cx="249555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27" y="3217864"/>
            <a:ext cx="1566863" cy="207327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2775" name="Рисунок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1" t="3896" r="11430" b="12987"/>
          <a:stretch>
            <a:fillRect/>
          </a:stretch>
        </p:blipFill>
        <p:spPr bwMode="auto">
          <a:xfrm>
            <a:off x="2000250" y="4857750"/>
            <a:ext cx="157162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Рисунок 11" descr="C:\Documents and Settings\User\Рабочий стол\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75383">
            <a:off x="3860800" y="4454525"/>
            <a:ext cx="173355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10"/>
          <a:stretch/>
        </p:blipFill>
        <p:spPr bwMode="auto">
          <a:xfrm>
            <a:off x="2997188" y="2570158"/>
            <a:ext cx="3207071" cy="216597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3571876"/>
            <a:ext cx="1583721" cy="196816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" name="Управляющая кнопка: далее 2">
            <a:hlinkClick r:id="rId10" action="ppaction://hlinkpres?slideindex=1&amp;slidetitle=Дослідники " highlightClick="1"/>
          </p:cNvPr>
          <p:cNvSpPr/>
          <p:nvPr/>
        </p:nvSpPr>
        <p:spPr>
          <a:xfrm>
            <a:off x="7313398" y="5344476"/>
            <a:ext cx="936104" cy="769277"/>
          </a:xfrm>
          <a:prstGeom prst="actionButtonForwardNex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uk-UA" sz="3200" b="1" kern="1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  <a:ea typeface="+mn-ea"/>
              </a:rPr>
              <a:t>Домашнє завдання</a:t>
            </a:r>
            <a:endParaRPr lang="ru-RU" sz="3200" b="1" kern="12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itchFamily="18" charset="0"/>
              <a:ea typeface="+mn-ea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03350" y="1866900"/>
            <a:ext cx="6961188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0" hangingPunct="0">
              <a:buFont typeface="Arial" panose="020B0604020202020204" pitchFamily="34" charset="0"/>
              <a:buAutoNum type="arabicPeriod"/>
            </a:pPr>
            <a:r>
              <a:rPr lang="uk-UA" altLang="ru-RU" sz="1600" b="1">
                <a:solidFill>
                  <a:schemeClr val="accent2"/>
                </a:solidFill>
                <a:latin typeface="Century Schoolbook" panose="02040604050505020304" pitchFamily="18" charset="0"/>
              </a:rPr>
              <a:t>Скласти асоціативний кущ до слова трикутник.</a:t>
            </a:r>
          </a:p>
          <a:p>
            <a:pPr algn="just" eaLnBrk="0" hangingPunct="0">
              <a:buFont typeface="Arial" panose="020B0604020202020204" pitchFamily="34" charset="0"/>
              <a:buAutoNum type="arabicPeriod"/>
            </a:pPr>
            <a:r>
              <a:rPr lang="uk-UA" altLang="ru-RU" sz="1600" b="1">
                <a:solidFill>
                  <a:schemeClr val="accent2"/>
                </a:solidFill>
              </a:rPr>
              <a:t>Скласти сенкан до слова Трикутник.</a:t>
            </a:r>
            <a:endParaRPr lang="ru-RU" altLang="ru-RU" sz="1600" b="1">
              <a:solidFill>
                <a:schemeClr val="accent2"/>
              </a:solidFill>
            </a:endParaRPr>
          </a:p>
          <a:p>
            <a:pPr algn="just" eaLnBrk="0" hangingPunct="0">
              <a:buFont typeface="Arial" panose="020B0604020202020204" pitchFamily="34" charset="0"/>
              <a:buAutoNum type="arabicPeriod"/>
            </a:pPr>
            <a:r>
              <a:rPr lang="uk-UA" altLang="ru-RU" sz="1600" b="1">
                <a:solidFill>
                  <a:schemeClr val="accent2"/>
                </a:solidFill>
                <a:latin typeface="Century Schoolbook" panose="02040604050505020304" pitchFamily="18" charset="0"/>
              </a:rPr>
              <a:t>Написати вірш або казку про Трикутник.</a:t>
            </a:r>
            <a:endParaRPr lang="ru-RU" altLang="ru-RU" sz="1600" b="1">
              <a:solidFill>
                <a:schemeClr val="accent2"/>
              </a:solidFill>
              <a:latin typeface="Century Schoolbook" panose="02040604050505020304" pitchFamily="18" charset="0"/>
            </a:endParaRPr>
          </a:p>
          <a:p>
            <a:pPr algn="just" eaLnBrk="0" hangingPunct="0">
              <a:buFont typeface="Arial" panose="020B0604020202020204" pitchFamily="34" charset="0"/>
              <a:buAutoNum type="arabicPeriod"/>
            </a:pPr>
            <a:r>
              <a:rPr lang="uk-UA" altLang="ru-RU" sz="1600" b="1">
                <a:solidFill>
                  <a:schemeClr val="accent2"/>
                </a:solidFill>
                <a:latin typeface="Century Schoolbook" panose="02040604050505020304" pitchFamily="18" charset="0"/>
              </a:rPr>
              <a:t>Спробуйте розрізати рівносторонній трикутник на п’ять рівнобедрених.</a:t>
            </a:r>
            <a:endParaRPr lang="ru-RU" altLang="ru-RU" sz="1600" b="1">
              <a:solidFill>
                <a:schemeClr val="accent2"/>
              </a:solidFill>
              <a:latin typeface="Century Schoolbook" panose="02040604050505020304" pitchFamily="18" charset="0"/>
            </a:endParaRPr>
          </a:p>
          <a:p>
            <a:pPr algn="just" eaLnBrk="0" hangingPunct="0">
              <a:buFont typeface="Arial" panose="020B0604020202020204" pitchFamily="34" charset="0"/>
              <a:buAutoNum type="arabicPeriod"/>
            </a:pPr>
            <a:r>
              <a:rPr lang="uk-UA" altLang="ru-RU" sz="1600" b="1">
                <a:solidFill>
                  <a:schemeClr val="accent2"/>
                </a:solidFill>
                <a:latin typeface="Century Schoolbook" panose="02040604050505020304" pitchFamily="18" charset="0"/>
              </a:rPr>
              <a:t>Створити мозаїку, аплікацію чи малюнок, використовуючи різні види трикутників.</a:t>
            </a:r>
            <a:r>
              <a:rPr lang="uk-UA" altLang="ru-RU" sz="1600" b="1">
                <a:solidFill>
                  <a:srgbClr val="262673"/>
                </a:solidFill>
                <a:latin typeface="Century Schoolbook" panose="02040604050505020304" pitchFamily="18" charset="0"/>
              </a:rPr>
              <a:t> </a:t>
            </a:r>
          </a:p>
        </p:txBody>
      </p:sp>
      <p:pic>
        <p:nvPicPr>
          <p:cNvPr id="33795" name="Picture 11" descr="j02372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665" y="3861048"/>
            <a:ext cx="2192338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5"/>
          <p:cNvSpPr>
            <a:spLocks noChangeArrowheads="1" noChangeShapeType="1" noTextEdit="1"/>
          </p:cNvSpPr>
          <p:nvPr/>
        </p:nvSpPr>
        <p:spPr bwMode="auto">
          <a:xfrm>
            <a:off x="1835150" y="1052513"/>
            <a:ext cx="58499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entury Schoolbook" panose="02040604050505020304" pitchFamily="18" charset="0"/>
              </a:rPr>
              <a:t>Спасибі  за  урок!</a:t>
            </a:r>
          </a:p>
        </p:txBody>
      </p:sp>
      <p:grpSp>
        <p:nvGrpSpPr>
          <p:cNvPr id="36867" name="Group 3"/>
          <p:cNvGrpSpPr>
            <a:grpSpLocks/>
          </p:cNvGrpSpPr>
          <p:nvPr/>
        </p:nvGrpSpPr>
        <p:grpSpPr bwMode="auto">
          <a:xfrm>
            <a:off x="2339975" y="2492375"/>
            <a:ext cx="4751388" cy="2959100"/>
            <a:chOff x="1565" y="1298"/>
            <a:chExt cx="2993" cy="1864"/>
          </a:xfrm>
        </p:grpSpPr>
        <p:sp>
          <p:nvSpPr>
            <p:cNvPr id="36868" name="AutoShape 4"/>
            <p:cNvSpPr>
              <a:spLocks noChangeArrowheads="1"/>
            </p:cNvSpPr>
            <p:nvPr/>
          </p:nvSpPr>
          <p:spPr bwMode="auto">
            <a:xfrm>
              <a:off x="1882" y="1298"/>
              <a:ext cx="2676" cy="1542"/>
            </a:xfrm>
            <a:prstGeom prst="rtTriangle">
              <a:avLst/>
            </a:prstGeom>
            <a:solidFill>
              <a:srgbClr val="66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869" name="Text Box 5"/>
            <p:cNvSpPr txBox="1">
              <a:spLocks noChangeArrowheads="1"/>
            </p:cNvSpPr>
            <p:nvPr/>
          </p:nvSpPr>
          <p:spPr bwMode="auto">
            <a:xfrm rot="1789211">
              <a:off x="2744" y="1797"/>
              <a:ext cx="117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uk-UA" altLang="ru-RU"/>
                <a:t>Л О Г І К А</a:t>
              </a:r>
            </a:p>
          </p:txBody>
        </p:sp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1565" y="1344"/>
              <a:ext cx="272" cy="17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uk-UA" altLang="ru-RU"/>
                <a:t>Д</a:t>
              </a:r>
            </a:p>
            <a:p>
              <a:pPr>
                <a:spcBef>
                  <a:spcPct val="50000"/>
                </a:spcBef>
              </a:pPr>
              <a:r>
                <a:rPr lang="uk-UA" altLang="ru-RU"/>
                <a:t>О</a:t>
              </a:r>
            </a:p>
            <a:p>
              <a:pPr>
                <a:spcBef>
                  <a:spcPct val="50000"/>
                </a:spcBef>
              </a:pPr>
              <a:r>
                <a:rPr lang="uk-UA" altLang="ru-RU"/>
                <a:t>С</a:t>
              </a:r>
            </a:p>
            <a:p>
              <a:pPr>
                <a:spcBef>
                  <a:spcPct val="50000"/>
                </a:spcBef>
              </a:pPr>
              <a:r>
                <a:rPr lang="uk-UA" altLang="ru-RU"/>
                <a:t>В</a:t>
              </a:r>
            </a:p>
            <a:p>
              <a:pPr>
                <a:spcBef>
                  <a:spcPct val="50000"/>
                </a:spcBef>
              </a:pPr>
              <a:r>
                <a:rPr lang="uk-UA" altLang="ru-RU"/>
                <a:t>І</a:t>
              </a:r>
            </a:p>
            <a:p>
              <a:pPr>
                <a:spcBef>
                  <a:spcPct val="50000"/>
                </a:spcBef>
              </a:pPr>
              <a:r>
                <a:rPr lang="uk-UA" altLang="ru-RU"/>
                <a:t>Д</a:t>
              </a:r>
            </a:p>
            <a:p>
              <a:pPr>
                <a:spcBef>
                  <a:spcPct val="50000"/>
                </a:spcBef>
              </a:pPr>
              <a:endParaRPr lang="uk-UA" altLang="ru-RU"/>
            </a:p>
          </p:txBody>
        </p:sp>
        <p:sp>
          <p:nvSpPr>
            <p:cNvPr id="36871" name="Text Box 7"/>
            <p:cNvSpPr txBox="1">
              <a:spLocks noChangeArrowheads="1"/>
            </p:cNvSpPr>
            <p:nvPr/>
          </p:nvSpPr>
          <p:spPr bwMode="auto">
            <a:xfrm>
              <a:off x="2517" y="2931"/>
              <a:ext cx="117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uk-UA" altLang="ru-RU"/>
                <a:t>І Н Т У Ї Ц І Я </a:t>
              </a:r>
            </a:p>
          </p:txBody>
        </p:sp>
      </p:grp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2484438" y="5734050"/>
            <a:ext cx="37449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ru-RU" sz="2400"/>
              <a:t>інтуїція</a:t>
            </a:r>
            <a:r>
              <a:rPr lang="uk-UA" altLang="ru-RU" sz="2400" baseline="30000"/>
              <a:t>2</a:t>
            </a:r>
            <a:r>
              <a:rPr lang="uk-UA" altLang="ru-RU" sz="2400"/>
              <a:t>+досвід</a:t>
            </a:r>
            <a:r>
              <a:rPr lang="uk-UA" altLang="ru-RU" sz="2400" baseline="30000"/>
              <a:t>2</a:t>
            </a:r>
            <a:r>
              <a:rPr lang="uk-UA" altLang="ru-RU" sz="2400"/>
              <a:t>=логіка</a:t>
            </a:r>
            <a:r>
              <a:rPr lang="uk-UA" altLang="ru-RU" sz="2400" baseline="30000"/>
              <a:t>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</TotalTime>
  <Words>105</Words>
  <Application>Microsoft Office PowerPoint</Application>
  <PresentationFormat>Экран (4:3)</PresentationFormat>
  <Paragraphs>27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Century Schoolbook</vt:lpstr>
      <vt:lpstr>Times New Roman</vt:lpstr>
      <vt:lpstr>Оформление по умолчанию</vt:lpstr>
      <vt:lpstr>Презентация PowerPoint</vt:lpstr>
      <vt:lpstr>Презентация PowerPoint</vt:lpstr>
      <vt:lpstr>Звіт групи «Теоретики»</vt:lpstr>
      <vt:lpstr>Звіт групи «Практики»</vt:lpstr>
      <vt:lpstr>Фізкультхвилинка </vt:lpstr>
      <vt:lpstr>Звіт групи «Пошуковці»</vt:lpstr>
      <vt:lpstr>Звіт групи «Дослідники»</vt:lpstr>
      <vt:lpstr>Домашнє завдання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90</cp:revision>
  <dcterms:created xsi:type="dcterms:W3CDTF">2012-02-25T22:11:54Z</dcterms:created>
  <dcterms:modified xsi:type="dcterms:W3CDTF">2017-11-13T21:37:45Z</dcterms:modified>
</cp:coreProperties>
</file>