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9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BF71-38B7-8642-BFCE-EDAE9BD0CBAF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5CB-9D18-264E-A945-2D020344C9DA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FB6C-7E96-8F41-8872-189CA1C59F84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CDE-9BE7-C544-8ACB-7077DFC4270F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BA285-9698-1B45-8319-D90A8C63F150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6CD42-43FF-B740-998F-DCC3802C4CE3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FFBD-2EE4-8547-BBAE-A1AC91C8D77E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A2352-D7AC-F242-9256-A4477BCBF354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FC6A-9AE6-404D-9FDD-168B477B9C90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CDFD-B4CF-A241-8D71-E814B10BEAF4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26A7B589-FD4B-7E46-869A-CBADC5FC564E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8A92E-5FF9-8143-81B3-CCB531513398}" type="datetimeFigureOut">
              <a:rPr lang="en-US" dirty="0"/>
              <a:t>11/22/2017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7910" y="2911412"/>
            <a:ext cx="8561747" cy="2541431"/>
          </a:xfrm>
        </p:spPr>
        <p:txBody>
          <a:bodyPr/>
          <a:lstStyle/>
          <a:p>
            <a:r>
              <a:rPr lang="uk-UA" dirty="0" smtClean="0"/>
              <a:t>Команда «Трапеція»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111" y="4735109"/>
            <a:ext cx="8561746" cy="977621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37957"/>
          <a:stretch/>
        </p:blipFill>
        <p:spPr>
          <a:xfrm>
            <a:off x="4599786" y="165179"/>
            <a:ext cx="6248291" cy="3625985"/>
          </a:xfrm>
          <a:prstGeom prst="rect">
            <a:avLst/>
          </a:prstGeom>
          <a:solidFill>
            <a:srgbClr val="FFC000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599786" y="314154"/>
            <a:ext cx="6245255" cy="3328034"/>
          </a:xfrm>
          <a:prstGeom prst="rect">
            <a:avLst/>
          </a:prstGeom>
          <a:gradFill>
            <a:gsLst>
              <a:gs pos="27000">
                <a:schemeClr val="accent2">
                  <a:tint val="54000"/>
                  <a:satMod val="105000"/>
                  <a:lumMod val="110000"/>
                  <a:alpha val="1000"/>
                </a:schemeClr>
              </a:gs>
              <a:gs pos="100000">
                <a:schemeClr val="accent2">
                  <a:tint val="78000"/>
                  <a:alpha val="92000"/>
                  <a:satMod val="109000"/>
                  <a:lumMod val="10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063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3" y="359605"/>
            <a:ext cx="3482437" cy="23660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54" y="2859844"/>
            <a:ext cx="2471926" cy="21253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2492" y="3534507"/>
            <a:ext cx="2702669" cy="24427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53254" y="158262"/>
            <a:ext cx="805375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/>
              <a:t>Будівельне правило - найпростіший з точних будівельних інструментів. Причому слово "точний" - визначальне, адже якщо правило не точно, воно перетворюється на звичайну дерев'яну або алюмінієву рейку, придатну у кращому разі для підпирання дверей, щоб не ляскала на протязі.</a:t>
            </a:r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5794131" y="3042139"/>
            <a:ext cx="639786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/>
              <a:t>Штукатурне правило в основному виконує дві функції: контролює рівність поверхні на ділянці стіни або підлоги і використовується для вирівнювання штукатурних розчинів на стіні і стягувань на підлозі при нанесенні.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3141892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8870"/>
            <a:ext cx="6334139" cy="22603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29204"/>
            <a:ext cx="6353027" cy="29578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53026" y="558870"/>
            <a:ext cx="5976134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/>
              <a:t>Також це слово можна почути, займаючись в спортивному залі або в середовищі людей, які займаються </a:t>
            </a:r>
            <a:r>
              <a:rPr lang="uk-UA" sz="3200" dirty="0" err="1"/>
              <a:t>бодібілдінгом</a:t>
            </a:r>
            <a:r>
              <a:rPr lang="uk-UA" sz="3200" dirty="0"/>
              <a:t>, оскільки трапеції - це не лише геометрична фігура або спортивний акробатичний снаряд, але і потужні м'язи спини, які розташовані ззаду за шиєю.</a:t>
            </a:r>
          </a:p>
        </p:txBody>
      </p:sp>
    </p:spTree>
    <p:extLst>
      <p:ext uri="{BB962C8B-B14F-4D97-AF65-F5344CB8AC3E}">
        <p14:creationId xmlns:p14="http://schemas.microsoft.com/office/powerpoint/2010/main" val="28059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3572" y="1008993"/>
            <a:ext cx="7546428" cy="48049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10360" y="-21021"/>
            <a:ext cx="124757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/>
              <a:t>Коли коня ставлять в положення "трапеція", працює розтяжка передніх і задніх ніг і залежно від положення голови коня, працюють м'язи спини.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72856" y="933086"/>
            <a:ext cx="47191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Усе </a:t>
            </a:r>
            <a:r>
              <a:rPr lang="uk-UA" sz="2400" dirty="0"/>
              <a:t>це дуже корисно, а головне приємно для коня. Коні </a:t>
            </a:r>
            <a:r>
              <a:rPr lang="uk-UA" sz="2400" dirty="0" err="1" smtClean="0"/>
              <a:t>люб-лять</a:t>
            </a:r>
            <a:r>
              <a:rPr lang="uk-UA" sz="2400" dirty="0" smtClean="0"/>
              <a:t> </a:t>
            </a:r>
            <a:r>
              <a:rPr lang="uk-UA" sz="2400" dirty="0"/>
              <a:t>цю вправу. Крім того, з цього положення вчать коня тягнутися старанно вперед так, щоб максимально </a:t>
            </a:r>
            <a:r>
              <a:rPr lang="uk-UA" sz="2400" dirty="0" smtClean="0"/>
              <a:t>розпрями-</a:t>
            </a:r>
            <a:r>
              <a:rPr lang="uk-UA" sz="2400" dirty="0" err="1" smtClean="0"/>
              <a:t>лися</a:t>
            </a:r>
            <a:r>
              <a:rPr lang="uk-UA" sz="2400" dirty="0" smtClean="0"/>
              <a:t> </a:t>
            </a:r>
            <a:r>
              <a:rPr lang="uk-UA" sz="2400" dirty="0"/>
              <a:t>задні ноги, цю вправу ще називають "задній </a:t>
            </a:r>
            <a:r>
              <a:rPr lang="uk-UA" sz="2400" dirty="0" err="1"/>
              <a:t>кранч</a:t>
            </a:r>
            <a:r>
              <a:rPr lang="uk-UA" sz="2400" dirty="0"/>
              <a:t>", а також гойдатися вперед-назад, даючи навантаження то на передні, то на задні ноги. Ну і дуже красива і корисна вправа - уклін - так званий "передній </a:t>
            </a:r>
            <a:r>
              <a:rPr lang="uk-UA" sz="2400" dirty="0" err="1"/>
              <a:t>кранч</a:t>
            </a:r>
            <a:r>
              <a:rPr lang="uk-UA" sz="2400" dirty="0"/>
              <a:t>" або "</a:t>
            </a:r>
            <a:r>
              <a:rPr lang="uk-UA" sz="2400" dirty="0" err="1"/>
              <a:t>аве</a:t>
            </a:r>
            <a:r>
              <a:rPr lang="uk-UA" sz="2400" dirty="0"/>
              <a:t>", коли кінь глибоко прогинається.</a:t>
            </a:r>
          </a:p>
        </p:txBody>
      </p:sp>
    </p:spTree>
    <p:extLst>
      <p:ext uri="{BB962C8B-B14F-4D97-AF65-F5344CB8AC3E}">
        <p14:creationId xmlns:p14="http://schemas.microsoft.com/office/powerpoint/2010/main" val="21903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4921"/>
            <a:ext cx="3535680" cy="53416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934" y="0"/>
            <a:ext cx="7748427" cy="581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6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десь_жил_Фале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201" y="136634"/>
            <a:ext cx="4604823" cy="581264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 descr="00afgb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1319" y="483173"/>
            <a:ext cx="5695771" cy="416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9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372"/>
            <a:ext cx="5714212" cy="60538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212" y="304800"/>
            <a:ext cx="6782587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/>
              <a:t>Заслуги Фалеса </a:t>
            </a:r>
            <a:r>
              <a:rPr lang="uk-UA" sz="3200" b="1" i="1" dirty="0" smtClean="0"/>
              <a:t>(геометрія)</a:t>
            </a:r>
            <a:endParaRPr lang="uk-UA" sz="3200" b="1" i="1" dirty="0"/>
          </a:p>
          <a:p>
            <a:r>
              <a:rPr lang="ru-RU" sz="3200" b="1" i="1" dirty="0" err="1"/>
              <a:t>Вважається</a:t>
            </a:r>
            <a:r>
              <a:rPr lang="ru-RU" sz="3200" b="1" i="1" dirty="0"/>
              <a:t>, </a:t>
            </a:r>
            <a:r>
              <a:rPr lang="ru-RU" sz="3200" b="1" i="1" dirty="0" err="1"/>
              <a:t>що</a:t>
            </a:r>
            <a:r>
              <a:rPr lang="ru-RU" sz="3200" b="1" i="1" dirty="0"/>
              <a:t> Фалес першим </a:t>
            </a:r>
            <a:r>
              <a:rPr lang="ru-RU" sz="3200" b="1" i="1" dirty="0" err="1"/>
              <a:t>довів</a:t>
            </a:r>
            <a:r>
              <a:rPr lang="ru-RU" sz="3200" b="1" i="1" dirty="0"/>
              <a:t> </a:t>
            </a:r>
            <a:r>
              <a:rPr lang="ru-RU" sz="3200" b="1" i="1" dirty="0" err="1"/>
              <a:t>декілька</a:t>
            </a:r>
            <a:r>
              <a:rPr lang="ru-RU" sz="3200" b="1" i="1" dirty="0"/>
              <a:t> </a:t>
            </a:r>
            <a:r>
              <a:rPr lang="ru-RU" sz="3200" b="1" i="1" dirty="0" err="1"/>
              <a:t>геометричних</a:t>
            </a:r>
            <a:r>
              <a:rPr lang="ru-RU" sz="3200" b="1" i="1" dirty="0"/>
              <a:t> теорем, а </a:t>
            </a:r>
            <a:r>
              <a:rPr lang="ru-RU" sz="3200" b="1" i="1" dirty="0" err="1"/>
              <a:t>саме</a:t>
            </a:r>
            <a:r>
              <a:rPr lang="ru-RU" sz="3200" b="1" i="1" dirty="0"/>
              <a:t>:</a:t>
            </a:r>
          </a:p>
          <a:p>
            <a:pPr indent="-457200">
              <a:buFont typeface="Wingdings" panose="05000000000000000000" pitchFamily="2" charset="2"/>
              <a:buChar char="v"/>
            </a:pPr>
            <a:r>
              <a:rPr lang="uk-UA" sz="3200" b="1" i="1" dirty="0" smtClean="0"/>
              <a:t>вертикальні </a:t>
            </a:r>
            <a:r>
              <a:rPr lang="uk-UA" sz="3200" b="1" i="1" dirty="0"/>
              <a:t>кути рівні; </a:t>
            </a:r>
          </a:p>
          <a:p>
            <a:pPr indent="-457200">
              <a:buFont typeface="Wingdings" panose="05000000000000000000" pitchFamily="2" charset="2"/>
              <a:buChar char="v"/>
            </a:pPr>
            <a:r>
              <a:rPr lang="ru-RU" sz="3200" b="1" i="1" dirty="0" err="1"/>
              <a:t>трикутники</a:t>
            </a:r>
            <a:r>
              <a:rPr lang="ru-RU" sz="3200" b="1" i="1" dirty="0"/>
              <a:t> з </a:t>
            </a:r>
            <a:r>
              <a:rPr lang="ru-RU" sz="3200" b="1" i="1" dirty="0" err="1"/>
              <a:t>рівною</a:t>
            </a:r>
            <a:r>
              <a:rPr lang="ru-RU" sz="3200" b="1" i="1" dirty="0"/>
              <a:t> </a:t>
            </a:r>
            <a:r>
              <a:rPr lang="ru-RU" sz="3200" b="1" i="1" dirty="0" err="1"/>
              <a:t>однією</a:t>
            </a:r>
            <a:r>
              <a:rPr lang="ru-RU" sz="3200" b="1" i="1" dirty="0"/>
              <a:t> стороною і </a:t>
            </a:r>
            <a:r>
              <a:rPr lang="ru-RU" sz="3200" b="1" i="1" dirty="0" err="1"/>
              <a:t>рівними</a:t>
            </a:r>
            <a:r>
              <a:rPr lang="ru-RU" sz="3200" b="1" i="1" dirty="0"/>
              <a:t> кутами, </a:t>
            </a:r>
            <a:r>
              <a:rPr lang="ru-RU" sz="3200" b="1" i="1" dirty="0" err="1"/>
              <a:t>прилеглими</a:t>
            </a:r>
            <a:r>
              <a:rPr lang="ru-RU" sz="3200" b="1" i="1" dirty="0"/>
              <a:t> до </a:t>
            </a:r>
            <a:r>
              <a:rPr lang="ru-RU" sz="3200" b="1" i="1" dirty="0" err="1"/>
              <a:t>неї</a:t>
            </a:r>
            <a:r>
              <a:rPr lang="ru-RU" sz="3200" b="1" i="1" dirty="0"/>
              <a:t>, </a:t>
            </a:r>
            <a:r>
              <a:rPr lang="ru-RU" sz="3200" b="1" i="1" dirty="0" err="1"/>
              <a:t>рівні</a:t>
            </a:r>
            <a:r>
              <a:rPr lang="ru-RU" sz="3200" b="1" i="1" dirty="0"/>
              <a:t>; </a:t>
            </a:r>
          </a:p>
          <a:p>
            <a:pPr indent="-457200">
              <a:buFont typeface="Wingdings" panose="05000000000000000000" pitchFamily="2" charset="2"/>
              <a:buChar char="v"/>
            </a:pPr>
            <a:r>
              <a:rPr lang="ru-RU" sz="3200" b="1" i="1" dirty="0"/>
              <a:t>кути при </a:t>
            </a:r>
            <a:r>
              <a:rPr lang="ru-RU" sz="3200" b="1" i="1" dirty="0" err="1"/>
              <a:t>основі</a:t>
            </a:r>
            <a:r>
              <a:rPr lang="ru-RU" sz="3200" b="1" i="1" dirty="0"/>
              <a:t> </a:t>
            </a:r>
            <a:r>
              <a:rPr lang="ru-RU" sz="3200" b="1" i="1" dirty="0" err="1"/>
              <a:t>рівнобедреного</a:t>
            </a:r>
            <a:r>
              <a:rPr lang="ru-RU" sz="3200" b="1" i="1" dirty="0"/>
              <a:t> </a:t>
            </a:r>
            <a:r>
              <a:rPr lang="ru-RU" sz="3200" b="1" i="1" dirty="0" err="1"/>
              <a:t>трикутника</a:t>
            </a:r>
            <a:r>
              <a:rPr lang="ru-RU" sz="3200" b="1" i="1" dirty="0"/>
              <a:t> </a:t>
            </a:r>
            <a:r>
              <a:rPr lang="ru-RU" sz="3200" b="1" i="1" dirty="0" err="1"/>
              <a:t>рівні</a:t>
            </a:r>
            <a:r>
              <a:rPr lang="ru-RU" sz="3200" b="1" i="1" dirty="0"/>
              <a:t>; </a:t>
            </a:r>
          </a:p>
          <a:p>
            <a:pPr indent="-457200">
              <a:buFont typeface="Wingdings" panose="05000000000000000000" pitchFamily="2" charset="2"/>
              <a:buChar char="v"/>
            </a:pPr>
            <a:r>
              <a:rPr lang="uk-UA" sz="3200" b="1" i="1" dirty="0"/>
              <a:t>діаметр ділить круг навпіл;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3200" b="1" i="1" dirty="0" smtClean="0"/>
              <a:t>перший </a:t>
            </a:r>
            <a:r>
              <a:rPr lang="ru-RU" sz="3200" b="1" i="1" dirty="0"/>
              <a:t>вписав </a:t>
            </a:r>
            <a:r>
              <a:rPr lang="ru-RU" sz="3200" b="1" i="1" dirty="0" err="1"/>
              <a:t>прямокутний</a:t>
            </a:r>
            <a:r>
              <a:rPr lang="ru-RU" sz="3200" b="1" i="1" dirty="0"/>
              <a:t> </a:t>
            </a:r>
            <a:r>
              <a:rPr lang="ru-RU" sz="3200" b="1" i="1" dirty="0" err="1"/>
              <a:t>трикутник</a:t>
            </a:r>
            <a:r>
              <a:rPr lang="ru-RU" sz="3200" b="1" i="1" dirty="0"/>
              <a:t> в </a:t>
            </a:r>
            <a:r>
              <a:rPr lang="ru-RU" sz="3200" b="1" i="1" dirty="0" smtClean="0"/>
              <a:t>круг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89521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297" y="91129"/>
            <a:ext cx="4592101" cy="45628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0082" y="-389672"/>
            <a:ext cx="5858335" cy="789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16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8520" y="0"/>
            <a:ext cx="5394960" cy="6858000"/>
          </a:xfrm>
          <a:prstGeom prst="rect">
            <a:avLst/>
          </a:prstGeom>
        </p:spPr>
      </p:pic>
      <p:pic>
        <p:nvPicPr>
          <p:cNvPr id="3" name="Цирк  Супер-Скок  Трапеци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2193" y="-213985"/>
            <a:ext cx="12274193" cy="690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53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654" y="-172093"/>
            <a:ext cx="8239874" cy="617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5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7144" y="1246287"/>
            <a:ext cx="12229776" cy="456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7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75454" y="84081"/>
            <a:ext cx="541654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/>
              <a:t>А чи відомо вам, що уперше в 1947 році відомий французький модельєр Крістіан </a:t>
            </a:r>
            <a:r>
              <a:rPr lang="uk-UA" sz="3200" dirty="0" err="1"/>
              <a:t>Діор</a:t>
            </a:r>
            <a:r>
              <a:rPr lang="uk-UA" sz="3200" dirty="0"/>
              <a:t> зробив показ мод, в якому був присутнім силует спідниці-трапеції. І хоча вже пройшло </a:t>
            </a:r>
            <a:r>
              <a:rPr lang="uk-UA" sz="3200" dirty="0" err="1" smtClean="0"/>
              <a:t>сімдесять</a:t>
            </a:r>
            <a:r>
              <a:rPr lang="uk-UA" sz="3200" dirty="0" smtClean="0"/>
              <a:t> </a:t>
            </a:r>
            <a:r>
              <a:rPr lang="uk-UA" sz="3200" dirty="0"/>
              <a:t>років, цей силует досі в моді, і не втрачає своєї актуальності, і до цього дня.</a:t>
            </a:r>
          </a:p>
          <a:p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144"/>
            <a:ext cx="6775454" cy="516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17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lery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123</TotalTime>
  <Words>339</Words>
  <Application>Microsoft Office PowerPoint</Application>
  <PresentationFormat>Широкоэкранный</PresentationFormat>
  <Paragraphs>14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Palatino Linotype</vt:lpstr>
      <vt:lpstr>Wingdings</vt:lpstr>
      <vt:lpstr>Gallery</vt:lpstr>
      <vt:lpstr>Команда «Трапеція»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Команда «Трапеція»</dc:title>
  <dc:creator>Vlad Pushka</dc:creator>
  <cp:lastModifiedBy>Vlad Pushka</cp:lastModifiedBy>
  <cp:revision>10</cp:revision>
  <dcterms:created xsi:type="dcterms:W3CDTF">2017-11-18T14:32:47Z</dcterms:created>
  <dcterms:modified xsi:type="dcterms:W3CDTF">2017-11-22T04:57:10Z</dcterms:modified>
</cp:coreProperties>
</file>