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3" r:id="rId2"/>
    <p:sldId id="258" r:id="rId3"/>
    <p:sldId id="260" r:id="rId4"/>
    <p:sldId id="263" r:id="rId5"/>
    <p:sldId id="261" r:id="rId6"/>
    <p:sldId id="266" r:id="rId7"/>
    <p:sldId id="264" r:id="rId8"/>
    <p:sldId id="269" r:id="rId9"/>
    <p:sldId id="271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B901A2B7-8610-4E8C-8DEA-CBEEEFA763D6}">
          <p14:sldIdLst>
            <p14:sldId id="256"/>
            <p14:sldId id="258"/>
            <p14:sldId id="260"/>
            <p14:sldId id="259"/>
            <p14:sldId id="263"/>
            <p14:sldId id="262"/>
            <p14:sldId id="261"/>
            <p14:sldId id="267"/>
            <p14:sldId id="266"/>
            <p14:sldId id="265"/>
            <p14:sldId id="264"/>
            <p14:sldId id="270"/>
            <p14:sldId id="269"/>
            <p14:sldId id="272"/>
            <p14:sldId id="271"/>
            <p14:sldId id="26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564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19F43-E918-416A-99CD-32866A29C9BF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437D-86B4-4E78-A349-8057E5605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89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5437D-86B4-4E78-A349-8057E560529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787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EE448-0A3F-4783-BDBA-6500A2A0A817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3818-A4E6-48DC-8D3B-B063F82268FE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985F-B13E-4DDC-A23A-2B901F57D2F6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EF83E-DC81-442E-AEAD-E19B6651C03C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79E89-3F50-45A3-97CC-F0256DE6A741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573C-276A-46E3-9DEE-83C80006533B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62C8-90C7-4058-9159-80B8CD719532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E19D-8EEA-4494-8424-1310B6D2CB25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9390-7431-4107-81B4-3CFDCF0398BD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C50CA-2A54-43F3-88ED-B593085FD9A6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B12AC-5682-4A2E-AC7A-C8837A2FE630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E02D2-25BC-47D4-94EC-DC7CDCF02BAA}" type="datetime1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s://we.org.ua/malovnychi-kutochky-ukrayiny/zaporizka-oblast/natsionalnyj-zapovidnyk-hortytsya-ostri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Об'єм прямокутного паралелепіпеда та куба.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Домашнє завдання: </a:t>
            </a:r>
            <a:r>
              <a:rPr lang="uk-UA" b="1" dirty="0" smtClean="0">
                <a:latin typeface="A Font with Serifs" pitchFamily="2" charset="0"/>
              </a:rPr>
              <a:t/>
            </a:r>
            <a:br>
              <a:rPr lang="uk-UA" b="1" dirty="0" smtClean="0">
                <a:latin typeface="A Font with Serifs" pitchFamily="2" charset="0"/>
              </a:rPr>
            </a:br>
            <a:endParaRPr lang="ru-RU" b="1" dirty="0">
              <a:latin typeface="A Font with Serifs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928663" y="1600200"/>
            <a:ext cx="7358114" cy="4525963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Зробити відповідні заміри та знайти об'єм своєї кімнати.</a:t>
            </a:r>
          </a:p>
          <a:p>
            <a:r>
              <a:rPr lang="uk-UA" dirty="0" smtClean="0"/>
              <a:t>Виготовити макет паралелепіпеда (куба) з паперу, металевого дроту або інших матеріалів.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144000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9107" y="142852"/>
            <a:ext cx="73448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 чудес України</a:t>
            </a:r>
            <a:endParaRPr lang="uk-UA" sz="66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755576" y="1444424"/>
            <a:ext cx="7488832" cy="4896544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2</a:t>
            </a:fld>
            <a:endParaRPr lang="ru-RU" sz="1600" dirty="0"/>
          </a:p>
        </p:txBody>
      </p:sp>
      <p:pic>
        <p:nvPicPr>
          <p:cNvPr id="1026" name="Picture 2" descr="C:\Documents and Settings\Administrator.MICROSOF-8AE2C5\Рабочий стол\ukra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357298"/>
            <a:ext cx="772057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144000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42860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Національний </a:t>
            </a:r>
            <a:r>
              <a:rPr lang="uk-UA" sz="2400" dirty="0" err="1" smtClean="0"/>
              <a:t>історико-архітектурний</a:t>
            </a:r>
            <a:r>
              <a:rPr lang="uk-UA" sz="2400" dirty="0" smtClean="0"/>
              <a:t> заповідник «Кам'янець»</a:t>
            </a:r>
          </a:p>
          <a:p>
            <a:pPr algn="ctr"/>
            <a:r>
              <a:rPr lang="uk-UA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Кам'янець – Подільський, Хмельницька область)</a:t>
            </a:r>
            <a:endParaRPr lang="uk-UA" sz="2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3</a:t>
            </a:fld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1500174"/>
            <a:ext cx="39290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Особливою спорудою є  </a:t>
            </a:r>
            <a:r>
              <a:rPr lang="uk-UA" sz="2000" b="1" dirty="0" smtClean="0"/>
              <a:t>Замковий міст </a:t>
            </a:r>
            <a:r>
              <a:rPr lang="uk-UA" sz="2000" dirty="0" smtClean="0"/>
              <a:t>– суцільний кам'яний мур, що сполучає Старе місто із Замковим комплексом. </a:t>
            </a:r>
          </a:p>
          <a:p>
            <a:pPr algn="ctr"/>
            <a:r>
              <a:rPr lang="uk-UA" sz="2000" dirty="0" smtClean="0"/>
              <a:t>Деякі науковці стверджують, що міст було закладено ще римлянами у </a:t>
            </a:r>
            <a:r>
              <a:rPr lang="uk-UA" sz="2000" b="1" dirty="0" smtClean="0"/>
              <a:t>II столітті</a:t>
            </a:r>
            <a:r>
              <a:rPr lang="uk-UA" sz="2000" dirty="0" smtClean="0"/>
              <a:t>.</a:t>
            </a:r>
          </a:p>
          <a:p>
            <a:pPr algn="ctr"/>
            <a:r>
              <a:rPr lang="uk-UA" sz="2000" dirty="0" smtClean="0"/>
              <a:t>Його включено до </a:t>
            </a:r>
            <a:r>
              <a:rPr lang="uk-UA" sz="2000" b="1" dirty="0" smtClean="0"/>
              <a:t>Книги рекордів України</a:t>
            </a:r>
            <a:r>
              <a:rPr lang="uk-UA" sz="2000" dirty="0" smtClean="0"/>
              <a:t>, як найстаріший.</a:t>
            </a:r>
          </a:p>
          <a:p>
            <a:pPr algn="ctr"/>
            <a:endParaRPr lang="uk-UA" b="1" i="1" dirty="0" smtClean="0"/>
          </a:p>
          <a:p>
            <a:pPr algn="just"/>
            <a:r>
              <a:rPr lang="uk-UA" b="1" i="1" dirty="0" smtClean="0"/>
              <a:t>Завдання №2. </a:t>
            </a:r>
            <a:r>
              <a:rPr lang="uk-UA" dirty="0" smtClean="0"/>
              <a:t>Знайдіть об'єм Замкового мосту, якщо його довжина – 86 м, ширина у підніжжя – 10 м, висота -  25 м.</a:t>
            </a:r>
          </a:p>
        </p:txBody>
      </p:sp>
      <p:sp>
        <p:nvSpPr>
          <p:cNvPr id="16386" name="AutoShape 2" descr="Замковий міс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 descr="C:\Documents and Settings\Administrator.MICROSOF-8AE2C5\Рабочий стол\igor-melika-dnister-22-26-08-2012-kamianets-podilskyi-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285860"/>
            <a:ext cx="450059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001156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85720" y="35716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 smtClean="0"/>
              <a:t>Києво-Печерська лавра</a:t>
            </a:r>
            <a:endParaRPr lang="uk-UA" sz="2800" dirty="0" smtClean="0"/>
          </a:p>
          <a:p>
            <a:pPr algn="ctr"/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Київ)</a:t>
            </a:r>
            <a:endParaRPr lang="ru-RU" sz="28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4</a:t>
            </a:fld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1214422"/>
            <a:ext cx="4572032" cy="488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Києво-Печерська лавра – православний монастир, заснований у 1051 році.</a:t>
            </a:r>
          </a:p>
          <a:p>
            <a:pPr algn="ctr"/>
            <a:r>
              <a:rPr lang="uk-UA" sz="2000" dirty="0" smtClean="0"/>
              <a:t>Назва лаври «Печерська» походить від слова «печери», бо саме у печерах на її території оселялись перші монахи. </a:t>
            </a:r>
          </a:p>
          <a:p>
            <a:pPr algn="ctr"/>
            <a:r>
              <a:rPr lang="uk-UA" sz="2000" dirty="0" smtClean="0"/>
              <a:t>Сучасний лаврський ансамбль розташований на площі 22 га і поділяється на такі частини: Верхня лавра, </a:t>
            </a:r>
            <a:r>
              <a:rPr lang="uk-UA" sz="2000" b="1" dirty="0" smtClean="0"/>
              <a:t>Ближні печери </a:t>
            </a:r>
            <a:r>
              <a:rPr lang="uk-UA" sz="2000" dirty="0" smtClean="0"/>
              <a:t>та Дальні печери.</a:t>
            </a:r>
          </a:p>
          <a:p>
            <a:pPr algn="just">
              <a:lnSpc>
                <a:spcPct val="80000"/>
              </a:lnSpc>
            </a:pPr>
            <a:endParaRPr lang="uk-UA" sz="2200" b="1" i="1" dirty="0" smtClean="0"/>
          </a:p>
          <a:p>
            <a:pPr algn="just">
              <a:lnSpc>
                <a:spcPct val="80000"/>
              </a:lnSpc>
            </a:pPr>
            <a:r>
              <a:rPr lang="uk-UA" sz="2200" b="1" i="1" dirty="0" smtClean="0"/>
              <a:t>Завдання №3. </a:t>
            </a:r>
            <a:r>
              <a:rPr lang="uk-UA" sz="2000" dirty="0" smtClean="0"/>
              <a:t>Загальний об'єм  підземних коридорів Ближніх печер становить 762 кубічних метра.  Скільки метрів становить довжина підземних коридорів, якщо ширина сягає майже 2 м, а висота — на 1 метр більша за ширину.</a:t>
            </a:r>
            <a:endParaRPr lang="uk-UA" sz="2000" dirty="0"/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4422"/>
            <a:ext cx="4357718" cy="5509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144000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428604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/>
              <a:t>Національний дендрологічний парк «Софіївка»</a:t>
            </a:r>
            <a:endParaRPr lang="uk-UA" sz="2800" dirty="0" smtClean="0"/>
          </a:p>
          <a:p>
            <a:pPr algn="ctr"/>
            <a:r>
              <a:rPr lang="uk-UA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Умань, Черкаська область)</a:t>
            </a:r>
            <a:endParaRPr lang="ru-RU" sz="2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5</a:t>
            </a:fld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1214422"/>
            <a:ext cx="4000496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900" dirty="0" smtClean="0"/>
              <a:t>Головна композиція парку проходить по річці Кам’янка, де споруджено ряд штучних басейнів та ставів.</a:t>
            </a:r>
          </a:p>
          <a:p>
            <a:pPr algn="ctr"/>
            <a:r>
              <a:rPr lang="uk-UA" sz="1900" dirty="0" smtClean="0"/>
              <a:t>На березі Верхнього ставу розміщений Амстердамський шлюз. </a:t>
            </a:r>
          </a:p>
          <a:p>
            <a:pPr algn="ctr"/>
            <a:r>
              <a:rPr lang="uk-UA" sz="1900" dirty="0" smtClean="0"/>
              <a:t>Шлюзове облаштування призначене для пропускання човнів з Верхнього ставу в </a:t>
            </a:r>
            <a:r>
              <a:rPr lang="uk-UA" sz="1900" b="1" dirty="0" smtClean="0"/>
              <a:t>підземну річку </a:t>
            </a:r>
            <a:r>
              <a:rPr lang="uk-UA" sz="1900" b="1" dirty="0" err="1" smtClean="0"/>
              <a:t>Ахеронт</a:t>
            </a:r>
            <a:r>
              <a:rPr lang="uk-UA" sz="1900" b="1" dirty="0" smtClean="0"/>
              <a:t>.</a:t>
            </a:r>
            <a:endParaRPr lang="uk-UA" sz="1900" b="1" i="1" dirty="0" smtClean="0"/>
          </a:p>
          <a:p>
            <a:pPr algn="just">
              <a:lnSpc>
                <a:spcPct val="80000"/>
              </a:lnSpc>
            </a:pPr>
            <a:endParaRPr lang="uk-UA" sz="2000" b="1" i="1" dirty="0" smtClean="0"/>
          </a:p>
          <a:p>
            <a:pPr algn="just">
              <a:lnSpc>
                <a:spcPct val="80000"/>
              </a:lnSpc>
            </a:pPr>
            <a:endParaRPr lang="uk-UA" sz="2000" b="1" i="1" dirty="0" smtClean="0"/>
          </a:p>
          <a:p>
            <a:pPr algn="just">
              <a:lnSpc>
                <a:spcPct val="80000"/>
              </a:lnSpc>
            </a:pPr>
            <a:r>
              <a:rPr lang="uk-UA" sz="2000" b="1" i="1" dirty="0" smtClean="0"/>
              <a:t>Завдання №4. </a:t>
            </a:r>
            <a:r>
              <a:rPr lang="uk-UA" sz="2000" dirty="0" smtClean="0"/>
              <a:t>Знайдіть довжину підземної річки </a:t>
            </a:r>
            <a:r>
              <a:rPr lang="uk-UA" sz="2000" dirty="0" err="1" smtClean="0"/>
              <a:t>Ахеронт</a:t>
            </a:r>
            <a:r>
              <a:rPr lang="uk-UA" sz="2000" dirty="0" smtClean="0"/>
              <a:t> якщо, об'єм води в ній становить 1989 метрів кубічних, а ширина і висота по 3 м (розв'яжіть задачу алгебраїчним способом).</a:t>
            </a:r>
            <a:endParaRPr lang="uk-UA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9" y="1285860"/>
            <a:ext cx="4797075" cy="5208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8929718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2844" y="357166"/>
            <a:ext cx="885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Національний заповідник “ Софія Київська ”</a:t>
            </a:r>
          </a:p>
          <a:p>
            <a:pPr algn="ctr"/>
            <a:r>
              <a:rPr lang="uk-UA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Київ) </a:t>
            </a:r>
            <a:endParaRPr lang="uk-UA" sz="28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6</a:t>
            </a:fld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1214422"/>
            <a:ext cx="41434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2000" dirty="0" smtClean="0"/>
              <a:t>Софія Київська – це осередок духовного життя. </a:t>
            </a:r>
          </a:p>
          <a:p>
            <a:pPr algn="ctr">
              <a:lnSpc>
                <a:spcPct val="80000"/>
              </a:lnSpc>
            </a:pPr>
            <a:r>
              <a:rPr lang="uk-UA" sz="2000" dirty="0" smtClean="0"/>
              <a:t>В Соборі Святої Софії (Мудрості) зібрано понад 3000 квадратних метрів фресок і мозаїк 11 століття, що представляє собою своєрідний світовий рекорд.</a:t>
            </a:r>
          </a:p>
          <a:p>
            <a:pPr algn="ctr">
              <a:lnSpc>
                <a:spcPct val="80000"/>
              </a:lnSpc>
            </a:pPr>
            <a:r>
              <a:rPr lang="uk-UA" sz="2000" dirty="0" smtClean="0"/>
              <a:t>Він має два поверхи, які увінчують 19 куполів, з яких 8 мають старовинну сферичну форму, а 11 – грушоподібну.</a:t>
            </a:r>
          </a:p>
          <a:p>
            <a:pPr algn="ctr">
              <a:lnSpc>
                <a:spcPct val="80000"/>
              </a:lnSpc>
            </a:pPr>
            <a:endParaRPr lang="uk-UA" b="1" i="1" dirty="0" smtClean="0"/>
          </a:p>
          <a:p>
            <a:pPr algn="just">
              <a:lnSpc>
                <a:spcPct val="80000"/>
              </a:lnSpc>
            </a:pPr>
            <a:endParaRPr lang="uk-UA" b="1" i="1" dirty="0" smtClean="0"/>
          </a:p>
          <a:p>
            <a:pPr algn="just">
              <a:lnSpc>
                <a:spcPct val="80000"/>
              </a:lnSpc>
            </a:pPr>
            <a:r>
              <a:rPr lang="uk-UA" b="1" i="1" dirty="0" smtClean="0"/>
              <a:t>Завдання №5. </a:t>
            </a:r>
            <a:r>
              <a:rPr lang="uk-UA" dirty="0" smtClean="0"/>
              <a:t>Висота Собору дорівнює 29 метрів, що в 2 рази менше за його довжину. А ширина Собору на 18 метрів більша за довжину. Знайдіть об'єм Собору Святої Софії (розв'яжіть задачу арифметичним способом).</a:t>
            </a:r>
          </a:p>
          <a:p>
            <a:pPr algn="just">
              <a:lnSpc>
                <a:spcPct val="80000"/>
              </a:lnSpc>
            </a:pPr>
            <a:endParaRPr lang="uk-UA" dirty="0" smtClean="0"/>
          </a:p>
          <a:p>
            <a:pPr algn="just">
              <a:lnSpc>
                <a:spcPct val="80000"/>
              </a:lnSpc>
            </a:pPr>
            <a:r>
              <a:rPr lang="uk-UA" dirty="0" smtClean="0"/>
              <a:t>   </a:t>
            </a: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984"/>
            <a:ext cx="4749678" cy="544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323122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35716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Національний заповідник “</a:t>
            </a:r>
            <a:r>
              <a:rPr lang="vi-VN" sz="2800" dirty="0" smtClean="0"/>
              <a:t>Херсонес Таврійський</a:t>
            </a:r>
            <a:r>
              <a:rPr lang="uk-UA" sz="2800" dirty="0" smtClean="0"/>
              <a:t>”</a:t>
            </a:r>
          </a:p>
          <a:p>
            <a:pPr algn="ctr"/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Севастополь, Крим)</a:t>
            </a:r>
            <a:endParaRPr lang="ru-RU" sz="28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7</a:t>
            </a:fld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1214422"/>
            <a:ext cx="450056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Античне місто Херсонес засновано приблизно у 422 році до н.е. </a:t>
            </a:r>
          </a:p>
          <a:p>
            <a:pPr algn="ctr"/>
            <a:r>
              <a:rPr lang="uk-UA" sz="2000" dirty="0" smtClean="0"/>
              <a:t>Планування міста – 6  вулиць вздовж та  30 впоперек міста. Житлові квартали – це 3 – 4 садиби, які були оснащені водопроводом і каналізацією.</a:t>
            </a:r>
          </a:p>
          <a:p>
            <a:pPr algn="ctr"/>
            <a:r>
              <a:rPr lang="uk-UA" sz="2000" dirty="0" smtClean="0"/>
              <a:t>На території Херсонеса збереглися – античний театр, монетний двір, казарма, водосховище, мавзолей, міська лазня та інші будівлі.</a:t>
            </a:r>
          </a:p>
          <a:p>
            <a:pPr algn="just">
              <a:lnSpc>
                <a:spcPct val="80000"/>
              </a:lnSpc>
            </a:pPr>
            <a:endParaRPr lang="uk-UA" sz="2000" b="1" i="1" dirty="0" smtClean="0"/>
          </a:p>
          <a:p>
            <a:pPr algn="just">
              <a:lnSpc>
                <a:spcPct val="80000"/>
              </a:lnSpc>
            </a:pPr>
            <a:r>
              <a:rPr lang="uk-UA" sz="2000" b="1" i="1" dirty="0" smtClean="0"/>
              <a:t>Завдання №6.  </a:t>
            </a:r>
            <a:r>
              <a:rPr lang="uk-UA" sz="2000" dirty="0" smtClean="0"/>
              <a:t>На території  Херсонеса археологами знайдено 2 підземних сховища кубічної форми – одне для питної води, інше для засолювання риби. На скільки метрів кубічних об'єм водосховища (з ребром 1500 см) більше за об'єм сховища для засолювання риби (з ребром  100 дм)?</a:t>
            </a:r>
          </a:p>
          <a:p>
            <a:pPr algn="just"/>
            <a:endParaRPr lang="uk-UA" sz="2400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285860"/>
            <a:ext cx="4519826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648"/>
            <a:ext cx="9144000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2844" y="357166"/>
            <a:ext cx="9001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Державний історико - архітектурний заповідник Хотинська фортеця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(місто Хотин, Чернігівська область)</a:t>
            </a:r>
            <a:endParaRPr lang="uk-UA" sz="2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8</a:t>
            </a:fld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1285860"/>
            <a:ext cx="4429124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Хотинська фортеця — це справжня перлина архітектури 13 - 18 століть. Вона є місцем де поєднуються християнська та мусульманська релігії.</a:t>
            </a:r>
          </a:p>
          <a:p>
            <a:pPr algn="ctr"/>
            <a:r>
              <a:rPr lang="uk-UA" sz="2000" dirty="0" smtClean="0"/>
              <a:t>До сьогоднішніх днів на території Хотинської фортеці зберігся старовинний колодязь, глибина якого сягає 62 метри.  Воду з колодязя можна брати і нині</a:t>
            </a:r>
            <a:r>
              <a:rPr lang="uk-UA" dirty="0" smtClean="0"/>
              <a:t>.</a:t>
            </a:r>
          </a:p>
          <a:p>
            <a:pPr algn="ctr"/>
            <a:endParaRPr lang="uk-UA" dirty="0" smtClean="0"/>
          </a:p>
          <a:p>
            <a:pPr algn="just">
              <a:lnSpc>
                <a:spcPct val="80000"/>
              </a:lnSpc>
            </a:pPr>
            <a:endParaRPr lang="uk-UA" b="1" i="1" dirty="0" smtClean="0"/>
          </a:p>
          <a:p>
            <a:pPr algn="just">
              <a:lnSpc>
                <a:spcPct val="80000"/>
              </a:lnSpc>
            </a:pPr>
            <a:r>
              <a:rPr lang="uk-UA" b="1" i="1" dirty="0" smtClean="0"/>
              <a:t>Завдання №7.  </a:t>
            </a:r>
            <a:r>
              <a:rPr lang="uk-UA" dirty="0" smtClean="0"/>
              <a:t>Основа колодязя – квадрат зі стороною </a:t>
            </a:r>
            <a:r>
              <a:rPr lang="uk-UA" dirty="0" smtClean="0"/>
              <a:t>20 дециметрів. </a:t>
            </a:r>
            <a:r>
              <a:rPr lang="uk-UA" dirty="0" smtClean="0"/>
              <a:t>Рівень води в ньому становить 57 метрів. Знайдіть об'єм води, якою наповнений </a:t>
            </a:r>
            <a:r>
              <a:rPr lang="uk-UA" dirty="0" smtClean="0"/>
              <a:t>колодязь (в літрах).</a:t>
            </a:r>
            <a:endParaRPr lang="uk-UA" dirty="0" smtClean="0"/>
          </a:p>
          <a:p>
            <a:pPr algn="just">
              <a:lnSpc>
                <a:spcPct val="80000"/>
              </a:lnSpc>
            </a:pPr>
            <a:endParaRPr lang="uk-UA" dirty="0" smtClean="0"/>
          </a:p>
          <a:p>
            <a:pPr algn="just"/>
            <a:r>
              <a:rPr lang="uk-UA" dirty="0" smtClean="0"/>
              <a:t>	</a:t>
            </a:r>
            <a:endParaRPr lang="uk-UA" dirty="0"/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357298"/>
            <a:ext cx="471490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978" y="5877272"/>
            <a:ext cx="1138022" cy="72008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85728"/>
            <a:ext cx="8929718" cy="936104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357166"/>
            <a:ext cx="885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Національний заповідник “</a:t>
            </a:r>
            <a:r>
              <a:rPr lang="vi-VN" sz="2800" dirty="0" smtClean="0"/>
              <a:t>Хортиця</a:t>
            </a:r>
            <a:r>
              <a:rPr lang="uk-UA" sz="2800" dirty="0" smtClean="0"/>
              <a:t>”</a:t>
            </a:r>
          </a:p>
          <a:p>
            <a:pPr algn="ctr"/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(острів поблизу міста Запоріжжя, нижче Дніпрогесу)</a:t>
            </a:r>
            <a:endParaRPr lang="ru-RU" sz="28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140" y="6104035"/>
            <a:ext cx="576064" cy="365125"/>
          </a:xfrm>
        </p:spPr>
        <p:txBody>
          <a:bodyPr/>
          <a:lstStyle/>
          <a:p>
            <a:fld id="{B19B0651-EE4F-4900-A07F-96A6BFA9D0F0}" type="slidenum">
              <a:rPr lang="ru-RU" sz="1600" smtClean="0"/>
              <a:pPr/>
              <a:t>9</a:t>
            </a:fld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285860"/>
            <a:ext cx="442915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700" dirty="0" smtClean="0"/>
              <a:t>Хортиця – найбільший острів на Дніпрі. </a:t>
            </a:r>
          </a:p>
          <a:p>
            <a:pPr algn="ctr"/>
            <a:r>
              <a:rPr lang="uk-UA" sz="1700" dirty="0" smtClean="0"/>
              <a:t>На острові Хортиця була заснована Запорізька Січ – укріплений табір українських козаків, що став згодом центром козацької держави.</a:t>
            </a:r>
            <a:r>
              <a:rPr lang="ru-RU" sz="1700" dirty="0" smtClean="0"/>
              <a:t/>
            </a:r>
            <a:br>
              <a:rPr lang="ru-RU" sz="1700" dirty="0" smtClean="0"/>
            </a:br>
            <a:r>
              <a:rPr lang="en-US" sz="1700" dirty="0" smtClean="0">
                <a:hlinkClick r:id="rId4"/>
              </a:rPr>
              <a:t> </a:t>
            </a:r>
            <a:r>
              <a:rPr lang="uk-UA" sz="1700" dirty="0" smtClean="0"/>
              <a:t>Одною з найвідоміших пам’яток острова є</a:t>
            </a:r>
          </a:p>
          <a:p>
            <a:pPr algn="ctr"/>
            <a:r>
              <a:rPr lang="uk-UA" sz="1700" dirty="0" smtClean="0"/>
              <a:t> старий Запорізький дуб. </a:t>
            </a:r>
          </a:p>
          <a:p>
            <a:pPr algn="ctr"/>
            <a:r>
              <a:rPr lang="uk-UA" sz="1700" dirty="0" smtClean="0"/>
              <a:t>За однією з легенд, саме під ним запорозькі козаки писали листа турецькому султанові.</a:t>
            </a:r>
          </a:p>
          <a:p>
            <a:pPr algn="ctr"/>
            <a:r>
              <a:rPr lang="uk-UA" sz="1700" dirty="0" smtClean="0"/>
              <a:t>Експерти стверджують, що Козацький дуб на острові Хортиця має вік більше 700 років. Його висота понад 36 метрів, воно має крону діаметром 43 метри та стовбур шириною більше 6 метрів.</a:t>
            </a:r>
          </a:p>
          <a:p>
            <a:pPr algn="just">
              <a:lnSpc>
                <a:spcPct val="80000"/>
              </a:lnSpc>
            </a:pPr>
            <a:r>
              <a:rPr lang="uk-UA" b="1" i="1" dirty="0" smtClean="0"/>
              <a:t>Завдання №8. </a:t>
            </a:r>
            <a:r>
              <a:rPr lang="uk-UA" dirty="0" smtClean="0"/>
              <a:t>Острів</a:t>
            </a:r>
            <a:r>
              <a:rPr lang="uk-UA" b="1" i="1" dirty="0" smtClean="0"/>
              <a:t> </a:t>
            </a:r>
            <a:r>
              <a:rPr lang="uk-UA" dirty="0" smtClean="0"/>
              <a:t>Хортиця витягнутий із північного заходу на південний схід, має довжину 12 км 500 м, ширину в середньому 2 км 500 м. Знайти площу острова в гектарах.</a:t>
            </a:r>
          </a:p>
          <a:p>
            <a:pPr algn="ctr"/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0"/>
            <a:ext cx="4495187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668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434</Words>
  <Application>Microsoft Office PowerPoint</Application>
  <PresentationFormat>Экран (4:3)</PresentationFormat>
  <Paragraphs>81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13 грудня  Тема.  Об'єм прямокутного паралелепіпеда та куба.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Домашнє завдання: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Administrator</cp:lastModifiedBy>
  <cp:revision>90</cp:revision>
  <dcterms:created xsi:type="dcterms:W3CDTF">2012-12-11T13:21:37Z</dcterms:created>
  <dcterms:modified xsi:type="dcterms:W3CDTF">2017-12-11T18:25:00Z</dcterms:modified>
</cp:coreProperties>
</file>