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7FB05-4FF6-4E45-95EC-8299D7D3886C}" type="datetimeFigureOut">
              <a:rPr lang="ru-RU" smtClean="0"/>
              <a:t>15.02.2013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EF048-CC0A-48EA-9ECA-457D317AAB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7FB05-4FF6-4E45-95EC-8299D7D3886C}" type="datetimeFigureOut">
              <a:rPr lang="ru-RU" smtClean="0"/>
              <a:t>15.02.2013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EF048-CC0A-48EA-9ECA-457D317AAB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7FB05-4FF6-4E45-95EC-8299D7D3886C}" type="datetimeFigureOut">
              <a:rPr lang="ru-RU" smtClean="0"/>
              <a:t>15.02.2013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EF048-CC0A-48EA-9ECA-457D317AAB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7FB05-4FF6-4E45-95EC-8299D7D3886C}" type="datetimeFigureOut">
              <a:rPr lang="ru-RU" smtClean="0"/>
              <a:t>15.02.2013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EF048-CC0A-48EA-9ECA-457D317AAB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7FB05-4FF6-4E45-95EC-8299D7D3886C}" type="datetimeFigureOut">
              <a:rPr lang="ru-RU" smtClean="0"/>
              <a:t>15.02.2013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EF048-CC0A-48EA-9ECA-457D317AAB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7FB05-4FF6-4E45-95EC-8299D7D3886C}" type="datetimeFigureOut">
              <a:rPr lang="ru-RU" smtClean="0"/>
              <a:t>15.02.2013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EF048-CC0A-48EA-9ECA-457D317AAB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7FB05-4FF6-4E45-95EC-8299D7D3886C}" type="datetimeFigureOut">
              <a:rPr lang="ru-RU" smtClean="0"/>
              <a:t>15.02.2013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EF048-CC0A-48EA-9ECA-457D317AAB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7FB05-4FF6-4E45-95EC-8299D7D3886C}" type="datetimeFigureOut">
              <a:rPr lang="ru-RU" smtClean="0"/>
              <a:t>15.02.2013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EF048-CC0A-48EA-9ECA-457D317AAB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7FB05-4FF6-4E45-95EC-8299D7D3886C}" type="datetimeFigureOut">
              <a:rPr lang="ru-RU" smtClean="0"/>
              <a:t>15.02.2013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EF048-CC0A-48EA-9ECA-457D317AAB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7FB05-4FF6-4E45-95EC-8299D7D3886C}" type="datetimeFigureOut">
              <a:rPr lang="ru-RU" smtClean="0"/>
              <a:t>15.02.2013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EF048-CC0A-48EA-9ECA-457D317AAB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7FB05-4FF6-4E45-95EC-8299D7D3886C}" type="datetimeFigureOut">
              <a:rPr lang="ru-RU" smtClean="0"/>
              <a:t>15.02.2013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0EF048-CC0A-48EA-9ECA-457D317AAB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DBA7FB05-4FF6-4E45-95EC-8299D7D3886C}" type="datetimeFigureOut">
              <a:rPr lang="ru-RU" smtClean="0"/>
              <a:t>15.02.2013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920EF048-CC0A-48EA-9ECA-457D317AAB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476672"/>
            <a:ext cx="7772400" cy="1780108"/>
          </a:xfrm>
        </p:spPr>
        <p:txBody>
          <a:bodyPr/>
          <a:lstStyle/>
          <a:p>
            <a:r>
              <a:rPr lang="uk-UA" dirty="0" smtClean="0"/>
              <a:t>СИМЕТРІЯ В ЛІТЕРАТУРІ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2924944"/>
            <a:ext cx="4030363" cy="334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84009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39552" y="2204865"/>
            <a:ext cx="7740848" cy="3921298"/>
          </a:xfrm>
        </p:spPr>
        <p:txBody>
          <a:bodyPr>
            <a:normAutofit/>
          </a:bodyPr>
          <a:lstStyle/>
          <a:p>
            <a:r>
              <a:rPr lang="ru-RU" sz="4800" b="1" dirty="0">
                <a:latin typeface="Monotype Corsiva" pitchFamily="66" charset="0"/>
              </a:rPr>
              <a:t>"А роза упала на лапу </a:t>
            </a:r>
            <a:r>
              <a:rPr lang="ru-RU" sz="4800" b="1" dirty="0" err="1">
                <a:latin typeface="Monotype Corsiva" pitchFamily="66" charset="0"/>
              </a:rPr>
              <a:t>Азора</a:t>
            </a:r>
            <a:r>
              <a:rPr lang="ru-RU" sz="4800" b="1" dirty="0">
                <a:latin typeface="Monotype Corsiva" pitchFamily="66" charset="0"/>
              </a:rPr>
              <a:t>".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100160">
            <a:off x="3397290" y="1167918"/>
            <a:ext cx="2617946" cy="7031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35958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99592" y="2564904"/>
            <a:ext cx="7408333" cy="3450696"/>
          </a:xfrm>
        </p:spPr>
        <p:txBody>
          <a:bodyPr>
            <a:normAutofit/>
          </a:bodyPr>
          <a:lstStyle/>
          <a:p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слово, </a:t>
            </a:r>
            <a:r>
              <a:rPr lang="ru-RU" sz="4000" b="1" dirty="0" err="1">
                <a:latin typeface="Times New Roman" pitchFamily="18" charset="0"/>
                <a:cs typeface="Times New Roman" pitchFamily="18" charset="0"/>
              </a:rPr>
              <a:t>словосполучення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latin typeface="Times New Roman" pitchFamily="18" charset="0"/>
                <a:cs typeface="Times New Roman" pitchFamily="18" charset="0"/>
              </a:rPr>
              <a:t>або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latin typeface="Times New Roman" pitchFamily="18" charset="0"/>
                <a:cs typeface="Times New Roman" pitchFamily="18" charset="0"/>
              </a:rPr>
              <a:t>віршований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рядок, </a:t>
            </a:r>
            <a:r>
              <a:rPr lang="ru-RU" sz="4000" b="1" dirty="0" err="1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latin typeface="Times New Roman" pitchFamily="18" charset="0"/>
                <a:cs typeface="Times New Roman" pitchFamily="18" charset="0"/>
              </a:rPr>
              <a:t>однаково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latin typeface="Times New Roman" pitchFamily="18" charset="0"/>
                <a:cs typeface="Times New Roman" pitchFamily="18" charset="0"/>
              </a:rPr>
              <a:t>читається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4000" b="1" dirty="0" err="1">
                <a:latin typeface="Times New Roman" pitchFamily="18" charset="0"/>
                <a:cs typeface="Times New Roman" pitchFamily="18" charset="0"/>
              </a:rPr>
              <a:t>обох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latin typeface="Times New Roman" pitchFamily="18" charset="0"/>
                <a:cs typeface="Times New Roman" pitchFamily="18" charset="0"/>
              </a:rPr>
              <a:t>напрямках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4000" b="1" dirty="0" err="1">
                <a:latin typeface="Times New Roman" pitchFamily="18" charset="0"/>
                <a:cs typeface="Times New Roman" pitchFamily="18" charset="0"/>
              </a:rPr>
              <a:t>зліва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направо та справа </a:t>
            </a:r>
            <a:r>
              <a:rPr lang="ru-RU" sz="4000" b="1" dirty="0" err="1">
                <a:latin typeface="Times New Roman" pitchFamily="18" charset="0"/>
                <a:cs typeface="Times New Roman" pitchFamily="18" charset="0"/>
              </a:rPr>
              <a:t>наліво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).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8800" b="1" dirty="0" smtClean="0">
                <a:solidFill>
                  <a:srgbClr val="FF0000"/>
                </a:solidFill>
              </a:rPr>
              <a:t>ПАЛІНДРОМ </a:t>
            </a:r>
            <a:endParaRPr lang="ru-RU" sz="8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79768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556792"/>
            <a:ext cx="4108747" cy="3816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499992" y="2852936"/>
            <a:ext cx="432048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І лукавому - </a:t>
            </a:r>
            <a:r>
              <a:rPr lang="ru-RU" dirty="0" err="1"/>
              <a:t>умова</a:t>
            </a:r>
            <a:r>
              <a:rPr lang="ru-RU" dirty="0"/>
              <a:t> </a:t>
            </a:r>
            <a:r>
              <a:rPr lang="ru-RU" dirty="0" err="1"/>
              <a:t>кулі</a:t>
            </a:r>
            <a:r>
              <a:rPr lang="ru-RU" dirty="0"/>
              <a:t>.</a:t>
            </a:r>
          </a:p>
          <a:p>
            <a:r>
              <a:rPr lang="ru-RU" dirty="0"/>
              <a:t> І лукавому - </a:t>
            </a:r>
            <a:r>
              <a:rPr lang="ru-RU" dirty="0" err="1"/>
              <a:t>мова</a:t>
            </a:r>
            <a:r>
              <a:rPr lang="ru-RU" dirty="0"/>
              <a:t> </a:t>
            </a:r>
            <a:r>
              <a:rPr lang="ru-RU" dirty="0" err="1"/>
              <a:t>кулі</a:t>
            </a:r>
            <a:r>
              <a:rPr lang="ru-RU" dirty="0"/>
              <a:t>... </a:t>
            </a:r>
          </a:p>
          <a:p>
            <a:r>
              <a:rPr lang="ru-RU" dirty="0"/>
              <a:t>Ого, </a:t>
            </a:r>
            <a:r>
              <a:rPr lang="ru-RU" dirty="0" err="1"/>
              <a:t>Вакула</a:t>
            </a:r>
            <a:r>
              <a:rPr lang="ru-RU" dirty="0"/>
              <a:t>, лукавого </a:t>
            </a:r>
            <a:r>
              <a:rPr lang="ru-RU" dirty="0" err="1"/>
              <a:t>унуртував</a:t>
            </a:r>
            <a:r>
              <a:rPr lang="ru-RU" dirty="0"/>
              <a:t> у </a:t>
            </a:r>
            <a:r>
              <a:rPr lang="ru-RU" dirty="0" err="1" smtClean="0"/>
              <a:t>труну</a:t>
            </a:r>
            <a:r>
              <a:rPr lang="ru-RU" dirty="0" smtClean="0"/>
              <a:t>.</a:t>
            </a:r>
            <a:endParaRPr lang="en-US" dirty="0" smtClean="0"/>
          </a:p>
          <a:p>
            <a:r>
              <a:rPr lang="en-US" dirty="0"/>
              <a:t> </a:t>
            </a:r>
            <a:r>
              <a:rPr lang="en-US" dirty="0" smtClean="0"/>
              <a:t>                                               </a:t>
            </a:r>
            <a:r>
              <a:rPr lang="ru-RU" dirty="0" err="1"/>
              <a:t>А.Мойсієнко</a:t>
            </a:r>
            <a:endParaRPr lang="en-US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911356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005064"/>
            <a:ext cx="8568952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24744"/>
            <a:ext cx="2255771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1772816"/>
            <a:ext cx="1944216" cy="2255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136650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err="1"/>
              <a:t>А</a:t>
            </a:r>
            <a:r>
              <a:rPr lang="ru-RU" dirty="0" err="1" smtClean="0"/>
              <a:t>натолій</a:t>
            </a:r>
            <a:r>
              <a:rPr lang="ru-RU" dirty="0" smtClean="0"/>
              <a:t> </a:t>
            </a:r>
            <a:r>
              <a:rPr lang="ru-RU" dirty="0" err="1" smtClean="0"/>
              <a:t>Мойсієнко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695" y="1556792"/>
            <a:ext cx="3095513" cy="21299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6130" y="4149082"/>
            <a:ext cx="2972526" cy="22293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365104"/>
            <a:ext cx="2076450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1750579"/>
            <a:ext cx="1824211" cy="23985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788248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276872"/>
            <a:ext cx="3422511" cy="4039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404665"/>
            <a:ext cx="1584176" cy="1944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30876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288701"/>
            <a:ext cx="5184575" cy="34445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9950337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62</TotalTime>
  <Words>59</Words>
  <Application>Microsoft Office PowerPoint</Application>
  <PresentationFormat>Экран (4:3)</PresentationFormat>
  <Paragraphs>9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Волна</vt:lpstr>
      <vt:lpstr>СИМЕТРІЯ В ЛІТЕРАТУРІ </vt:lpstr>
      <vt:lpstr>Презентация PowerPoint</vt:lpstr>
      <vt:lpstr>ПАЛІНДРОМ </vt:lpstr>
      <vt:lpstr>Презентация PowerPoint</vt:lpstr>
      <vt:lpstr>Презентация PowerPoint</vt:lpstr>
      <vt:lpstr>Анатолій Мойсієнко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СИМЕТРІЯ В ЛІТЕРАТУРІ </dc:title>
  <dc:creator>Admin</dc:creator>
  <cp:lastModifiedBy>Пользователь</cp:lastModifiedBy>
  <cp:revision>5</cp:revision>
  <dcterms:created xsi:type="dcterms:W3CDTF">2013-02-14T17:21:29Z</dcterms:created>
  <dcterms:modified xsi:type="dcterms:W3CDTF">2013-02-15T04:02:53Z</dcterms:modified>
</cp:coreProperties>
</file>