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98" r:id="rId2"/>
    <p:sldId id="296" r:id="rId3"/>
    <p:sldId id="285" r:id="rId4"/>
    <p:sldId id="284" r:id="rId5"/>
    <p:sldId id="283" r:id="rId6"/>
    <p:sldId id="266" r:id="rId7"/>
    <p:sldId id="257" r:id="rId8"/>
    <p:sldId id="270" r:id="rId9"/>
    <p:sldId id="268" r:id="rId10"/>
    <p:sldId id="282" r:id="rId11"/>
    <p:sldId id="281" r:id="rId12"/>
    <p:sldId id="269" r:id="rId13"/>
    <p:sldId id="286" r:id="rId14"/>
    <p:sldId id="280" r:id="rId15"/>
    <p:sldId id="297" r:id="rId16"/>
    <p:sldId id="262" r:id="rId17"/>
    <p:sldId id="294" r:id="rId18"/>
    <p:sldId id="263" r:id="rId19"/>
    <p:sldId id="293" r:id="rId20"/>
    <p:sldId id="287" r:id="rId21"/>
    <p:sldId id="265" r:id="rId22"/>
    <p:sldId id="273" r:id="rId23"/>
    <p:sldId id="295" r:id="rId24"/>
    <p:sldId id="277" r:id="rId25"/>
    <p:sldId id="279" r:id="rId26"/>
    <p:sldId id="274" r:id="rId27"/>
    <p:sldId id="292" r:id="rId28"/>
    <p:sldId id="291" r:id="rId29"/>
    <p:sldId id="290" r:id="rId30"/>
    <p:sldId id="278" r:id="rId31"/>
    <p:sldId id="261" r:id="rId32"/>
    <p:sldId id="259" r:id="rId33"/>
    <p:sldId id="288" r:id="rId34"/>
    <p:sldId id="258" r:id="rId35"/>
  </p:sldIdLst>
  <p:sldSz cx="9144000" cy="6858000" type="screen4x3"/>
  <p:notesSz cx="6858000" cy="9144000"/>
  <p:defaultTextStyle>
    <a:defPPr>
      <a:defRPr lang="uk-UA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3300"/>
    <a:srgbClr val="FF00FF"/>
    <a:srgbClr val="FF0066"/>
    <a:srgbClr val="000099"/>
    <a:srgbClr val="00FF00"/>
    <a:srgbClr val="FF00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8246" autoAdjust="0"/>
    <p:restoredTop sz="94660" autoAdjust="0"/>
  </p:normalViewPr>
  <p:slideViewPr>
    <p:cSldViewPr>
      <p:cViewPr>
        <p:scale>
          <a:sx n="66" d="100"/>
          <a:sy n="66" d="100"/>
        </p:scale>
        <p:origin x="-1398" y="-25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825C048-1831-4A45-A71D-02B2E5B6123C}" type="doc">
      <dgm:prSet loTypeId="urn:microsoft.com/office/officeart/2005/8/layout/radial1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4C206C8-11B0-4B84-AA39-F196F461580C}">
      <dgm:prSet phldrT="[Текст]" custT="1"/>
      <dgm:spPr>
        <a:solidFill>
          <a:srgbClr val="FF00FF"/>
        </a:solidFill>
      </dgm:spPr>
      <dgm:t>
        <a:bodyPr/>
        <a:lstStyle/>
        <a:p>
          <a:r>
            <a:rPr lang="ru-RU" sz="2800" b="1" dirty="0" err="1" smtClean="0">
              <a:latin typeface="Cambria" panose="02040503050406030204" pitchFamily="18" charset="0"/>
            </a:rPr>
            <a:t>Птахоферма</a:t>
          </a:r>
          <a:endParaRPr lang="ru-RU" sz="2800" b="1" dirty="0">
            <a:latin typeface="Cambria" panose="02040503050406030204" pitchFamily="18" charset="0"/>
          </a:endParaRPr>
        </a:p>
      </dgm:t>
    </dgm:pt>
    <dgm:pt modelId="{E8359908-B54A-4114-A34C-9998A2D6D8C7}" type="parTrans" cxnId="{D5E66ABC-78AA-49E6-9716-4D63E11E7CF1}">
      <dgm:prSet/>
      <dgm:spPr/>
      <dgm:t>
        <a:bodyPr/>
        <a:lstStyle/>
        <a:p>
          <a:endParaRPr lang="ru-RU"/>
        </a:p>
      </dgm:t>
    </dgm:pt>
    <dgm:pt modelId="{A95061C9-A756-4783-9F5E-C04AF0C7B4DF}" type="sibTrans" cxnId="{D5E66ABC-78AA-49E6-9716-4D63E11E7CF1}">
      <dgm:prSet/>
      <dgm:spPr/>
      <dgm:t>
        <a:bodyPr/>
        <a:lstStyle/>
        <a:p>
          <a:endParaRPr lang="ru-RU"/>
        </a:p>
      </dgm:t>
    </dgm:pt>
    <dgm:pt modelId="{24AAA0D2-A1EC-4B4F-B8D8-3C4A7690C96F}">
      <dgm:prSet phldrT="[Текст]" custT="1"/>
      <dgm:spPr>
        <a:solidFill>
          <a:srgbClr val="FF0000"/>
        </a:solidFill>
      </dgm:spPr>
      <dgm:t>
        <a:bodyPr/>
        <a:lstStyle/>
        <a:p>
          <a:r>
            <a:rPr lang="ru-RU" sz="2000" b="1" dirty="0" err="1" smtClean="0"/>
            <a:t>Закупівля</a:t>
          </a:r>
          <a:r>
            <a:rPr lang="ru-RU" sz="2000" b="1" dirty="0" smtClean="0"/>
            <a:t> курей</a:t>
          </a:r>
          <a:endParaRPr lang="ru-RU" sz="2000" b="1" dirty="0"/>
        </a:p>
      </dgm:t>
    </dgm:pt>
    <dgm:pt modelId="{C0F0E9A7-C0FF-4F9B-8013-32C9DF70A5BF}" type="parTrans" cxnId="{0DEFD038-ABC2-4B6B-A4B5-3FC5268FCEED}">
      <dgm:prSet/>
      <dgm:spPr/>
      <dgm:t>
        <a:bodyPr/>
        <a:lstStyle/>
        <a:p>
          <a:endParaRPr lang="ru-RU"/>
        </a:p>
      </dgm:t>
    </dgm:pt>
    <dgm:pt modelId="{7588EBDC-4ACB-43C4-A36B-86163FD9C112}" type="sibTrans" cxnId="{0DEFD038-ABC2-4B6B-A4B5-3FC5268FCEED}">
      <dgm:prSet/>
      <dgm:spPr/>
      <dgm:t>
        <a:bodyPr/>
        <a:lstStyle/>
        <a:p>
          <a:endParaRPr lang="ru-RU"/>
        </a:p>
      </dgm:t>
    </dgm:pt>
    <dgm:pt modelId="{5529BC80-E9A7-4D11-B1DD-83C034CDAE85}">
      <dgm:prSet phldrT="[Текст]" custT="1"/>
      <dgm:spPr>
        <a:solidFill>
          <a:srgbClr val="002060"/>
        </a:solidFill>
      </dgm:spPr>
      <dgm:t>
        <a:bodyPr/>
        <a:lstStyle/>
        <a:p>
          <a:r>
            <a:rPr lang="ru-RU" sz="1600" b="1" dirty="0" err="1" smtClean="0">
              <a:solidFill>
                <a:schemeClr val="bg1"/>
              </a:solidFill>
            </a:rPr>
            <a:t>Закупівля</a:t>
          </a:r>
          <a:endParaRPr lang="ru-RU" sz="1600" b="1" dirty="0" smtClean="0">
            <a:solidFill>
              <a:schemeClr val="bg1"/>
            </a:solidFill>
          </a:endParaRPr>
        </a:p>
        <a:p>
          <a:r>
            <a:rPr lang="ru-RU" sz="1600" b="1" dirty="0" err="1" smtClean="0">
              <a:solidFill>
                <a:schemeClr val="bg1"/>
              </a:solidFill>
            </a:rPr>
            <a:t>обладнання</a:t>
          </a:r>
          <a:endParaRPr lang="ru-RU" sz="1600" b="1" dirty="0">
            <a:solidFill>
              <a:schemeClr val="bg1"/>
            </a:solidFill>
          </a:endParaRPr>
        </a:p>
      </dgm:t>
    </dgm:pt>
    <dgm:pt modelId="{0D7D6032-F4D3-4EEC-BFA2-26E1F9BE200D}" type="parTrans" cxnId="{EEF4623C-A39E-4220-B456-9D40440E5854}">
      <dgm:prSet/>
      <dgm:spPr/>
      <dgm:t>
        <a:bodyPr/>
        <a:lstStyle/>
        <a:p>
          <a:endParaRPr lang="ru-RU"/>
        </a:p>
      </dgm:t>
    </dgm:pt>
    <dgm:pt modelId="{1929B090-EAA1-4BA8-B534-86C5611E90EE}" type="sibTrans" cxnId="{EEF4623C-A39E-4220-B456-9D40440E5854}">
      <dgm:prSet/>
      <dgm:spPr/>
      <dgm:t>
        <a:bodyPr/>
        <a:lstStyle/>
        <a:p>
          <a:endParaRPr lang="ru-RU"/>
        </a:p>
      </dgm:t>
    </dgm:pt>
    <dgm:pt modelId="{E3EC1DA8-5250-4A3B-8D2A-25F5180E3CD3}">
      <dgm:prSet phldrT="[Текст]" custT="1"/>
      <dgm:spPr>
        <a:solidFill>
          <a:srgbClr val="00B050"/>
        </a:solidFill>
      </dgm:spPr>
      <dgm:t>
        <a:bodyPr/>
        <a:lstStyle/>
        <a:p>
          <a:r>
            <a:rPr lang="ru-RU" sz="2400" dirty="0" smtClean="0"/>
            <a:t>Продаж </a:t>
          </a:r>
          <a:r>
            <a:rPr lang="ru-RU" sz="2400" dirty="0" err="1" smtClean="0"/>
            <a:t>яєць</a:t>
          </a:r>
          <a:endParaRPr lang="ru-RU" sz="2400" dirty="0"/>
        </a:p>
      </dgm:t>
    </dgm:pt>
    <dgm:pt modelId="{B9BC2CA5-9479-4AC5-863C-B76E20E3D79A}" type="parTrans" cxnId="{9E8CB00B-B7CD-4FCC-983C-BA1DFAC0EAF9}">
      <dgm:prSet/>
      <dgm:spPr/>
      <dgm:t>
        <a:bodyPr/>
        <a:lstStyle/>
        <a:p>
          <a:endParaRPr lang="ru-RU"/>
        </a:p>
      </dgm:t>
    </dgm:pt>
    <dgm:pt modelId="{2AE73C78-6D41-412E-A923-3875F098080B}" type="sibTrans" cxnId="{9E8CB00B-B7CD-4FCC-983C-BA1DFAC0EAF9}">
      <dgm:prSet/>
      <dgm:spPr/>
      <dgm:t>
        <a:bodyPr/>
        <a:lstStyle/>
        <a:p>
          <a:endParaRPr lang="ru-RU"/>
        </a:p>
      </dgm:t>
    </dgm:pt>
    <dgm:pt modelId="{B33396C4-FF71-4F1E-9E5A-1A333BDE80B2}">
      <dgm:prSet phldrT="[Текст]" custT="1"/>
      <dgm:spPr>
        <a:solidFill>
          <a:srgbClr val="00FF00"/>
        </a:solidFill>
        <a:ln>
          <a:solidFill>
            <a:srgbClr val="00FF00"/>
          </a:solidFill>
        </a:ln>
      </dgm:spPr>
      <dgm:t>
        <a:bodyPr/>
        <a:lstStyle/>
        <a:p>
          <a:r>
            <a:rPr lang="ru-RU" sz="1600" dirty="0" err="1" smtClean="0">
              <a:solidFill>
                <a:srgbClr val="993300"/>
              </a:solidFill>
            </a:rPr>
            <a:t>Комбікормові</a:t>
          </a:r>
          <a:r>
            <a:rPr lang="ru-RU" sz="1600" dirty="0" smtClean="0">
              <a:solidFill>
                <a:srgbClr val="993300"/>
              </a:solidFill>
            </a:rPr>
            <a:t> </a:t>
          </a:r>
          <a:r>
            <a:rPr lang="ru-RU" sz="2400" dirty="0" smtClean="0">
              <a:solidFill>
                <a:srgbClr val="993300"/>
              </a:solidFill>
            </a:rPr>
            <a:t>корми</a:t>
          </a:r>
          <a:endParaRPr lang="ru-RU" sz="2400" dirty="0">
            <a:solidFill>
              <a:srgbClr val="993300"/>
            </a:solidFill>
          </a:endParaRPr>
        </a:p>
      </dgm:t>
    </dgm:pt>
    <dgm:pt modelId="{2E666E7B-F48E-4210-9C62-A310BCBC7262}" type="parTrans" cxnId="{D9DF3675-5632-44EB-93BB-1818941333A3}">
      <dgm:prSet/>
      <dgm:spPr/>
      <dgm:t>
        <a:bodyPr/>
        <a:lstStyle/>
        <a:p>
          <a:endParaRPr lang="ru-RU"/>
        </a:p>
      </dgm:t>
    </dgm:pt>
    <dgm:pt modelId="{528B8AE6-9A96-4C3A-9470-57CB2A75E2F9}" type="sibTrans" cxnId="{D9DF3675-5632-44EB-93BB-1818941333A3}">
      <dgm:prSet/>
      <dgm:spPr/>
      <dgm:t>
        <a:bodyPr/>
        <a:lstStyle/>
        <a:p>
          <a:endParaRPr lang="ru-RU"/>
        </a:p>
      </dgm:t>
    </dgm:pt>
    <dgm:pt modelId="{91ABAC12-E1A0-43AA-B0B8-54CC42CA1AE0}">
      <dgm:prSet custT="1"/>
      <dgm:spPr>
        <a:solidFill>
          <a:srgbClr val="FFC000"/>
        </a:solidFill>
      </dgm:spPr>
      <dgm:t>
        <a:bodyPr/>
        <a:lstStyle/>
        <a:p>
          <a:r>
            <a:rPr lang="ru-RU" sz="2000" dirty="0" err="1" smtClean="0"/>
            <a:t>Оренда</a:t>
          </a:r>
          <a:r>
            <a:rPr lang="ru-RU" sz="2000" dirty="0" smtClean="0"/>
            <a:t> </a:t>
          </a:r>
        </a:p>
        <a:p>
          <a:r>
            <a:rPr lang="ru-RU" sz="2000" dirty="0" err="1" smtClean="0"/>
            <a:t>приміщень</a:t>
          </a:r>
          <a:endParaRPr lang="ru-RU" sz="2000" dirty="0"/>
        </a:p>
      </dgm:t>
    </dgm:pt>
    <dgm:pt modelId="{0A2E64B6-868E-4F21-A34D-271B4A143195}" type="parTrans" cxnId="{9E509C42-AF0B-46BE-A313-A656AFE349CE}">
      <dgm:prSet/>
      <dgm:spPr/>
      <dgm:t>
        <a:bodyPr/>
        <a:lstStyle/>
        <a:p>
          <a:endParaRPr lang="ru-RU"/>
        </a:p>
      </dgm:t>
    </dgm:pt>
    <dgm:pt modelId="{046877C3-61BF-43D3-B859-CBEBDB241232}" type="sibTrans" cxnId="{9E509C42-AF0B-46BE-A313-A656AFE349CE}">
      <dgm:prSet/>
      <dgm:spPr/>
      <dgm:t>
        <a:bodyPr/>
        <a:lstStyle/>
        <a:p>
          <a:endParaRPr lang="ru-RU"/>
        </a:p>
      </dgm:t>
    </dgm:pt>
    <dgm:pt modelId="{3E97F704-FFD5-4F44-904F-59E0923EC2EA}">
      <dgm:prSet custT="1"/>
      <dgm:spPr>
        <a:solidFill>
          <a:srgbClr val="00B0F0"/>
        </a:solidFill>
      </dgm:spPr>
      <dgm:t>
        <a:bodyPr/>
        <a:lstStyle/>
        <a:p>
          <a:r>
            <a:rPr lang="ru-RU" sz="1600" dirty="0" err="1" smtClean="0"/>
            <a:t>Створення</a:t>
          </a:r>
          <a:r>
            <a:rPr lang="ru-RU" sz="1600" dirty="0" smtClean="0"/>
            <a:t> </a:t>
          </a:r>
          <a:r>
            <a:rPr lang="ru-RU" sz="1600" dirty="0" err="1" smtClean="0"/>
            <a:t>робочих</a:t>
          </a:r>
          <a:r>
            <a:rPr lang="ru-RU" sz="1600" dirty="0" smtClean="0"/>
            <a:t> </a:t>
          </a:r>
        </a:p>
        <a:p>
          <a:r>
            <a:rPr lang="ru-RU" sz="1600" dirty="0" err="1" smtClean="0"/>
            <a:t>місць</a:t>
          </a:r>
          <a:endParaRPr lang="ru-RU" sz="1600" dirty="0"/>
        </a:p>
      </dgm:t>
    </dgm:pt>
    <dgm:pt modelId="{595EC83D-0785-4849-BC1E-8A035F85AC4B}" type="parTrans" cxnId="{D1031971-2D32-4D9B-9D4F-F4E41F212253}">
      <dgm:prSet/>
      <dgm:spPr/>
      <dgm:t>
        <a:bodyPr/>
        <a:lstStyle/>
        <a:p>
          <a:endParaRPr lang="ru-RU"/>
        </a:p>
      </dgm:t>
    </dgm:pt>
    <dgm:pt modelId="{8B45E5CE-25E4-47B4-AF8A-C125C92321F0}" type="sibTrans" cxnId="{D1031971-2D32-4D9B-9D4F-F4E41F212253}">
      <dgm:prSet/>
      <dgm:spPr/>
      <dgm:t>
        <a:bodyPr/>
        <a:lstStyle/>
        <a:p>
          <a:endParaRPr lang="ru-RU"/>
        </a:p>
      </dgm:t>
    </dgm:pt>
    <dgm:pt modelId="{78D88E20-C340-41A5-AF1E-2F7CCE69E2E6}" type="pres">
      <dgm:prSet presAssocID="{A825C048-1831-4A45-A71D-02B2E5B6123C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uk-UA"/>
        </a:p>
      </dgm:t>
    </dgm:pt>
    <dgm:pt modelId="{150D7BF4-B669-4A91-B463-CFB85341B14A}" type="pres">
      <dgm:prSet presAssocID="{14C206C8-11B0-4B84-AA39-F196F461580C}" presName="centerShape" presStyleLbl="node0" presStyleIdx="0" presStyleCnt="1" custLinFactNeighborX="773" custLinFactNeighborY="-480"/>
      <dgm:spPr/>
      <dgm:t>
        <a:bodyPr/>
        <a:lstStyle/>
        <a:p>
          <a:endParaRPr lang="ru-RU"/>
        </a:p>
      </dgm:t>
    </dgm:pt>
    <dgm:pt modelId="{95354E06-D55A-43FD-B27E-B74C3FA57FF3}" type="pres">
      <dgm:prSet presAssocID="{C0F0E9A7-C0FF-4F9B-8013-32C9DF70A5BF}" presName="Name9" presStyleLbl="parChTrans1D2" presStyleIdx="0" presStyleCnt="6"/>
      <dgm:spPr/>
      <dgm:t>
        <a:bodyPr/>
        <a:lstStyle/>
        <a:p>
          <a:endParaRPr lang="uk-UA"/>
        </a:p>
      </dgm:t>
    </dgm:pt>
    <dgm:pt modelId="{E8A1B871-DC74-4778-B053-E6D1DC549D50}" type="pres">
      <dgm:prSet presAssocID="{C0F0E9A7-C0FF-4F9B-8013-32C9DF70A5BF}" presName="connTx" presStyleLbl="parChTrans1D2" presStyleIdx="0" presStyleCnt="6"/>
      <dgm:spPr/>
      <dgm:t>
        <a:bodyPr/>
        <a:lstStyle/>
        <a:p>
          <a:endParaRPr lang="uk-UA"/>
        </a:p>
      </dgm:t>
    </dgm:pt>
    <dgm:pt modelId="{CF236911-9334-4F8D-AD98-65E7EABD2FC2}" type="pres">
      <dgm:prSet presAssocID="{24AAA0D2-A1EC-4B4F-B8D8-3C4A7690C96F}" presName="node" presStyleLbl="node1" presStyleIdx="0" presStyleCnt="6" custScaleX="125588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41431C34-76BC-48D8-A33F-8370D912A841}" type="pres">
      <dgm:prSet presAssocID="{0A2E64B6-868E-4F21-A34D-271B4A143195}" presName="Name9" presStyleLbl="parChTrans1D2" presStyleIdx="1" presStyleCnt="6"/>
      <dgm:spPr/>
      <dgm:t>
        <a:bodyPr/>
        <a:lstStyle/>
        <a:p>
          <a:endParaRPr lang="uk-UA"/>
        </a:p>
      </dgm:t>
    </dgm:pt>
    <dgm:pt modelId="{31FCE869-72C6-4A74-9894-95E0DE4C1131}" type="pres">
      <dgm:prSet presAssocID="{0A2E64B6-868E-4F21-A34D-271B4A143195}" presName="connTx" presStyleLbl="parChTrans1D2" presStyleIdx="1" presStyleCnt="6"/>
      <dgm:spPr/>
      <dgm:t>
        <a:bodyPr/>
        <a:lstStyle/>
        <a:p>
          <a:endParaRPr lang="uk-UA"/>
        </a:p>
      </dgm:t>
    </dgm:pt>
    <dgm:pt modelId="{0DBFCD5E-B940-4FA1-9964-506ED6013800}" type="pres">
      <dgm:prSet presAssocID="{91ABAC12-E1A0-43AA-B0B8-54CC42CA1AE0}" presName="node" presStyleLbl="node1" presStyleIdx="1" presStyleCnt="6" custScaleX="115294" custRadScaleRad="99786" custRadScaleInc="951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A7D5884C-5550-44A1-A737-51EA88301744}" type="pres">
      <dgm:prSet presAssocID="{595EC83D-0785-4849-BC1E-8A035F85AC4B}" presName="Name9" presStyleLbl="parChTrans1D2" presStyleIdx="2" presStyleCnt="6"/>
      <dgm:spPr/>
      <dgm:t>
        <a:bodyPr/>
        <a:lstStyle/>
        <a:p>
          <a:endParaRPr lang="uk-UA"/>
        </a:p>
      </dgm:t>
    </dgm:pt>
    <dgm:pt modelId="{78AB2348-8B02-45E9-862C-9A65DA78FDE0}" type="pres">
      <dgm:prSet presAssocID="{595EC83D-0785-4849-BC1E-8A035F85AC4B}" presName="connTx" presStyleLbl="parChTrans1D2" presStyleIdx="2" presStyleCnt="6"/>
      <dgm:spPr/>
      <dgm:t>
        <a:bodyPr/>
        <a:lstStyle/>
        <a:p>
          <a:endParaRPr lang="uk-UA"/>
        </a:p>
      </dgm:t>
    </dgm:pt>
    <dgm:pt modelId="{1DB2230F-F3A6-46E2-9F45-D822F875C238}" type="pres">
      <dgm:prSet presAssocID="{3E97F704-FFD5-4F44-904F-59E0923EC2EA}" presName="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C8E4D914-3A06-4B0E-88DD-8D51C4804768}" type="pres">
      <dgm:prSet presAssocID="{0D7D6032-F4D3-4EEC-BFA2-26E1F9BE200D}" presName="Name9" presStyleLbl="parChTrans1D2" presStyleIdx="3" presStyleCnt="6"/>
      <dgm:spPr/>
      <dgm:t>
        <a:bodyPr/>
        <a:lstStyle/>
        <a:p>
          <a:endParaRPr lang="uk-UA"/>
        </a:p>
      </dgm:t>
    </dgm:pt>
    <dgm:pt modelId="{9E0B8DF2-5750-4BCD-A210-BC87468A7143}" type="pres">
      <dgm:prSet presAssocID="{0D7D6032-F4D3-4EEC-BFA2-26E1F9BE200D}" presName="connTx" presStyleLbl="parChTrans1D2" presStyleIdx="3" presStyleCnt="6"/>
      <dgm:spPr/>
      <dgm:t>
        <a:bodyPr/>
        <a:lstStyle/>
        <a:p>
          <a:endParaRPr lang="uk-UA"/>
        </a:p>
      </dgm:t>
    </dgm:pt>
    <dgm:pt modelId="{99A9B0DA-F280-403F-B5D8-27224558267D}" type="pres">
      <dgm:prSet presAssocID="{5529BC80-E9A7-4D11-B1DD-83C034CDAE85}" presName="node" presStyleLbl="node1" presStyleIdx="3" presStyleCnt="6" custScaleX="126911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2717FA0E-5CD4-4C6A-BBFC-81FF4D7C5D34}" type="pres">
      <dgm:prSet presAssocID="{B9BC2CA5-9479-4AC5-863C-B76E20E3D79A}" presName="Name9" presStyleLbl="parChTrans1D2" presStyleIdx="4" presStyleCnt="6"/>
      <dgm:spPr/>
      <dgm:t>
        <a:bodyPr/>
        <a:lstStyle/>
        <a:p>
          <a:endParaRPr lang="uk-UA"/>
        </a:p>
      </dgm:t>
    </dgm:pt>
    <dgm:pt modelId="{0A0E74CC-75A0-4307-8C4C-3CC50706E924}" type="pres">
      <dgm:prSet presAssocID="{B9BC2CA5-9479-4AC5-863C-B76E20E3D79A}" presName="connTx" presStyleLbl="parChTrans1D2" presStyleIdx="4" presStyleCnt="6"/>
      <dgm:spPr/>
      <dgm:t>
        <a:bodyPr/>
        <a:lstStyle/>
        <a:p>
          <a:endParaRPr lang="uk-UA"/>
        </a:p>
      </dgm:t>
    </dgm:pt>
    <dgm:pt modelId="{EDEC3880-8245-4BEA-A8CC-1B16DE6D15E7}" type="pres">
      <dgm:prSet presAssocID="{E3EC1DA8-5250-4A3B-8D2A-25F5180E3CD3}" presName="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4CAFD73A-2103-434B-932F-F197FBD2F4E6}" type="pres">
      <dgm:prSet presAssocID="{2E666E7B-F48E-4210-9C62-A310BCBC7262}" presName="Name9" presStyleLbl="parChTrans1D2" presStyleIdx="5" presStyleCnt="6"/>
      <dgm:spPr/>
      <dgm:t>
        <a:bodyPr/>
        <a:lstStyle/>
        <a:p>
          <a:endParaRPr lang="uk-UA"/>
        </a:p>
      </dgm:t>
    </dgm:pt>
    <dgm:pt modelId="{6620D386-CA0C-41C0-A7EF-6EA626754958}" type="pres">
      <dgm:prSet presAssocID="{2E666E7B-F48E-4210-9C62-A310BCBC7262}" presName="connTx" presStyleLbl="parChTrans1D2" presStyleIdx="5" presStyleCnt="6"/>
      <dgm:spPr/>
      <dgm:t>
        <a:bodyPr/>
        <a:lstStyle/>
        <a:p>
          <a:endParaRPr lang="uk-UA"/>
        </a:p>
      </dgm:t>
    </dgm:pt>
    <dgm:pt modelId="{3C3A01DD-0450-429D-9E9A-FD6A149C8991}" type="pres">
      <dgm:prSet presAssocID="{B33396C4-FF71-4F1E-9E5A-1A333BDE80B2}" presName="node" presStyleLbl="node1" presStyleIdx="5" presStyleCnt="6" custScaleX="120876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</dgm:ptLst>
  <dgm:cxnLst>
    <dgm:cxn modelId="{B55F1CB5-102F-4253-8D6A-738A2D38AECB}" type="presOf" srcId="{91ABAC12-E1A0-43AA-B0B8-54CC42CA1AE0}" destId="{0DBFCD5E-B940-4FA1-9964-506ED6013800}" srcOrd="0" destOrd="0" presId="urn:microsoft.com/office/officeart/2005/8/layout/radial1"/>
    <dgm:cxn modelId="{3777540B-FD05-4A6F-A96D-6C7AA55807FE}" type="presOf" srcId="{E3EC1DA8-5250-4A3B-8D2A-25F5180E3CD3}" destId="{EDEC3880-8245-4BEA-A8CC-1B16DE6D15E7}" srcOrd="0" destOrd="0" presId="urn:microsoft.com/office/officeart/2005/8/layout/radial1"/>
    <dgm:cxn modelId="{9E509C42-AF0B-46BE-A313-A656AFE349CE}" srcId="{14C206C8-11B0-4B84-AA39-F196F461580C}" destId="{91ABAC12-E1A0-43AA-B0B8-54CC42CA1AE0}" srcOrd="1" destOrd="0" parTransId="{0A2E64B6-868E-4F21-A34D-271B4A143195}" sibTransId="{046877C3-61BF-43D3-B859-CBEBDB241232}"/>
    <dgm:cxn modelId="{41C07DCF-094D-4543-9D18-8FE228B85AB5}" type="presOf" srcId="{5529BC80-E9A7-4D11-B1DD-83C034CDAE85}" destId="{99A9B0DA-F280-403F-B5D8-27224558267D}" srcOrd="0" destOrd="0" presId="urn:microsoft.com/office/officeart/2005/8/layout/radial1"/>
    <dgm:cxn modelId="{A989DBAC-4235-414F-8289-6AF3B39FD71B}" type="presOf" srcId="{B9BC2CA5-9479-4AC5-863C-B76E20E3D79A}" destId="{2717FA0E-5CD4-4C6A-BBFC-81FF4D7C5D34}" srcOrd="0" destOrd="0" presId="urn:microsoft.com/office/officeart/2005/8/layout/radial1"/>
    <dgm:cxn modelId="{AB8ACF42-D488-4403-A8E7-84392F39FFA3}" type="presOf" srcId="{A825C048-1831-4A45-A71D-02B2E5B6123C}" destId="{78D88E20-C340-41A5-AF1E-2F7CCE69E2E6}" srcOrd="0" destOrd="0" presId="urn:microsoft.com/office/officeart/2005/8/layout/radial1"/>
    <dgm:cxn modelId="{38E4154A-2D82-40D5-B8C8-F241A3C116A2}" type="presOf" srcId="{3E97F704-FFD5-4F44-904F-59E0923EC2EA}" destId="{1DB2230F-F3A6-46E2-9F45-D822F875C238}" srcOrd="0" destOrd="0" presId="urn:microsoft.com/office/officeart/2005/8/layout/radial1"/>
    <dgm:cxn modelId="{411FF6FA-04F1-4A81-A55E-48EF5BFFB885}" type="presOf" srcId="{595EC83D-0785-4849-BC1E-8A035F85AC4B}" destId="{A7D5884C-5550-44A1-A737-51EA88301744}" srcOrd="0" destOrd="0" presId="urn:microsoft.com/office/officeart/2005/8/layout/radial1"/>
    <dgm:cxn modelId="{E3184313-A3FD-4D91-9D76-282F1292F6D0}" type="presOf" srcId="{24AAA0D2-A1EC-4B4F-B8D8-3C4A7690C96F}" destId="{CF236911-9334-4F8D-AD98-65E7EABD2FC2}" srcOrd="0" destOrd="0" presId="urn:microsoft.com/office/officeart/2005/8/layout/radial1"/>
    <dgm:cxn modelId="{47C99208-21AC-4FC3-B714-A011D37D743B}" type="presOf" srcId="{C0F0E9A7-C0FF-4F9B-8013-32C9DF70A5BF}" destId="{E8A1B871-DC74-4778-B053-E6D1DC549D50}" srcOrd="1" destOrd="0" presId="urn:microsoft.com/office/officeart/2005/8/layout/radial1"/>
    <dgm:cxn modelId="{31938E9D-1E29-4FAB-8CA0-C7BF26A4E221}" type="presOf" srcId="{B33396C4-FF71-4F1E-9E5A-1A333BDE80B2}" destId="{3C3A01DD-0450-429D-9E9A-FD6A149C8991}" srcOrd="0" destOrd="0" presId="urn:microsoft.com/office/officeart/2005/8/layout/radial1"/>
    <dgm:cxn modelId="{0DEFD038-ABC2-4B6B-A4B5-3FC5268FCEED}" srcId="{14C206C8-11B0-4B84-AA39-F196F461580C}" destId="{24AAA0D2-A1EC-4B4F-B8D8-3C4A7690C96F}" srcOrd="0" destOrd="0" parTransId="{C0F0E9A7-C0FF-4F9B-8013-32C9DF70A5BF}" sibTransId="{7588EBDC-4ACB-43C4-A36B-86163FD9C112}"/>
    <dgm:cxn modelId="{F9630414-F223-4E99-8D98-E236A6525BF2}" type="presOf" srcId="{0A2E64B6-868E-4F21-A34D-271B4A143195}" destId="{41431C34-76BC-48D8-A33F-8370D912A841}" srcOrd="0" destOrd="0" presId="urn:microsoft.com/office/officeart/2005/8/layout/radial1"/>
    <dgm:cxn modelId="{E0A79664-3BA4-4F52-AFA1-E3CADEB39849}" type="presOf" srcId="{2E666E7B-F48E-4210-9C62-A310BCBC7262}" destId="{6620D386-CA0C-41C0-A7EF-6EA626754958}" srcOrd="1" destOrd="0" presId="urn:microsoft.com/office/officeart/2005/8/layout/radial1"/>
    <dgm:cxn modelId="{EEF4623C-A39E-4220-B456-9D40440E5854}" srcId="{14C206C8-11B0-4B84-AA39-F196F461580C}" destId="{5529BC80-E9A7-4D11-B1DD-83C034CDAE85}" srcOrd="3" destOrd="0" parTransId="{0D7D6032-F4D3-4EEC-BFA2-26E1F9BE200D}" sibTransId="{1929B090-EAA1-4BA8-B534-86C5611E90EE}"/>
    <dgm:cxn modelId="{513C578D-BA4D-4D1B-8BE7-F8CE4F53F566}" type="presOf" srcId="{C0F0E9A7-C0FF-4F9B-8013-32C9DF70A5BF}" destId="{95354E06-D55A-43FD-B27E-B74C3FA57FF3}" srcOrd="0" destOrd="0" presId="urn:microsoft.com/office/officeart/2005/8/layout/radial1"/>
    <dgm:cxn modelId="{D1031971-2D32-4D9B-9D4F-F4E41F212253}" srcId="{14C206C8-11B0-4B84-AA39-F196F461580C}" destId="{3E97F704-FFD5-4F44-904F-59E0923EC2EA}" srcOrd="2" destOrd="0" parTransId="{595EC83D-0785-4849-BC1E-8A035F85AC4B}" sibTransId="{8B45E5CE-25E4-47B4-AF8A-C125C92321F0}"/>
    <dgm:cxn modelId="{9E8CB00B-B7CD-4FCC-983C-BA1DFAC0EAF9}" srcId="{14C206C8-11B0-4B84-AA39-F196F461580C}" destId="{E3EC1DA8-5250-4A3B-8D2A-25F5180E3CD3}" srcOrd="4" destOrd="0" parTransId="{B9BC2CA5-9479-4AC5-863C-B76E20E3D79A}" sibTransId="{2AE73C78-6D41-412E-A923-3875F098080B}"/>
    <dgm:cxn modelId="{FD5DE133-A4B6-4A5B-8481-805C3BA6FBF9}" type="presOf" srcId="{14C206C8-11B0-4B84-AA39-F196F461580C}" destId="{150D7BF4-B669-4A91-B463-CFB85341B14A}" srcOrd="0" destOrd="0" presId="urn:microsoft.com/office/officeart/2005/8/layout/radial1"/>
    <dgm:cxn modelId="{91F17B46-DF9D-409A-98FA-EC7AE53CD49C}" type="presOf" srcId="{0D7D6032-F4D3-4EEC-BFA2-26E1F9BE200D}" destId="{C8E4D914-3A06-4B0E-88DD-8D51C4804768}" srcOrd="0" destOrd="0" presId="urn:microsoft.com/office/officeart/2005/8/layout/radial1"/>
    <dgm:cxn modelId="{D5E66ABC-78AA-49E6-9716-4D63E11E7CF1}" srcId="{A825C048-1831-4A45-A71D-02B2E5B6123C}" destId="{14C206C8-11B0-4B84-AA39-F196F461580C}" srcOrd="0" destOrd="0" parTransId="{E8359908-B54A-4114-A34C-9998A2D6D8C7}" sibTransId="{A95061C9-A756-4783-9F5E-C04AF0C7B4DF}"/>
    <dgm:cxn modelId="{5870B537-6DDD-402D-B8FE-9E2F0563EAD2}" type="presOf" srcId="{2E666E7B-F48E-4210-9C62-A310BCBC7262}" destId="{4CAFD73A-2103-434B-932F-F197FBD2F4E6}" srcOrd="0" destOrd="0" presId="urn:microsoft.com/office/officeart/2005/8/layout/radial1"/>
    <dgm:cxn modelId="{D1FCA0B8-1ED7-4B6C-94FA-5506D202CA38}" type="presOf" srcId="{0A2E64B6-868E-4F21-A34D-271B4A143195}" destId="{31FCE869-72C6-4A74-9894-95E0DE4C1131}" srcOrd="1" destOrd="0" presId="urn:microsoft.com/office/officeart/2005/8/layout/radial1"/>
    <dgm:cxn modelId="{3F20A8D3-98AE-4242-A420-9D480A76C15D}" type="presOf" srcId="{595EC83D-0785-4849-BC1E-8A035F85AC4B}" destId="{78AB2348-8B02-45E9-862C-9A65DA78FDE0}" srcOrd="1" destOrd="0" presId="urn:microsoft.com/office/officeart/2005/8/layout/radial1"/>
    <dgm:cxn modelId="{A83973DF-54E4-43B0-ABF1-21E180962733}" type="presOf" srcId="{0D7D6032-F4D3-4EEC-BFA2-26E1F9BE200D}" destId="{9E0B8DF2-5750-4BCD-A210-BC87468A7143}" srcOrd="1" destOrd="0" presId="urn:microsoft.com/office/officeart/2005/8/layout/radial1"/>
    <dgm:cxn modelId="{D9DF3675-5632-44EB-93BB-1818941333A3}" srcId="{14C206C8-11B0-4B84-AA39-F196F461580C}" destId="{B33396C4-FF71-4F1E-9E5A-1A333BDE80B2}" srcOrd="5" destOrd="0" parTransId="{2E666E7B-F48E-4210-9C62-A310BCBC7262}" sibTransId="{528B8AE6-9A96-4C3A-9470-57CB2A75E2F9}"/>
    <dgm:cxn modelId="{210B30D1-2AEB-41CA-AE65-04CC43F1E030}" type="presOf" srcId="{B9BC2CA5-9479-4AC5-863C-B76E20E3D79A}" destId="{0A0E74CC-75A0-4307-8C4C-3CC50706E924}" srcOrd="1" destOrd="0" presId="urn:microsoft.com/office/officeart/2005/8/layout/radial1"/>
    <dgm:cxn modelId="{CB9A6215-C0C2-4A06-B4DE-1C7266343119}" type="presParOf" srcId="{78D88E20-C340-41A5-AF1E-2F7CCE69E2E6}" destId="{150D7BF4-B669-4A91-B463-CFB85341B14A}" srcOrd="0" destOrd="0" presId="urn:microsoft.com/office/officeart/2005/8/layout/radial1"/>
    <dgm:cxn modelId="{2C8914B3-F681-4DBF-A539-3F6EE09E2C9E}" type="presParOf" srcId="{78D88E20-C340-41A5-AF1E-2F7CCE69E2E6}" destId="{95354E06-D55A-43FD-B27E-B74C3FA57FF3}" srcOrd="1" destOrd="0" presId="urn:microsoft.com/office/officeart/2005/8/layout/radial1"/>
    <dgm:cxn modelId="{93DC90D8-4743-400F-9784-2720A69BBAFC}" type="presParOf" srcId="{95354E06-D55A-43FD-B27E-B74C3FA57FF3}" destId="{E8A1B871-DC74-4778-B053-E6D1DC549D50}" srcOrd="0" destOrd="0" presId="urn:microsoft.com/office/officeart/2005/8/layout/radial1"/>
    <dgm:cxn modelId="{5A0728C8-3202-4DC7-9B97-5DEF661FF24E}" type="presParOf" srcId="{78D88E20-C340-41A5-AF1E-2F7CCE69E2E6}" destId="{CF236911-9334-4F8D-AD98-65E7EABD2FC2}" srcOrd="2" destOrd="0" presId="urn:microsoft.com/office/officeart/2005/8/layout/radial1"/>
    <dgm:cxn modelId="{3C53FC6B-B876-4E97-BC5A-B0FB1A531504}" type="presParOf" srcId="{78D88E20-C340-41A5-AF1E-2F7CCE69E2E6}" destId="{41431C34-76BC-48D8-A33F-8370D912A841}" srcOrd="3" destOrd="0" presId="urn:microsoft.com/office/officeart/2005/8/layout/radial1"/>
    <dgm:cxn modelId="{3B7857DD-B4FB-4409-8894-962127FA3E3A}" type="presParOf" srcId="{41431C34-76BC-48D8-A33F-8370D912A841}" destId="{31FCE869-72C6-4A74-9894-95E0DE4C1131}" srcOrd="0" destOrd="0" presId="urn:microsoft.com/office/officeart/2005/8/layout/radial1"/>
    <dgm:cxn modelId="{0D199D86-2F67-4072-A867-AF4D55FB7E5C}" type="presParOf" srcId="{78D88E20-C340-41A5-AF1E-2F7CCE69E2E6}" destId="{0DBFCD5E-B940-4FA1-9964-506ED6013800}" srcOrd="4" destOrd="0" presId="urn:microsoft.com/office/officeart/2005/8/layout/radial1"/>
    <dgm:cxn modelId="{816E0A62-76CF-4AF3-84F1-DAE9AA2CCA51}" type="presParOf" srcId="{78D88E20-C340-41A5-AF1E-2F7CCE69E2E6}" destId="{A7D5884C-5550-44A1-A737-51EA88301744}" srcOrd="5" destOrd="0" presId="urn:microsoft.com/office/officeart/2005/8/layout/radial1"/>
    <dgm:cxn modelId="{C827A4A0-B81C-4FCD-97F6-E03E09766A18}" type="presParOf" srcId="{A7D5884C-5550-44A1-A737-51EA88301744}" destId="{78AB2348-8B02-45E9-862C-9A65DA78FDE0}" srcOrd="0" destOrd="0" presId="urn:microsoft.com/office/officeart/2005/8/layout/radial1"/>
    <dgm:cxn modelId="{35A18AEE-F740-494D-84A2-6B6F1BFC5D46}" type="presParOf" srcId="{78D88E20-C340-41A5-AF1E-2F7CCE69E2E6}" destId="{1DB2230F-F3A6-46E2-9F45-D822F875C238}" srcOrd="6" destOrd="0" presId="urn:microsoft.com/office/officeart/2005/8/layout/radial1"/>
    <dgm:cxn modelId="{E7E01C0F-9D49-4D40-B8F3-968F2AD71EDC}" type="presParOf" srcId="{78D88E20-C340-41A5-AF1E-2F7CCE69E2E6}" destId="{C8E4D914-3A06-4B0E-88DD-8D51C4804768}" srcOrd="7" destOrd="0" presId="urn:microsoft.com/office/officeart/2005/8/layout/radial1"/>
    <dgm:cxn modelId="{8BC50507-B81B-4B60-84AE-3ABA66179505}" type="presParOf" srcId="{C8E4D914-3A06-4B0E-88DD-8D51C4804768}" destId="{9E0B8DF2-5750-4BCD-A210-BC87468A7143}" srcOrd="0" destOrd="0" presId="urn:microsoft.com/office/officeart/2005/8/layout/radial1"/>
    <dgm:cxn modelId="{87D8065F-2614-4C2B-BCE0-E2327E5117B7}" type="presParOf" srcId="{78D88E20-C340-41A5-AF1E-2F7CCE69E2E6}" destId="{99A9B0DA-F280-403F-B5D8-27224558267D}" srcOrd="8" destOrd="0" presId="urn:microsoft.com/office/officeart/2005/8/layout/radial1"/>
    <dgm:cxn modelId="{AE030390-8125-433B-98F1-7A8B041F38FE}" type="presParOf" srcId="{78D88E20-C340-41A5-AF1E-2F7CCE69E2E6}" destId="{2717FA0E-5CD4-4C6A-BBFC-81FF4D7C5D34}" srcOrd="9" destOrd="0" presId="urn:microsoft.com/office/officeart/2005/8/layout/radial1"/>
    <dgm:cxn modelId="{BEE633E5-52E0-4C29-89B4-C412299ACFFA}" type="presParOf" srcId="{2717FA0E-5CD4-4C6A-BBFC-81FF4D7C5D34}" destId="{0A0E74CC-75A0-4307-8C4C-3CC50706E924}" srcOrd="0" destOrd="0" presId="urn:microsoft.com/office/officeart/2005/8/layout/radial1"/>
    <dgm:cxn modelId="{B0D9F108-88A6-4EA6-87CF-331877B980AB}" type="presParOf" srcId="{78D88E20-C340-41A5-AF1E-2F7CCE69E2E6}" destId="{EDEC3880-8245-4BEA-A8CC-1B16DE6D15E7}" srcOrd="10" destOrd="0" presId="urn:microsoft.com/office/officeart/2005/8/layout/radial1"/>
    <dgm:cxn modelId="{3037FDF0-7000-476F-B957-D37D8EF7B464}" type="presParOf" srcId="{78D88E20-C340-41A5-AF1E-2F7CCE69E2E6}" destId="{4CAFD73A-2103-434B-932F-F197FBD2F4E6}" srcOrd="11" destOrd="0" presId="urn:microsoft.com/office/officeart/2005/8/layout/radial1"/>
    <dgm:cxn modelId="{34F6F312-DBFD-439F-9FAB-043E68B7BC39}" type="presParOf" srcId="{4CAFD73A-2103-434B-932F-F197FBD2F4E6}" destId="{6620D386-CA0C-41C0-A7EF-6EA626754958}" srcOrd="0" destOrd="0" presId="urn:microsoft.com/office/officeart/2005/8/layout/radial1"/>
    <dgm:cxn modelId="{649FB629-94DA-4FB0-BA28-16063190F045}" type="presParOf" srcId="{78D88E20-C340-41A5-AF1E-2F7CCE69E2E6}" destId="{3C3A01DD-0450-429D-9E9A-FD6A149C8991}" srcOrd="12" destOrd="0" presId="urn:microsoft.com/office/officeart/2005/8/layout/radial1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D58143-A027-4DB3-A59B-4E43760817E9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06B0C8-EFCF-4C4E-83CB-B20C65A2DF98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67208C-526B-4EEA-A9B5-52D597121078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EB8161-B25F-42D8-81AD-98DADDA86260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12E0DE-0B8E-474C-B084-AB96A1657487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0250D9-1F3E-42EB-ACAB-D34D683E3546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922B24-7D83-402A-A010-FFD151870876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50B32D-778C-4C56-96F0-9FE1F93D9A4F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E00548-794F-41EE-BD16-73AABACA6B82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D7E0D2-31D3-4C25-9AA1-F3E7FED14C11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uk-UA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273B28-4DCE-4D05-AD3D-80D746E54BE8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uk-UA" altLang="ru-RU" smtClean="0"/>
              <a:t>Образец заголовка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uk-UA" altLang="ru-RU" smtClean="0"/>
              <a:t>Образец текста</a:t>
            </a:r>
          </a:p>
          <a:p>
            <a:pPr lvl="1"/>
            <a:r>
              <a:rPr lang="uk-UA" altLang="ru-RU" smtClean="0"/>
              <a:t>Второй уровень</a:t>
            </a:r>
          </a:p>
          <a:p>
            <a:pPr lvl="2"/>
            <a:r>
              <a:rPr lang="uk-UA" altLang="ru-RU" smtClean="0"/>
              <a:t>Третий уровень</a:t>
            </a:r>
          </a:p>
          <a:p>
            <a:pPr lvl="3"/>
            <a:r>
              <a:rPr lang="uk-UA" altLang="ru-RU" smtClean="0"/>
              <a:t>Четвертый уровень</a:t>
            </a:r>
          </a:p>
          <a:p>
            <a:pPr lvl="4"/>
            <a:r>
              <a:rPr lang="uk-UA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1B2342C2-4B36-48E0-B5CC-7E31640D4040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g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oleObject" Target="../embeddings/oleObject2.bin"/><Relationship Id="rId4" Type="http://schemas.openxmlformats.org/officeDocument/2006/relationships/oleObject" Target="../embeddings/oleObject1.bin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18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gi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8600" y="304800"/>
            <a:ext cx="85344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7200" b="1" dirty="0" smtClean="0">
                <a:solidFill>
                  <a:srgbClr val="FF0000"/>
                </a:solidFill>
              </a:rPr>
              <a:t>     Презентація</a:t>
            </a:r>
          </a:p>
          <a:p>
            <a:r>
              <a:rPr lang="uk-UA" sz="7200" b="1" dirty="0" smtClean="0">
                <a:solidFill>
                  <a:srgbClr val="FF0000"/>
                </a:solidFill>
              </a:rPr>
              <a:t>  відкритого уроку</a:t>
            </a:r>
            <a:endParaRPr lang="uk-UA" sz="7200" b="1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743200" y="2590800"/>
            <a:ext cx="67818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8000" dirty="0" smtClean="0">
                <a:solidFill>
                  <a:srgbClr val="FF0000"/>
                </a:solidFill>
              </a:rPr>
              <a:t>7 клас</a:t>
            </a:r>
            <a:endParaRPr lang="uk-UA" sz="8000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343400" y="4191000"/>
            <a:ext cx="441960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uk-UA" sz="2400" dirty="0" smtClean="0"/>
              <a:t>Підготувала  </a:t>
            </a:r>
          </a:p>
          <a:p>
            <a:pPr>
              <a:spcBef>
                <a:spcPts val="600"/>
              </a:spcBef>
            </a:pPr>
            <a:r>
              <a:rPr lang="uk-UA" sz="2400" dirty="0" smtClean="0"/>
              <a:t>вчитель математики </a:t>
            </a:r>
          </a:p>
          <a:p>
            <a:pPr>
              <a:spcBef>
                <a:spcPts val="600"/>
              </a:spcBef>
            </a:pPr>
            <a:r>
              <a:rPr lang="uk-UA" sz="2400" dirty="0" smtClean="0"/>
              <a:t>Мочулищенського</a:t>
            </a:r>
            <a:r>
              <a:rPr lang="uk-UA" sz="2400" dirty="0" smtClean="0"/>
              <a:t> НВК</a:t>
            </a:r>
          </a:p>
          <a:p>
            <a:pPr>
              <a:spcBef>
                <a:spcPts val="600"/>
              </a:spcBef>
            </a:pPr>
            <a:r>
              <a:rPr lang="uk-UA" sz="2400" dirty="0" smtClean="0"/>
              <a:t>“ЗОШ </a:t>
            </a:r>
            <a:r>
              <a:rPr lang="en-US" sz="2400" dirty="0" smtClean="0"/>
              <a:t>I – III </a:t>
            </a:r>
            <a:r>
              <a:rPr lang="uk-UA" sz="2400" dirty="0" smtClean="0"/>
              <a:t>ступенів – ДНЗ”</a:t>
            </a:r>
          </a:p>
          <a:p>
            <a:pPr>
              <a:spcBef>
                <a:spcPts val="600"/>
              </a:spcBef>
            </a:pPr>
            <a:r>
              <a:rPr lang="uk-UA" sz="2400" dirty="0" smtClean="0"/>
              <a:t>Заблоцька</a:t>
            </a:r>
            <a:r>
              <a:rPr lang="uk-UA" sz="2400" dirty="0" smtClean="0"/>
              <a:t> Людмила М.</a:t>
            </a:r>
            <a:endParaRPr lang="uk-UA" sz="24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sp>
        <p:nvSpPr>
          <p:cNvPr id="4" name="Прямоугольник 3"/>
          <p:cNvSpPr/>
          <p:nvPr/>
        </p:nvSpPr>
        <p:spPr>
          <a:xfrm>
            <a:off x="1975135" y="2967335"/>
            <a:ext cx="383439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charset="0"/>
                <a:cs typeface="Arial" charset="0"/>
              </a:rPr>
              <a:t> </a:t>
            </a:r>
          </a:p>
        </p:txBody>
      </p:sp>
      <p:pic>
        <p:nvPicPr>
          <p:cNvPr id="13316" name="Рисунок 4" descr="100_2463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t="37816" r="35179" b="19487"/>
          <a:stretch>
            <a:fillRect/>
          </a:stretch>
        </p:blipFill>
        <p:spPr>
          <a:xfrm>
            <a:off x="0" y="0"/>
            <a:ext cx="9240838" cy="6858000"/>
          </a:xfrm>
          <a:noFill/>
        </p:spPr>
      </p:pic>
      <p:sp>
        <p:nvSpPr>
          <p:cNvPr id="5" name="Прямоугольник 4"/>
          <p:cNvSpPr/>
          <p:nvPr/>
        </p:nvSpPr>
        <p:spPr>
          <a:xfrm>
            <a:off x="0" y="4876800"/>
            <a:ext cx="9143999" cy="156966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9600" b="1" spc="50" dirty="0" err="1">
                <a:ln w="11430"/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charset="0"/>
                <a:cs typeface="Arial" charset="0"/>
              </a:rPr>
              <a:t>Моє</a:t>
            </a:r>
            <a:r>
              <a:rPr lang="ru-RU" sz="9600" b="1" spc="50" dirty="0">
                <a:ln w="11430"/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charset="0"/>
                <a:cs typeface="Arial" charset="0"/>
              </a:rPr>
              <a:t> село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14339" name="Picture 2" descr="C:\Users\Саша\Desktop\шаблони\56a9c763db1dc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-71438" y="0"/>
            <a:ext cx="9215438" cy="6858000"/>
          </a:xfrm>
          <a:noFill/>
        </p:spPr>
      </p:pic>
      <p:pic>
        <p:nvPicPr>
          <p:cNvPr id="14340" name="Рисунок 2"/>
          <p:cNvPicPr>
            <a:picLocks noChangeAspect="1" noChangeArrowheads="1"/>
          </p:cNvPicPr>
          <p:nvPr/>
        </p:nvPicPr>
        <p:blipFill>
          <a:blip r:embed="rId3"/>
          <a:srcRect l="30428"/>
          <a:stretch>
            <a:fillRect/>
          </a:stretch>
        </p:blipFill>
        <p:spPr bwMode="auto">
          <a:xfrm>
            <a:off x="0" y="0"/>
            <a:ext cx="4724400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1" name="Рисунок 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72000" y="2825750"/>
            <a:ext cx="4572000" cy="403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1974850" y="2967038"/>
            <a:ext cx="185738" cy="923925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charset="0"/>
              <a:cs typeface="Arial" charset="0"/>
            </a:endParaRPr>
          </a:p>
        </p:txBody>
      </p:sp>
      <p:sp>
        <p:nvSpPr>
          <p:cNvPr id="14343" name="Rectangle 4"/>
          <p:cNvSpPr>
            <a:spLocks noChangeArrowheads="1"/>
          </p:cNvSpPr>
          <p:nvPr/>
        </p:nvSpPr>
        <p:spPr bwMode="auto">
          <a:xfrm>
            <a:off x="0" y="0"/>
            <a:ext cx="91440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 eaLnBrk="0" hangingPunct="0"/>
            <a:r>
              <a:rPr lang="uk-UA" altLang="ru-RU" sz="6000">
                <a:latin typeface="Times New Roman" pitchFamily="18" charset="0"/>
                <a:cs typeface="Calibri" pitchFamily="34" charset="0"/>
              </a:rPr>
              <a:t>.</a:t>
            </a:r>
            <a:endParaRPr lang="uk-UA" altLang="ru-RU" sz="6000"/>
          </a:p>
        </p:txBody>
      </p:sp>
      <p:sp>
        <p:nvSpPr>
          <p:cNvPr id="8" name="Прямоугольник 7"/>
          <p:cNvSpPr/>
          <p:nvPr/>
        </p:nvSpPr>
        <p:spPr>
          <a:xfrm>
            <a:off x="4572000" y="0"/>
            <a:ext cx="4572000" cy="3046988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8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charset="0"/>
                <a:cs typeface="Arial" charset="0"/>
              </a:rPr>
              <a:t>Наш край-</a:t>
            </a:r>
          </a:p>
          <a:p>
            <a:pPr algn="ctr">
              <a:defRPr/>
            </a:pPr>
            <a:r>
              <a:rPr lang="ru-RU" sz="4800" b="1" spc="50" dirty="0" err="1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charset="0"/>
                <a:cs typeface="Arial" charset="0"/>
              </a:rPr>
              <a:t>це</a:t>
            </a:r>
            <a:r>
              <a:rPr lang="ru-RU" sz="48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charset="0"/>
                <a:cs typeface="Arial" charset="0"/>
              </a:rPr>
              <a:t> </a:t>
            </a:r>
            <a:r>
              <a:rPr lang="ru-RU" sz="4800" b="1" spc="50" dirty="0" err="1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charset="0"/>
                <a:cs typeface="Arial" charset="0"/>
              </a:rPr>
              <a:t>шепіт</a:t>
            </a:r>
            <a:r>
              <a:rPr lang="ru-RU" sz="48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charset="0"/>
                <a:cs typeface="Arial" charset="0"/>
              </a:rPr>
              <a:t> </a:t>
            </a:r>
            <a:r>
              <a:rPr lang="ru-RU" sz="4800" b="1" spc="50" dirty="0" err="1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charset="0"/>
                <a:cs typeface="Arial" charset="0"/>
              </a:rPr>
              <a:t>вітру</a:t>
            </a:r>
            <a:endParaRPr lang="ru-RU" sz="4800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charset="0"/>
              <a:cs typeface="Arial" charset="0"/>
            </a:endParaRPr>
          </a:p>
          <a:p>
            <a:pPr algn="ctr">
              <a:defRPr/>
            </a:pPr>
            <a:r>
              <a:rPr lang="ru-RU" sz="48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charset="0"/>
                <a:cs typeface="Arial" charset="0"/>
              </a:rPr>
              <a:t>і шелест </a:t>
            </a:r>
            <a:r>
              <a:rPr lang="ru-RU" sz="4800" b="1" spc="50" dirty="0" err="1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charset="0"/>
                <a:cs typeface="Arial" charset="0"/>
              </a:rPr>
              <a:t>дощу</a:t>
            </a:r>
            <a:r>
              <a:rPr lang="ru-RU" sz="48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charset="0"/>
                <a:cs typeface="Arial" charset="0"/>
              </a:rPr>
              <a:t>,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0" y="2967335"/>
            <a:ext cx="5181601" cy="3139321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800" b="1" spc="50" dirty="0" err="1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charset="0"/>
                <a:cs typeface="Arial" charset="0"/>
              </a:rPr>
              <a:t>це</a:t>
            </a:r>
            <a:r>
              <a:rPr lang="ru-RU" sz="48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charset="0"/>
                <a:cs typeface="Arial" charset="0"/>
              </a:rPr>
              <a:t> </a:t>
            </a:r>
            <a:r>
              <a:rPr lang="ru-RU" sz="4800" b="1" spc="50" dirty="0" err="1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charset="0"/>
                <a:cs typeface="Arial" charset="0"/>
              </a:rPr>
              <a:t>спів</a:t>
            </a:r>
            <a:r>
              <a:rPr lang="ru-RU" sz="48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charset="0"/>
                <a:cs typeface="Arial" charset="0"/>
              </a:rPr>
              <a:t> </a:t>
            </a:r>
            <a:r>
              <a:rPr lang="ru-RU" sz="4800" b="1" spc="50" dirty="0" err="1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charset="0"/>
                <a:cs typeface="Arial" charset="0"/>
              </a:rPr>
              <a:t>птахів</a:t>
            </a:r>
            <a:endParaRPr lang="ru-RU" sz="4800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charset="0"/>
              <a:cs typeface="Arial" charset="0"/>
            </a:endParaRPr>
          </a:p>
          <a:p>
            <a:pPr algn="ctr">
              <a:defRPr/>
            </a:pPr>
            <a:r>
              <a:rPr lang="ru-RU" sz="48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charset="0"/>
                <a:cs typeface="Arial" charset="0"/>
              </a:rPr>
              <a:t>і </a:t>
            </a:r>
            <a:r>
              <a:rPr lang="ru-RU" sz="4800" b="1" spc="50" dirty="0" err="1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charset="0"/>
                <a:cs typeface="Arial" charset="0"/>
              </a:rPr>
              <a:t>рожева</a:t>
            </a:r>
            <a:r>
              <a:rPr lang="ru-RU" sz="48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charset="0"/>
                <a:cs typeface="Arial" charset="0"/>
              </a:rPr>
              <a:t> мальва</a:t>
            </a:r>
          </a:p>
          <a:p>
            <a:pPr algn="ctr">
              <a:defRPr/>
            </a:pPr>
            <a:r>
              <a:rPr lang="ru-RU" sz="4800" b="1" spc="50" dirty="0" err="1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charset="0"/>
                <a:cs typeface="Arial" charset="0"/>
              </a:rPr>
              <a:t>під</a:t>
            </a:r>
            <a:r>
              <a:rPr lang="ru-RU" sz="48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charset="0"/>
                <a:cs typeface="Arial" charset="0"/>
              </a:rPr>
              <a:t> </a:t>
            </a:r>
            <a:r>
              <a:rPr lang="ru-RU" sz="4800" b="1" spc="50" dirty="0" err="1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charset="0"/>
                <a:cs typeface="Arial" charset="0"/>
              </a:rPr>
              <a:t>вікном</a:t>
            </a:r>
            <a:r>
              <a:rPr lang="ru-RU" sz="54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charset="0"/>
                <a:cs typeface="Arial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15363" name="Picture 2" descr="C:\Users\Саша\Desktop\шаблони\56a9c763db1dc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215438" cy="6858000"/>
          </a:xfrm>
          <a:noFill/>
        </p:spPr>
      </p:pic>
      <p:sp>
        <p:nvSpPr>
          <p:cNvPr id="4" name="Прямоугольник 3"/>
          <p:cNvSpPr/>
          <p:nvPr/>
        </p:nvSpPr>
        <p:spPr>
          <a:xfrm>
            <a:off x="1975135" y="2967335"/>
            <a:ext cx="582212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charset="0"/>
                <a:cs typeface="Arial" charset="0"/>
              </a:rPr>
              <a:t>  </a:t>
            </a: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228600" y="1143000"/>
          <a:ext cx="8686800" cy="5121275"/>
        </p:xfrm>
        <a:graphic>
          <a:graphicData uri="http://schemas.openxmlformats.org/drawingml/2006/table">
            <a:tbl>
              <a:tblPr/>
              <a:tblGrid>
                <a:gridCol w="4381500"/>
                <a:gridCol w="4305300"/>
              </a:tblGrid>
              <a:tr h="73161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/>
                      </a:r>
                      <a:b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kumimoji="0" lang="ru-RU" sz="2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 (а + в)² = … + 2ав + …</a:t>
                      </a: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uk-UA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4622" marR="6462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/>
                      </a:r>
                      <a:b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kumimoji="0" lang="ru-RU" sz="2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 (а + в)² = а²+ 2ав + в² </a:t>
                      </a:r>
                      <a:endParaRPr kumimoji="0" lang="uk-UA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4622" marR="6462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3161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/>
                      </a:r>
                      <a:b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kumimoji="0" lang="ru-RU" sz="2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 (а – в)(а + в) = а² … в²</a:t>
                      </a: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uk-UA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4622" marR="6462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/>
                      </a:r>
                      <a:b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kumimoji="0" lang="ru-RU" sz="2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 (а – в)(а + в) = а² - в²</a:t>
                      </a: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uk-UA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4622" marR="6462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3161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/>
                      </a:r>
                      <a:b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kumimoji="0" lang="ru-RU" sz="2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3. (а + в)( а² - … + в²) = а³ + в³</a:t>
                      </a: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uk-UA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4622" marR="6462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/>
                      </a:r>
                      <a:b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kumimoji="0" lang="ru-RU" sz="2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3. (а + в)( а² - </a:t>
                      </a:r>
                      <a:r>
                        <a:rPr kumimoji="0" lang="ru-RU" sz="2400" b="1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ав</a:t>
                      </a:r>
                      <a:r>
                        <a:rPr kumimoji="0" lang="ru-RU" sz="2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+ в²) = а³ + в³</a:t>
                      </a: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uk-UA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4622" marR="6462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3161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/>
                      </a:r>
                      <a:b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kumimoji="0" lang="ru-RU" sz="2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4. (а – в)² = а² - …+ в² </a:t>
                      </a:r>
                      <a:endParaRPr kumimoji="0" lang="uk-UA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4622" marR="6462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/>
                      </a:r>
                      <a:b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kumimoji="0" lang="ru-RU" sz="2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4. (а - в)² = а²- 2ав + в²</a:t>
                      </a: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uk-UA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4622" marR="6462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3161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/>
                      </a:r>
                      <a:b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kumimoji="0" lang="ru-RU" sz="2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5. а³ – в³ =(а - …)( … +ав + в²)</a:t>
                      </a: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uk-UA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4622" marR="6462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/>
                      </a:r>
                      <a:b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kumimoji="0" lang="ru-RU" sz="2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5. а³ – в³ =(а - в)( а² +</a:t>
                      </a:r>
                      <a:r>
                        <a:rPr kumimoji="0" lang="ru-RU" sz="2400" b="1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ав</a:t>
                      </a:r>
                      <a:r>
                        <a:rPr kumimoji="0" lang="ru-RU" sz="2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+ в²)</a:t>
                      </a: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uk-UA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4622" marR="6462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3161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/>
                      </a:r>
                      <a:b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kumimoji="0" lang="ru-RU" sz="2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6. </a:t>
                      </a:r>
                      <a:r>
                        <a:rPr kumimoji="0" lang="uk-UA" sz="2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(а+в)</a:t>
                      </a:r>
                      <a:r>
                        <a:rPr kumimoji="0" lang="ru-RU" sz="2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³</a:t>
                      </a:r>
                      <a:r>
                        <a:rPr kumimoji="0" lang="uk-UA" sz="2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=</a:t>
                      </a:r>
                      <a:r>
                        <a:rPr kumimoji="0" lang="ru-RU" sz="2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а³</a:t>
                      </a:r>
                      <a:r>
                        <a:rPr kumimoji="0" lang="uk-UA" sz="2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…3</a:t>
                      </a:r>
                      <a:r>
                        <a:rPr kumimoji="0" lang="ru-RU" sz="2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а²</a:t>
                      </a:r>
                      <a:r>
                        <a:rPr kumimoji="0" lang="uk-UA" sz="2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в+…+</a:t>
                      </a:r>
                      <a:r>
                        <a:rPr kumimoji="0" lang="ru-RU" sz="2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в³</a:t>
                      </a:r>
                      <a:endParaRPr kumimoji="0" lang="uk-UA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4622" marR="6462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/>
                      </a:r>
                      <a:b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kumimoji="0" lang="ru-RU" sz="2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6. . </a:t>
                      </a:r>
                      <a:r>
                        <a:rPr kumimoji="0" lang="uk-UA" sz="2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</a:t>
                      </a:r>
                      <a:r>
                        <a:rPr kumimoji="0" lang="uk-UA" sz="2400" b="1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а+в</a:t>
                      </a:r>
                      <a:r>
                        <a:rPr kumimoji="0" lang="uk-UA" sz="2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  <a:r>
                        <a:rPr kumimoji="0" lang="ru-RU" sz="2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³</a:t>
                      </a:r>
                      <a:r>
                        <a:rPr kumimoji="0" lang="uk-UA" sz="2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=</a:t>
                      </a:r>
                      <a:r>
                        <a:rPr kumimoji="0" lang="ru-RU" sz="2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а³</a:t>
                      </a:r>
                      <a:r>
                        <a:rPr kumimoji="0" lang="uk-UA" sz="2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+3</a:t>
                      </a:r>
                      <a:r>
                        <a:rPr kumimoji="0" lang="ru-RU" sz="2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а²</a:t>
                      </a:r>
                      <a:r>
                        <a:rPr kumimoji="0" lang="uk-UA" sz="2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в+3</a:t>
                      </a:r>
                      <a:r>
                        <a:rPr kumimoji="0" lang="ru-RU" sz="2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в² </a:t>
                      </a:r>
                      <a:r>
                        <a:rPr kumimoji="0" lang="uk-UA" sz="2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а+</a:t>
                      </a:r>
                      <a:r>
                        <a:rPr kumimoji="0" lang="ru-RU" sz="2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в³</a:t>
                      </a:r>
                      <a:endParaRPr kumimoji="0" lang="uk-UA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4622" marR="6462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3161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/>
                      </a:r>
                      <a:b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kumimoji="0" lang="ru-RU" sz="2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7. </a:t>
                      </a:r>
                      <a:r>
                        <a:rPr kumimoji="0" lang="uk-UA" sz="2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(а-в)</a:t>
                      </a:r>
                      <a:r>
                        <a:rPr kumimoji="0" lang="ru-RU" sz="2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³</a:t>
                      </a:r>
                      <a:r>
                        <a:rPr kumimoji="0" lang="uk-UA" sz="2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=</a:t>
                      </a:r>
                      <a:r>
                        <a:rPr kumimoji="0" lang="ru-RU" sz="2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а³</a:t>
                      </a:r>
                      <a:r>
                        <a:rPr kumimoji="0" lang="uk-UA" sz="2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-….+3</a:t>
                      </a:r>
                      <a:r>
                        <a:rPr kumimoji="0" lang="ru-RU" sz="2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в² </a:t>
                      </a:r>
                      <a:r>
                        <a:rPr kumimoji="0" lang="uk-UA" sz="2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 ….</a:t>
                      </a:r>
                      <a:r>
                        <a:rPr kumimoji="0" lang="ru-RU" sz="2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в³</a:t>
                      </a:r>
                      <a:r>
                        <a:rPr kumimoji="0" lang="uk-UA" sz="2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kumimoji="0" lang="uk-UA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4622" marR="6462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   </a:t>
                      </a:r>
                      <a:r>
                        <a:rPr kumimoji="0" lang="uk-UA" sz="2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</a:t>
                      </a:r>
                      <a:r>
                        <a:rPr kumimoji="0" lang="uk-UA" sz="2400" b="1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а+в</a:t>
                      </a:r>
                      <a:r>
                        <a:rPr kumimoji="0" lang="uk-UA" sz="2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  <a:r>
                        <a:rPr kumimoji="0" lang="ru-RU" sz="2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³</a:t>
                      </a:r>
                      <a:r>
                        <a:rPr kumimoji="0" lang="uk-UA" sz="2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=</a:t>
                      </a:r>
                      <a:r>
                        <a:rPr kumimoji="0" lang="ru-RU" sz="2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а³</a:t>
                      </a:r>
                      <a:r>
                        <a:rPr kumimoji="0" lang="uk-UA" sz="2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-3</a:t>
                      </a:r>
                      <a:r>
                        <a:rPr kumimoji="0" lang="ru-RU" sz="2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а²</a:t>
                      </a:r>
                      <a:r>
                        <a:rPr kumimoji="0" lang="uk-UA" sz="2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в+3</a:t>
                      </a:r>
                      <a:r>
                        <a:rPr kumimoji="0" lang="ru-RU" sz="2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в² </a:t>
                      </a:r>
                      <a:r>
                        <a:rPr kumimoji="0" lang="uk-UA" sz="2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а+</a:t>
                      </a:r>
                      <a:r>
                        <a:rPr kumimoji="0" lang="ru-RU" sz="2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в³</a:t>
                      </a:r>
                      <a:endParaRPr kumimoji="0" lang="uk-UA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4622" marR="6462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1828801" y="0"/>
            <a:ext cx="5758642" cy="1200329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7200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charset="0"/>
                <a:cs typeface="Arial" charset="0"/>
              </a:rPr>
              <a:t>Тренажер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sp>
        <p:nvSpPr>
          <p:cNvPr id="16387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16388" name="Picture 4" descr="C:\Users\Саша\Desktop\шаблони\56a9c763db1dc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588"/>
            <a:ext cx="9142413" cy="685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1975135" y="2967335"/>
            <a:ext cx="383439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charset="0"/>
                <a:cs typeface="Arial" charset="0"/>
              </a:rPr>
              <a:t> </a:t>
            </a:r>
          </a:p>
        </p:txBody>
      </p:sp>
      <p:sp>
        <p:nvSpPr>
          <p:cNvPr id="11270" name="Rectangle 5"/>
          <p:cNvSpPr>
            <a:spLocks noChangeArrowheads="1"/>
          </p:cNvSpPr>
          <p:nvPr/>
        </p:nvSpPr>
        <p:spPr bwMode="auto">
          <a:xfrm>
            <a:off x="304800" y="2286000"/>
            <a:ext cx="8534400" cy="3846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342900" algn="just" eaLnBrk="0" hangingPunct="0"/>
            <a:r>
              <a:rPr lang="uk-UA" altLang="ru-RU" sz="2800" b="1" i="1">
                <a:cs typeface="Times New Roman" pitchFamily="18" charset="0"/>
              </a:rPr>
              <a:t>а</a:t>
            </a:r>
            <a:r>
              <a:rPr lang="uk-UA" altLang="ru-RU" sz="2800" b="1" i="1" baseline="30000">
                <a:cs typeface="Times New Roman" pitchFamily="18" charset="0"/>
              </a:rPr>
              <a:t>2</a:t>
            </a:r>
            <a:r>
              <a:rPr lang="uk-UA" altLang="ru-RU" sz="2800" b="1" i="1">
                <a:cs typeface="Times New Roman" pitchFamily="18" charset="0"/>
              </a:rPr>
              <a:t>  + 2а</a:t>
            </a:r>
            <a:r>
              <a:rPr lang="en-US" altLang="ru-RU" sz="2800" b="1" i="1">
                <a:cs typeface="Times New Roman" pitchFamily="18" charset="0"/>
              </a:rPr>
              <a:t>b</a:t>
            </a:r>
            <a:r>
              <a:rPr lang="uk-UA" altLang="ru-RU" sz="2800" b="1" i="1">
                <a:cs typeface="Times New Roman" pitchFamily="18" charset="0"/>
              </a:rPr>
              <a:t> + </a:t>
            </a:r>
            <a:r>
              <a:rPr lang="en-US" altLang="ru-RU" sz="2800" b="1" i="1">
                <a:cs typeface="Times New Roman" pitchFamily="18" charset="0"/>
              </a:rPr>
              <a:t>b</a:t>
            </a:r>
            <a:r>
              <a:rPr lang="uk-UA" altLang="ru-RU" sz="2800" b="1" i="1" baseline="30000">
                <a:cs typeface="Times New Roman" pitchFamily="18" charset="0"/>
              </a:rPr>
              <a:t>2</a:t>
            </a:r>
            <a:r>
              <a:rPr lang="uk-UA" altLang="ru-RU" sz="2800" b="1" i="1">
                <a:cs typeface="Times New Roman" pitchFamily="18" charset="0"/>
              </a:rPr>
              <a:t>  – </a:t>
            </a:r>
            <a:r>
              <a:rPr lang="en-US" altLang="ru-RU" sz="2800" b="1" i="1">
                <a:cs typeface="Times New Roman" pitchFamily="18" charset="0"/>
              </a:rPr>
              <a:t>c</a:t>
            </a:r>
            <a:r>
              <a:rPr lang="uk-UA" altLang="ru-RU" sz="2800" b="1" i="1" baseline="30000">
                <a:cs typeface="Times New Roman" pitchFamily="18" charset="0"/>
              </a:rPr>
              <a:t>2</a:t>
            </a:r>
            <a:r>
              <a:rPr lang="uk-UA" altLang="ru-RU" sz="2800" b="1" i="1">
                <a:cs typeface="Times New Roman" pitchFamily="18" charset="0"/>
              </a:rPr>
              <a:t> + 4</a:t>
            </a:r>
            <a:r>
              <a:rPr lang="en-US" altLang="ru-RU" sz="2800" b="1" i="1">
                <a:cs typeface="Times New Roman" pitchFamily="18" charset="0"/>
              </a:rPr>
              <a:t>cd</a:t>
            </a:r>
            <a:r>
              <a:rPr lang="uk-UA" altLang="ru-RU" sz="2800" b="1" i="1">
                <a:cs typeface="Times New Roman" pitchFamily="18" charset="0"/>
              </a:rPr>
              <a:t> – 4</a:t>
            </a:r>
            <a:r>
              <a:rPr lang="en-US" altLang="ru-RU" sz="2800" b="1" i="1">
                <a:cs typeface="Times New Roman" pitchFamily="18" charset="0"/>
              </a:rPr>
              <a:t>d</a:t>
            </a:r>
            <a:r>
              <a:rPr lang="uk-UA" altLang="ru-RU" sz="2800" b="1" i="1" baseline="30000">
                <a:cs typeface="Times New Roman" pitchFamily="18" charset="0"/>
              </a:rPr>
              <a:t>2</a:t>
            </a:r>
            <a:endParaRPr lang="uk-UA" altLang="ru-RU" sz="2800" b="1" i="1">
              <a:cs typeface="Times New Roman" pitchFamily="18" charset="0"/>
            </a:endParaRPr>
          </a:p>
          <a:p>
            <a:pPr indent="342900" algn="just" eaLnBrk="0" hangingPunct="0"/>
            <a:r>
              <a:rPr lang="uk-UA" altLang="ru-RU" sz="2800" b="1" i="1">
                <a:cs typeface="Times New Roman" pitchFamily="18" charset="0"/>
              </a:rPr>
              <a:t> якщо </a:t>
            </a:r>
            <a:r>
              <a:rPr lang="en-US" altLang="ru-RU" sz="2800" b="1" i="1">
                <a:cs typeface="Times New Roman" pitchFamily="18" charset="0"/>
              </a:rPr>
              <a:t>a</a:t>
            </a:r>
            <a:r>
              <a:rPr lang="uk-UA" altLang="ru-RU" sz="2800" b="1" i="1">
                <a:cs typeface="Times New Roman" pitchFamily="18" charset="0"/>
              </a:rPr>
              <a:t> + </a:t>
            </a:r>
            <a:r>
              <a:rPr lang="en-US" altLang="ru-RU" sz="2800" b="1" i="1">
                <a:cs typeface="Times New Roman" pitchFamily="18" charset="0"/>
              </a:rPr>
              <a:t>b</a:t>
            </a:r>
            <a:r>
              <a:rPr lang="uk-UA" altLang="ru-RU" sz="2800" b="1" i="1">
                <a:cs typeface="Times New Roman" pitchFamily="18" charset="0"/>
              </a:rPr>
              <a:t> + </a:t>
            </a:r>
            <a:r>
              <a:rPr lang="en-US" altLang="ru-RU" sz="2800" b="1" i="1">
                <a:cs typeface="Times New Roman" pitchFamily="18" charset="0"/>
              </a:rPr>
              <a:t>c</a:t>
            </a:r>
            <a:r>
              <a:rPr lang="uk-UA" altLang="ru-RU" sz="2800" b="1" i="1">
                <a:cs typeface="Times New Roman" pitchFamily="18" charset="0"/>
              </a:rPr>
              <a:t> – 2</a:t>
            </a:r>
            <a:r>
              <a:rPr lang="en-US" altLang="ru-RU" sz="2800" b="1" i="1">
                <a:cs typeface="Times New Roman" pitchFamily="18" charset="0"/>
              </a:rPr>
              <a:t>d</a:t>
            </a:r>
            <a:r>
              <a:rPr lang="uk-UA" altLang="ru-RU" sz="2800" b="1" i="1">
                <a:cs typeface="Times New Roman" pitchFamily="18" charset="0"/>
              </a:rPr>
              <a:t> = 58,  і  </a:t>
            </a:r>
            <a:r>
              <a:rPr lang="en-US" altLang="ru-RU" sz="2800" b="1" i="1">
                <a:cs typeface="Times New Roman" pitchFamily="18" charset="0"/>
              </a:rPr>
              <a:t>a</a:t>
            </a:r>
            <a:r>
              <a:rPr lang="uk-UA" altLang="ru-RU" sz="2800" b="1" i="1">
                <a:cs typeface="Times New Roman" pitchFamily="18" charset="0"/>
              </a:rPr>
              <a:t> + </a:t>
            </a:r>
            <a:r>
              <a:rPr lang="en-US" altLang="ru-RU" sz="2800" b="1" i="1">
                <a:cs typeface="Times New Roman" pitchFamily="18" charset="0"/>
              </a:rPr>
              <a:t>b</a:t>
            </a:r>
            <a:r>
              <a:rPr lang="uk-UA" altLang="ru-RU" sz="2800" b="1" i="1">
                <a:cs typeface="Times New Roman" pitchFamily="18" charset="0"/>
              </a:rPr>
              <a:t> – </a:t>
            </a:r>
            <a:r>
              <a:rPr lang="en-US" altLang="ru-RU" sz="2800" b="1" i="1">
                <a:cs typeface="Times New Roman" pitchFamily="18" charset="0"/>
              </a:rPr>
              <a:t>c</a:t>
            </a:r>
            <a:r>
              <a:rPr lang="uk-UA" altLang="ru-RU" sz="2800" b="1" i="1">
                <a:cs typeface="Times New Roman" pitchFamily="18" charset="0"/>
              </a:rPr>
              <a:t> + 2</a:t>
            </a:r>
            <a:r>
              <a:rPr lang="en-US" altLang="ru-RU" sz="2800" b="1" i="1">
                <a:cs typeface="Times New Roman" pitchFamily="18" charset="0"/>
              </a:rPr>
              <a:t>d</a:t>
            </a:r>
            <a:r>
              <a:rPr lang="uk-UA" altLang="ru-RU" sz="2800" b="1" i="1">
                <a:cs typeface="Times New Roman" pitchFamily="18" charset="0"/>
              </a:rPr>
              <a:t> = 10.</a:t>
            </a:r>
            <a:endParaRPr lang="uk-UA" altLang="ru-RU" sz="2800"/>
          </a:p>
          <a:p>
            <a:pPr indent="342900" algn="just" eaLnBrk="0" hangingPunct="0"/>
            <a:r>
              <a:rPr lang="uk-UA" altLang="ru-RU" sz="2800" b="1" i="1">
                <a:cs typeface="Times New Roman" pitchFamily="18" charset="0"/>
              </a:rPr>
              <a:t>Розв’язання:</a:t>
            </a:r>
            <a:endParaRPr lang="uk-UA" altLang="ru-RU" sz="2800"/>
          </a:p>
          <a:p>
            <a:pPr indent="342900" algn="just" eaLnBrk="0" hangingPunct="0"/>
            <a:r>
              <a:rPr lang="ru-RU" altLang="ru-RU" sz="2800" b="1">
                <a:cs typeface="Times New Roman" pitchFamily="18" charset="0"/>
              </a:rPr>
              <a:t>а</a:t>
            </a:r>
            <a:r>
              <a:rPr lang="ru-RU" altLang="ru-RU" sz="2800" b="1" baseline="30000">
                <a:cs typeface="Times New Roman" pitchFamily="18" charset="0"/>
              </a:rPr>
              <a:t>2</a:t>
            </a:r>
            <a:r>
              <a:rPr lang="ru-RU" altLang="ru-RU" sz="2800" b="1">
                <a:cs typeface="Times New Roman" pitchFamily="18" charset="0"/>
              </a:rPr>
              <a:t>  + 2а</a:t>
            </a:r>
            <a:r>
              <a:rPr lang="en-US" altLang="ru-RU" sz="2800" b="1">
                <a:cs typeface="Times New Roman" pitchFamily="18" charset="0"/>
              </a:rPr>
              <a:t>b</a:t>
            </a:r>
            <a:r>
              <a:rPr lang="ru-RU" altLang="ru-RU" sz="2800" b="1">
                <a:cs typeface="Times New Roman" pitchFamily="18" charset="0"/>
              </a:rPr>
              <a:t> + </a:t>
            </a:r>
            <a:r>
              <a:rPr lang="en-US" altLang="ru-RU" sz="2800" b="1">
                <a:cs typeface="Times New Roman" pitchFamily="18" charset="0"/>
              </a:rPr>
              <a:t>b</a:t>
            </a:r>
            <a:r>
              <a:rPr lang="ru-RU" altLang="ru-RU" sz="2800" b="1" baseline="30000">
                <a:cs typeface="Times New Roman" pitchFamily="18" charset="0"/>
              </a:rPr>
              <a:t>2</a:t>
            </a:r>
            <a:r>
              <a:rPr lang="ru-RU" altLang="ru-RU" sz="2800" b="1">
                <a:cs typeface="Times New Roman" pitchFamily="18" charset="0"/>
              </a:rPr>
              <a:t>  – </a:t>
            </a:r>
            <a:r>
              <a:rPr lang="en-US" altLang="ru-RU" sz="2800" b="1">
                <a:cs typeface="Times New Roman" pitchFamily="18" charset="0"/>
              </a:rPr>
              <a:t>c</a:t>
            </a:r>
            <a:r>
              <a:rPr lang="ru-RU" altLang="ru-RU" sz="2800" b="1" baseline="30000">
                <a:cs typeface="Times New Roman" pitchFamily="18" charset="0"/>
              </a:rPr>
              <a:t>2</a:t>
            </a:r>
            <a:r>
              <a:rPr lang="ru-RU" altLang="ru-RU" sz="2800" b="1">
                <a:cs typeface="Times New Roman" pitchFamily="18" charset="0"/>
              </a:rPr>
              <a:t> + 4</a:t>
            </a:r>
            <a:r>
              <a:rPr lang="en-US" altLang="ru-RU" sz="2800" b="1">
                <a:cs typeface="Times New Roman" pitchFamily="18" charset="0"/>
              </a:rPr>
              <a:t>cd</a:t>
            </a:r>
            <a:r>
              <a:rPr lang="ru-RU" altLang="ru-RU" sz="2800" b="1">
                <a:cs typeface="Times New Roman" pitchFamily="18" charset="0"/>
              </a:rPr>
              <a:t> – 4</a:t>
            </a:r>
            <a:r>
              <a:rPr lang="en-US" altLang="ru-RU" sz="2800" b="1">
                <a:cs typeface="Times New Roman" pitchFamily="18" charset="0"/>
              </a:rPr>
              <a:t>d</a:t>
            </a:r>
            <a:r>
              <a:rPr lang="ru-RU" altLang="ru-RU" sz="2800" b="1" baseline="30000">
                <a:cs typeface="Times New Roman" pitchFamily="18" charset="0"/>
              </a:rPr>
              <a:t>2</a:t>
            </a:r>
            <a:r>
              <a:rPr lang="uk-UA" altLang="ru-RU" sz="2800" b="1">
                <a:cs typeface="Times New Roman" pitchFamily="18" charset="0"/>
              </a:rPr>
              <a:t> =</a:t>
            </a:r>
          </a:p>
          <a:p>
            <a:pPr indent="342900" algn="just" eaLnBrk="0" hangingPunct="0"/>
            <a:r>
              <a:rPr lang="uk-UA" altLang="ru-RU" sz="2800" b="1">
                <a:cs typeface="Times New Roman" pitchFamily="18" charset="0"/>
              </a:rPr>
              <a:t>= (</a:t>
            </a:r>
            <a:r>
              <a:rPr lang="ru-RU" altLang="ru-RU" sz="2800" b="1">
                <a:cs typeface="Times New Roman" pitchFamily="18" charset="0"/>
              </a:rPr>
              <a:t>а</a:t>
            </a:r>
            <a:r>
              <a:rPr lang="ru-RU" altLang="ru-RU" sz="2800" b="1" baseline="30000">
                <a:cs typeface="Times New Roman" pitchFamily="18" charset="0"/>
              </a:rPr>
              <a:t>2</a:t>
            </a:r>
            <a:r>
              <a:rPr lang="ru-RU" altLang="ru-RU" sz="2800" b="1">
                <a:cs typeface="Times New Roman" pitchFamily="18" charset="0"/>
              </a:rPr>
              <a:t>  + 2а</a:t>
            </a:r>
            <a:r>
              <a:rPr lang="en-US" altLang="ru-RU" sz="2800" b="1">
                <a:cs typeface="Times New Roman" pitchFamily="18" charset="0"/>
              </a:rPr>
              <a:t>b</a:t>
            </a:r>
            <a:r>
              <a:rPr lang="ru-RU" altLang="ru-RU" sz="2800" b="1">
                <a:cs typeface="Times New Roman" pitchFamily="18" charset="0"/>
              </a:rPr>
              <a:t> + </a:t>
            </a:r>
            <a:r>
              <a:rPr lang="en-US" altLang="ru-RU" sz="2800" b="1">
                <a:cs typeface="Times New Roman" pitchFamily="18" charset="0"/>
              </a:rPr>
              <a:t>b</a:t>
            </a:r>
            <a:r>
              <a:rPr lang="ru-RU" altLang="ru-RU" sz="2800" b="1" baseline="30000">
                <a:cs typeface="Times New Roman" pitchFamily="18" charset="0"/>
              </a:rPr>
              <a:t>2</a:t>
            </a:r>
            <a:r>
              <a:rPr lang="uk-UA" altLang="ru-RU" sz="2800" b="1">
                <a:cs typeface="Times New Roman" pitchFamily="18" charset="0"/>
              </a:rPr>
              <a:t>)</a:t>
            </a:r>
            <a:r>
              <a:rPr lang="ru-RU" altLang="ru-RU" sz="2800" b="1">
                <a:cs typeface="Times New Roman" pitchFamily="18" charset="0"/>
              </a:rPr>
              <a:t>  – </a:t>
            </a:r>
            <a:r>
              <a:rPr lang="uk-UA" altLang="ru-RU" sz="2800" b="1">
                <a:cs typeface="Times New Roman" pitchFamily="18" charset="0"/>
              </a:rPr>
              <a:t>(</a:t>
            </a:r>
            <a:r>
              <a:rPr lang="en-US" altLang="ru-RU" sz="2800" b="1">
                <a:cs typeface="Times New Roman" pitchFamily="18" charset="0"/>
              </a:rPr>
              <a:t>c</a:t>
            </a:r>
            <a:r>
              <a:rPr lang="ru-RU" altLang="ru-RU" sz="2800" b="1" baseline="30000">
                <a:cs typeface="Times New Roman" pitchFamily="18" charset="0"/>
              </a:rPr>
              <a:t>2</a:t>
            </a:r>
            <a:r>
              <a:rPr lang="ru-RU" altLang="ru-RU" sz="2800" b="1">
                <a:cs typeface="Times New Roman" pitchFamily="18" charset="0"/>
              </a:rPr>
              <a:t> </a:t>
            </a:r>
            <a:r>
              <a:rPr lang="uk-UA" altLang="ru-RU" sz="2800" b="1">
                <a:cs typeface="Times New Roman" pitchFamily="18" charset="0"/>
              </a:rPr>
              <a:t>-</a:t>
            </a:r>
            <a:r>
              <a:rPr lang="ru-RU" altLang="ru-RU" sz="2800" b="1">
                <a:cs typeface="Times New Roman" pitchFamily="18" charset="0"/>
              </a:rPr>
              <a:t> 4</a:t>
            </a:r>
            <a:r>
              <a:rPr lang="en-US" altLang="ru-RU" sz="2800" b="1">
                <a:cs typeface="Times New Roman" pitchFamily="18" charset="0"/>
              </a:rPr>
              <a:t>cd </a:t>
            </a:r>
            <a:r>
              <a:rPr lang="uk-UA" altLang="ru-RU" sz="2800" b="1">
                <a:cs typeface="Times New Roman" pitchFamily="18" charset="0"/>
              </a:rPr>
              <a:t>+</a:t>
            </a:r>
            <a:r>
              <a:rPr lang="ru-RU" altLang="ru-RU" sz="2800" b="1">
                <a:cs typeface="Times New Roman" pitchFamily="18" charset="0"/>
              </a:rPr>
              <a:t> 4</a:t>
            </a:r>
            <a:r>
              <a:rPr lang="en-US" altLang="ru-RU" sz="2800" b="1">
                <a:cs typeface="Times New Roman" pitchFamily="18" charset="0"/>
              </a:rPr>
              <a:t>d</a:t>
            </a:r>
            <a:r>
              <a:rPr lang="ru-RU" altLang="ru-RU" sz="2800" b="1" baseline="30000">
                <a:cs typeface="Times New Roman" pitchFamily="18" charset="0"/>
              </a:rPr>
              <a:t>2</a:t>
            </a:r>
            <a:r>
              <a:rPr lang="uk-UA" altLang="ru-RU" sz="2800" b="1">
                <a:cs typeface="Times New Roman" pitchFamily="18" charset="0"/>
              </a:rPr>
              <a:t>) = (а + </a:t>
            </a:r>
            <a:r>
              <a:rPr lang="en-US" altLang="ru-RU" sz="2800" b="1">
                <a:cs typeface="Times New Roman" pitchFamily="18" charset="0"/>
              </a:rPr>
              <a:t>b</a:t>
            </a:r>
            <a:r>
              <a:rPr lang="uk-UA" altLang="ru-RU" sz="2800" b="1">
                <a:cs typeface="Times New Roman" pitchFamily="18" charset="0"/>
              </a:rPr>
              <a:t>)</a:t>
            </a:r>
            <a:r>
              <a:rPr lang="uk-UA" altLang="ru-RU" sz="2800" b="1" baseline="30000">
                <a:cs typeface="Times New Roman" pitchFamily="18" charset="0"/>
              </a:rPr>
              <a:t>2</a:t>
            </a:r>
            <a:r>
              <a:rPr lang="uk-UA" altLang="ru-RU" sz="2800" b="1">
                <a:cs typeface="Times New Roman" pitchFamily="18" charset="0"/>
              </a:rPr>
              <a:t> – </a:t>
            </a:r>
          </a:p>
          <a:p>
            <a:pPr indent="342900" algn="just" eaLnBrk="0" hangingPunct="0"/>
            <a:r>
              <a:rPr lang="uk-UA" altLang="ru-RU" sz="2800" b="1">
                <a:cs typeface="Times New Roman" pitchFamily="18" charset="0"/>
              </a:rPr>
              <a:t>- (</a:t>
            </a:r>
            <a:r>
              <a:rPr lang="en-US" altLang="ru-RU" sz="2800" b="1">
                <a:cs typeface="Times New Roman" pitchFamily="18" charset="0"/>
              </a:rPr>
              <a:t>c</a:t>
            </a:r>
            <a:r>
              <a:rPr lang="uk-UA" altLang="ru-RU" sz="2800" b="1">
                <a:cs typeface="Times New Roman" pitchFamily="18" charset="0"/>
              </a:rPr>
              <a:t> – 2</a:t>
            </a:r>
            <a:r>
              <a:rPr lang="en-US" altLang="ru-RU" sz="2800" b="1">
                <a:cs typeface="Times New Roman" pitchFamily="18" charset="0"/>
              </a:rPr>
              <a:t>d</a:t>
            </a:r>
            <a:r>
              <a:rPr lang="uk-UA" altLang="ru-RU" sz="2800" b="1">
                <a:cs typeface="Times New Roman" pitchFamily="18" charset="0"/>
              </a:rPr>
              <a:t>)</a:t>
            </a:r>
            <a:r>
              <a:rPr lang="uk-UA" altLang="ru-RU" sz="2800" b="1" baseline="30000">
                <a:cs typeface="Times New Roman" pitchFamily="18" charset="0"/>
              </a:rPr>
              <a:t>2</a:t>
            </a:r>
            <a:r>
              <a:rPr lang="uk-UA" altLang="ru-RU" sz="2800" b="1">
                <a:cs typeface="Times New Roman" pitchFamily="18" charset="0"/>
              </a:rPr>
              <a:t> = (а + </a:t>
            </a:r>
            <a:r>
              <a:rPr lang="en-US" altLang="ru-RU" sz="2800" b="1">
                <a:cs typeface="Times New Roman" pitchFamily="18" charset="0"/>
              </a:rPr>
              <a:t>b</a:t>
            </a:r>
            <a:r>
              <a:rPr lang="uk-UA" altLang="ru-RU" sz="2800" b="1">
                <a:cs typeface="Times New Roman" pitchFamily="18" charset="0"/>
              </a:rPr>
              <a:t> – (</a:t>
            </a:r>
            <a:r>
              <a:rPr lang="en-US" altLang="ru-RU" sz="2800" b="1">
                <a:cs typeface="Times New Roman" pitchFamily="18" charset="0"/>
              </a:rPr>
              <a:t>c</a:t>
            </a:r>
            <a:r>
              <a:rPr lang="uk-UA" altLang="ru-RU" sz="2800" b="1">
                <a:cs typeface="Times New Roman" pitchFamily="18" charset="0"/>
              </a:rPr>
              <a:t> – 2</a:t>
            </a:r>
            <a:r>
              <a:rPr lang="en-US" altLang="ru-RU" sz="2800" b="1">
                <a:cs typeface="Times New Roman" pitchFamily="18" charset="0"/>
              </a:rPr>
              <a:t>d</a:t>
            </a:r>
            <a:r>
              <a:rPr lang="uk-UA" altLang="ru-RU" sz="2800" b="1">
                <a:cs typeface="Times New Roman" pitchFamily="18" charset="0"/>
              </a:rPr>
              <a:t>) (а + </a:t>
            </a:r>
            <a:r>
              <a:rPr lang="en-US" altLang="ru-RU" sz="2800" b="1">
                <a:cs typeface="Times New Roman" pitchFamily="18" charset="0"/>
              </a:rPr>
              <a:t>b</a:t>
            </a:r>
            <a:r>
              <a:rPr lang="uk-UA" altLang="ru-RU" sz="2800" b="1">
                <a:cs typeface="Times New Roman" pitchFamily="18" charset="0"/>
              </a:rPr>
              <a:t> + </a:t>
            </a:r>
            <a:r>
              <a:rPr lang="en-US" altLang="ru-RU" sz="2800" b="1">
                <a:cs typeface="Times New Roman" pitchFamily="18" charset="0"/>
              </a:rPr>
              <a:t>c</a:t>
            </a:r>
            <a:r>
              <a:rPr lang="uk-UA" altLang="ru-RU" sz="2800" b="1">
                <a:cs typeface="Times New Roman" pitchFamily="18" charset="0"/>
              </a:rPr>
              <a:t> – 2</a:t>
            </a:r>
            <a:r>
              <a:rPr lang="en-US" altLang="ru-RU" sz="2800" b="1">
                <a:cs typeface="Times New Roman" pitchFamily="18" charset="0"/>
              </a:rPr>
              <a:t>d</a:t>
            </a:r>
            <a:r>
              <a:rPr lang="uk-UA" altLang="ru-RU" sz="2800" b="1">
                <a:cs typeface="Times New Roman" pitchFamily="18" charset="0"/>
              </a:rPr>
              <a:t>) = </a:t>
            </a:r>
            <a:endParaRPr lang="uk-UA" altLang="ru-RU" sz="2800"/>
          </a:p>
          <a:p>
            <a:pPr indent="342900" algn="just" eaLnBrk="0" hangingPunct="0"/>
            <a:r>
              <a:rPr lang="uk-UA" altLang="ru-RU" sz="2800" b="1">
                <a:cs typeface="Times New Roman" pitchFamily="18" charset="0"/>
              </a:rPr>
              <a:t>= (а + </a:t>
            </a:r>
            <a:r>
              <a:rPr lang="en-US" altLang="ru-RU" sz="2800" b="1">
                <a:cs typeface="Times New Roman" pitchFamily="18" charset="0"/>
              </a:rPr>
              <a:t>b</a:t>
            </a:r>
            <a:r>
              <a:rPr lang="uk-UA" altLang="ru-RU" sz="2800" b="1">
                <a:cs typeface="Times New Roman" pitchFamily="18" charset="0"/>
              </a:rPr>
              <a:t> – </a:t>
            </a:r>
            <a:r>
              <a:rPr lang="en-US" altLang="ru-RU" sz="2800" b="1">
                <a:cs typeface="Times New Roman" pitchFamily="18" charset="0"/>
              </a:rPr>
              <a:t>c</a:t>
            </a:r>
            <a:r>
              <a:rPr lang="uk-UA" altLang="ru-RU" sz="2800" b="1">
                <a:cs typeface="Times New Roman" pitchFamily="18" charset="0"/>
              </a:rPr>
              <a:t> + 2</a:t>
            </a:r>
            <a:r>
              <a:rPr lang="en-US" altLang="ru-RU" sz="2800" b="1">
                <a:cs typeface="Times New Roman" pitchFamily="18" charset="0"/>
              </a:rPr>
              <a:t>d</a:t>
            </a:r>
            <a:r>
              <a:rPr lang="uk-UA" altLang="ru-RU" sz="2800" b="1">
                <a:cs typeface="Times New Roman" pitchFamily="18" charset="0"/>
              </a:rPr>
              <a:t>)( а + </a:t>
            </a:r>
            <a:r>
              <a:rPr lang="en-US" altLang="ru-RU" sz="2800" b="1">
                <a:cs typeface="Times New Roman" pitchFamily="18" charset="0"/>
              </a:rPr>
              <a:t>b</a:t>
            </a:r>
            <a:r>
              <a:rPr lang="uk-UA" altLang="ru-RU" sz="2800" b="1">
                <a:cs typeface="Times New Roman" pitchFamily="18" charset="0"/>
              </a:rPr>
              <a:t> + </a:t>
            </a:r>
            <a:r>
              <a:rPr lang="en-US" altLang="ru-RU" sz="2800" b="1">
                <a:cs typeface="Times New Roman" pitchFamily="18" charset="0"/>
              </a:rPr>
              <a:t>c</a:t>
            </a:r>
            <a:r>
              <a:rPr lang="uk-UA" altLang="ru-RU" sz="2800" b="1">
                <a:cs typeface="Times New Roman" pitchFamily="18" charset="0"/>
              </a:rPr>
              <a:t> – 2</a:t>
            </a:r>
            <a:r>
              <a:rPr lang="en-US" altLang="ru-RU" sz="2800" b="1">
                <a:cs typeface="Times New Roman" pitchFamily="18" charset="0"/>
              </a:rPr>
              <a:t>d</a:t>
            </a:r>
            <a:r>
              <a:rPr lang="uk-UA" altLang="ru-RU" sz="2800" b="1">
                <a:cs typeface="Times New Roman" pitchFamily="18" charset="0"/>
              </a:rPr>
              <a:t>) = 10 ∙ 58=</a:t>
            </a:r>
          </a:p>
          <a:p>
            <a:pPr indent="342900" algn="just" eaLnBrk="0" hangingPunct="0"/>
            <a:r>
              <a:rPr lang="uk-UA" altLang="ru-RU" sz="2800" b="1">
                <a:cs typeface="Times New Roman" pitchFamily="18" charset="0"/>
              </a:rPr>
              <a:t>         </a:t>
            </a:r>
            <a:r>
              <a:rPr lang="uk-UA" altLang="ru-RU" sz="4800" b="1">
                <a:solidFill>
                  <a:srgbClr val="FF0000"/>
                </a:solidFill>
                <a:cs typeface="Times New Roman" pitchFamily="18" charset="0"/>
              </a:rPr>
              <a:t>      580</a:t>
            </a:r>
            <a:r>
              <a:rPr lang="uk-UA" altLang="ru-RU" sz="2800" b="1">
                <a:cs typeface="Times New Roman" pitchFamily="18" charset="0"/>
              </a:rPr>
              <a:t>.</a:t>
            </a:r>
            <a:endParaRPr lang="uk-UA" altLang="ru-RU" sz="2800"/>
          </a:p>
        </p:txBody>
      </p:sp>
      <p:sp>
        <p:nvSpPr>
          <p:cNvPr id="7" name="Прямоугольник 6"/>
          <p:cNvSpPr/>
          <p:nvPr/>
        </p:nvSpPr>
        <p:spPr>
          <a:xfrm>
            <a:off x="1975135" y="2967335"/>
            <a:ext cx="383439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charset="0"/>
                <a:cs typeface="Arial" charset="0"/>
              </a:rPr>
              <a:t>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133600" y="0"/>
            <a:ext cx="5035550" cy="923925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charset="0"/>
              <a:cs typeface="Arial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81000" y="685800"/>
            <a:ext cx="8305800" cy="157003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3200" b="1" i="1" dirty="0">
                <a:solidFill>
                  <a:schemeClr val="accent6">
                    <a:lumMod val="60000"/>
                    <a:lumOff val="40000"/>
                  </a:schemeClr>
                </a:solidFill>
                <a:latin typeface="Arial" charset="0"/>
                <a:cs typeface="Arial" charset="0"/>
              </a:rPr>
              <a:t>              </a:t>
            </a:r>
            <a:r>
              <a:rPr lang="ru-RU" sz="3200" b="1" i="1" dirty="0" err="1">
                <a:solidFill>
                  <a:schemeClr val="accent6">
                    <a:lumMod val="60000"/>
                    <a:lumOff val="40000"/>
                  </a:schemeClr>
                </a:solidFill>
                <a:latin typeface="Arial" charset="0"/>
                <a:cs typeface="Arial" charset="0"/>
              </a:rPr>
              <a:t>Розклавши</a:t>
            </a:r>
            <a:r>
              <a:rPr lang="ru-RU" sz="3200" b="1" i="1" dirty="0">
                <a:solidFill>
                  <a:schemeClr val="accent6">
                    <a:lumMod val="60000"/>
                    <a:lumOff val="40000"/>
                  </a:schemeClr>
                </a:solidFill>
                <a:latin typeface="Arial" charset="0"/>
                <a:cs typeface="Arial" charset="0"/>
              </a:rPr>
              <a:t> на </a:t>
            </a:r>
            <a:r>
              <a:rPr lang="ru-RU" sz="3200" b="1" i="1" dirty="0" err="1">
                <a:solidFill>
                  <a:schemeClr val="accent6">
                    <a:lumMod val="60000"/>
                    <a:lumOff val="40000"/>
                  </a:schemeClr>
                </a:solidFill>
                <a:latin typeface="Arial" charset="0"/>
                <a:cs typeface="Arial" charset="0"/>
              </a:rPr>
              <a:t>множники</a:t>
            </a:r>
            <a:r>
              <a:rPr lang="ru-RU" sz="3200" b="1" i="1" dirty="0">
                <a:solidFill>
                  <a:schemeClr val="accent6">
                    <a:lumMod val="60000"/>
                    <a:lumOff val="40000"/>
                  </a:schemeClr>
                </a:solidFill>
                <a:latin typeface="Arial" charset="0"/>
                <a:cs typeface="Arial" charset="0"/>
              </a:rPr>
              <a:t>         многочлен  </a:t>
            </a:r>
            <a:r>
              <a:rPr lang="ru-RU" sz="3200" b="1" i="1" dirty="0" err="1">
                <a:solidFill>
                  <a:schemeClr val="accent6">
                    <a:lumMod val="60000"/>
                    <a:lumOff val="40000"/>
                  </a:schemeClr>
                </a:solidFill>
                <a:latin typeface="Arial" charset="0"/>
                <a:cs typeface="Arial" charset="0"/>
              </a:rPr>
              <a:t>ви</a:t>
            </a:r>
            <a:r>
              <a:rPr lang="ru-RU" sz="3200" b="1" i="1" dirty="0">
                <a:solidFill>
                  <a:schemeClr val="accent6">
                    <a:lumMod val="60000"/>
                    <a:lumOff val="40000"/>
                  </a:schemeClr>
                </a:solidFill>
                <a:latin typeface="Arial" charset="0"/>
                <a:cs typeface="Arial" charset="0"/>
              </a:rPr>
              <a:t> </a:t>
            </a:r>
            <a:r>
              <a:rPr lang="ru-RU" sz="3200" b="1" i="1" dirty="0" err="1">
                <a:solidFill>
                  <a:schemeClr val="accent6">
                    <a:lumMod val="60000"/>
                    <a:lumOff val="40000"/>
                  </a:schemeClr>
                </a:solidFill>
                <a:latin typeface="Arial" charset="0"/>
                <a:cs typeface="Arial" charset="0"/>
              </a:rPr>
              <a:t>дізнаєтесь</a:t>
            </a:r>
            <a:r>
              <a:rPr lang="ru-RU" sz="3200" b="1" i="1" dirty="0">
                <a:solidFill>
                  <a:schemeClr val="accent6">
                    <a:lumMod val="60000"/>
                    <a:lumOff val="40000"/>
                  </a:schemeClr>
                </a:solidFill>
                <a:latin typeface="Arial" charset="0"/>
                <a:cs typeface="Arial" charset="0"/>
              </a:rPr>
              <a:t> </a:t>
            </a:r>
            <a:r>
              <a:rPr lang="ru-RU" sz="3200" b="1" i="1" dirty="0" err="1">
                <a:solidFill>
                  <a:schemeClr val="accent6">
                    <a:lumMod val="60000"/>
                    <a:lumOff val="40000"/>
                  </a:schemeClr>
                </a:solidFill>
                <a:latin typeface="Arial" charset="0"/>
                <a:cs typeface="Arial" charset="0"/>
              </a:rPr>
              <a:t>скільки</a:t>
            </a:r>
            <a:r>
              <a:rPr lang="ru-RU" sz="3200" b="1" i="1" dirty="0">
                <a:solidFill>
                  <a:schemeClr val="accent6">
                    <a:lumMod val="60000"/>
                    <a:lumOff val="40000"/>
                  </a:schemeClr>
                </a:solidFill>
                <a:latin typeface="Arial" charset="0"/>
                <a:cs typeface="Arial" charset="0"/>
              </a:rPr>
              <a:t>  людей </a:t>
            </a:r>
            <a:r>
              <a:rPr lang="ru-RU" sz="3200" b="1" i="1" dirty="0" err="1">
                <a:solidFill>
                  <a:schemeClr val="accent6">
                    <a:lumMod val="60000"/>
                    <a:lumOff val="40000"/>
                  </a:schemeClr>
                </a:solidFill>
                <a:latin typeface="Arial" charset="0"/>
                <a:cs typeface="Arial" charset="0"/>
              </a:rPr>
              <a:t>проживає</a:t>
            </a:r>
            <a:r>
              <a:rPr lang="ru-RU" sz="3200" b="1" i="1" dirty="0">
                <a:solidFill>
                  <a:schemeClr val="accent6">
                    <a:lumMod val="60000"/>
                    <a:lumOff val="40000"/>
                  </a:schemeClr>
                </a:solidFill>
                <a:latin typeface="Arial" charset="0"/>
                <a:cs typeface="Arial" charset="0"/>
              </a:rPr>
              <a:t> в </a:t>
            </a:r>
            <a:r>
              <a:rPr lang="ru-RU" sz="3200" b="1" i="1" dirty="0" err="1">
                <a:solidFill>
                  <a:schemeClr val="accent6">
                    <a:lumMod val="60000"/>
                    <a:lumOff val="40000"/>
                  </a:schemeClr>
                </a:solidFill>
                <a:latin typeface="Arial" charset="0"/>
                <a:cs typeface="Arial" charset="0"/>
              </a:rPr>
              <a:t>селі</a:t>
            </a:r>
            <a:r>
              <a:rPr lang="ru-RU" sz="3200" b="1" i="1" dirty="0">
                <a:solidFill>
                  <a:schemeClr val="accent6">
                    <a:lumMod val="60000"/>
                    <a:lumOff val="40000"/>
                  </a:schemeClr>
                </a:solidFill>
                <a:latin typeface="Arial" charset="0"/>
                <a:cs typeface="Arial" charset="0"/>
              </a:rPr>
              <a:t> </a:t>
            </a:r>
            <a:r>
              <a:rPr lang="ru-RU" sz="3200" b="1" i="1" dirty="0" err="1">
                <a:solidFill>
                  <a:schemeClr val="accent6">
                    <a:lumMod val="60000"/>
                    <a:lumOff val="40000"/>
                  </a:schemeClr>
                </a:solidFill>
                <a:latin typeface="Arial" charset="0"/>
                <a:cs typeface="Arial" charset="0"/>
              </a:rPr>
              <a:t>Мочулище</a:t>
            </a:r>
            <a:endParaRPr lang="uk-UA" sz="3200" b="1" i="1" dirty="0">
              <a:solidFill>
                <a:schemeClr val="accent6">
                  <a:lumMod val="60000"/>
                  <a:lumOff val="40000"/>
                </a:schemeClr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0"/>
                                        <p:tgtEl>
                                          <p:spTgt spid="112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0"/>
                                        <p:tgtEl>
                                          <p:spTgt spid="112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0"/>
                                        <p:tgtEl>
                                          <p:spTgt spid="112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0"/>
                                        <p:tgtEl>
                                          <p:spTgt spid="112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0"/>
                                        <p:tgtEl>
                                          <p:spTgt spid="112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5000"/>
                                        <p:tgtEl>
                                          <p:spTgt spid="1127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0"/>
                                        <p:tgtEl>
                                          <p:spTgt spid="1127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6" dur="5000"/>
                                        <p:tgtEl>
                                          <p:spTgt spid="1127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17411" name="Picture 2" descr="C:\Users\Саша\Desktop\шаблони\56a9c763db1dc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-71438" y="0"/>
            <a:ext cx="9215438" cy="6858000"/>
          </a:xfrm>
          <a:noFill/>
        </p:spPr>
      </p:pic>
      <p:pic>
        <p:nvPicPr>
          <p:cNvPr id="17412" name="Picture 5" descr="C:\Users\Саша\Desktop\картинки продуктів\f_06950d5050957481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30163" y="3732213"/>
            <a:ext cx="2857501" cy="309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2133600" y="304800"/>
            <a:ext cx="4194290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dirty="0" err="1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00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charset="0"/>
                <a:cs typeface="Arial" charset="0"/>
              </a:rPr>
              <a:t>Журналісти</a:t>
            </a:r>
            <a:endParaRPr lang="ru-RU" sz="54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0099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charset="0"/>
              <a:cs typeface="Arial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28600" y="1219200"/>
            <a:ext cx="8915400" cy="61864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285750" indent="-285750">
              <a:buFontTx/>
              <a:buBlip>
                <a:blip r:embed="rId4"/>
              </a:buBlip>
              <a:defRPr/>
            </a:pPr>
            <a:r>
              <a:rPr lang="ru-RU" sz="3600" b="1" dirty="0" err="1">
                <a:latin typeface="Monotype Corsiva" panose="03010101010201010101" pitchFamily="66" charset="0"/>
                <a:cs typeface="Arial" charset="0"/>
              </a:rPr>
              <a:t>Чи</a:t>
            </a:r>
            <a:r>
              <a:rPr lang="ru-RU" sz="3600" b="1" dirty="0">
                <a:latin typeface="Monotype Corsiva" panose="03010101010201010101" pitchFamily="66" charset="0"/>
                <a:cs typeface="Arial" charset="0"/>
              </a:rPr>
              <a:t> любите Ви </a:t>
            </a:r>
            <a:r>
              <a:rPr lang="ru-RU" sz="3600" b="1" dirty="0" err="1">
                <a:latin typeface="Monotype Corsiva" panose="03010101010201010101" pitchFamily="66" charset="0"/>
                <a:cs typeface="Arial" charset="0"/>
              </a:rPr>
              <a:t>своє</a:t>
            </a:r>
            <a:r>
              <a:rPr lang="ru-RU" sz="3600" b="1" dirty="0">
                <a:latin typeface="Monotype Corsiva" panose="03010101010201010101" pitchFamily="66" charset="0"/>
                <a:cs typeface="Arial" charset="0"/>
              </a:rPr>
              <a:t> село?</a:t>
            </a:r>
          </a:p>
          <a:p>
            <a:pPr marL="285750" indent="-285750">
              <a:buFontTx/>
              <a:buBlip>
                <a:blip r:embed="rId4"/>
              </a:buBlip>
              <a:defRPr/>
            </a:pPr>
            <a:r>
              <a:rPr lang="ru-RU" sz="3600" b="1" dirty="0" err="1">
                <a:latin typeface="Monotype Corsiva" panose="03010101010201010101" pitchFamily="66" charset="0"/>
                <a:cs typeface="Arial" charset="0"/>
              </a:rPr>
              <a:t>Чи</a:t>
            </a:r>
            <a:r>
              <a:rPr lang="ru-RU" sz="3600" b="1" dirty="0">
                <a:latin typeface="Monotype Corsiva" panose="03010101010201010101" pitchFamily="66" charset="0"/>
                <a:cs typeface="Arial" charset="0"/>
              </a:rPr>
              <a:t> </a:t>
            </a:r>
            <a:r>
              <a:rPr lang="ru-RU" sz="3600" b="1" dirty="0" err="1">
                <a:latin typeface="Monotype Corsiva" panose="03010101010201010101" pitchFamily="66" charset="0"/>
                <a:cs typeface="Arial" charset="0"/>
              </a:rPr>
              <a:t>хотіли</a:t>
            </a:r>
            <a:r>
              <a:rPr lang="ru-RU" sz="3600" b="1" dirty="0">
                <a:latin typeface="Monotype Corsiva" panose="03010101010201010101" pitchFamily="66" charset="0"/>
                <a:cs typeface="Arial" charset="0"/>
              </a:rPr>
              <a:t> б </a:t>
            </a:r>
            <a:r>
              <a:rPr lang="ru-RU" sz="3600" b="1" dirty="0" err="1">
                <a:latin typeface="Monotype Corsiva" panose="03010101010201010101" pitchFamily="66" charset="0"/>
                <a:cs typeface="Arial" charset="0"/>
              </a:rPr>
              <a:t>ви</a:t>
            </a:r>
            <a:r>
              <a:rPr lang="ru-RU" sz="3600" b="1" dirty="0">
                <a:latin typeface="Monotype Corsiva" panose="03010101010201010101" pitchFamily="66" charset="0"/>
                <a:cs typeface="Arial" charset="0"/>
              </a:rPr>
              <a:t> </a:t>
            </a:r>
            <a:r>
              <a:rPr lang="ru-RU" sz="3600" b="1" dirty="0" err="1">
                <a:latin typeface="Monotype Corsiva" panose="03010101010201010101" pitchFamily="66" charset="0"/>
                <a:cs typeface="Arial" charset="0"/>
              </a:rPr>
              <a:t>змін</a:t>
            </a:r>
            <a:r>
              <a:rPr lang="ru-RU" sz="3600" b="1" dirty="0">
                <a:latin typeface="Monotype Corsiva" panose="03010101010201010101" pitchFamily="66" charset="0"/>
                <a:cs typeface="Arial" charset="0"/>
              </a:rPr>
              <a:t> для  </a:t>
            </a:r>
            <a:r>
              <a:rPr lang="ru-RU" sz="3600" b="1" dirty="0" err="1">
                <a:latin typeface="Monotype Corsiva" panose="03010101010201010101" pitchFamily="66" charset="0"/>
                <a:cs typeface="Arial" charset="0"/>
              </a:rPr>
              <a:t>свого</a:t>
            </a:r>
            <a:r>
              <a:rPr lang="ru-RU" sz="3600" b="1" dirty="0">
                <a:latin typeface="Monotype Corsiva" panose="03010101010201010101" pitchFamily="66" charset="0"/>
                <a:cs typeface="Arial" charset="0"/>
              </a:rPr>
              <a:t> села?</a:t>
            </a:r>
          </a:p>
          <a:p>
            <a:pPr marL="285750" indent="-285750">
              <a:buFontTx/>
              <a:buBlip>
                <a:blip r:embed="rId4"/>
              </a:buBlip>
              <a:defRPr/>
            </a:pPr>
            <a:r>
              <a:rPr lang="ru-RU" sz="3600" b="1" dirty="0" err="1">
                <a:latin typeface="Monotype Corsiva" panose="03010101010201010101" pitchFamily="66" charset="0"/>
                <a:cs typeface="Arial" charset="0"/>
              </a:rPr>
              <a:t>Якби</a:t>
            </a:r>
            <a:r>
              <a:rPr lang="ru-RU" sz="3600" b="1" dirty="0">
                <a:latin typeface="Monotype Corsiva" panose="03010101010201010101" pitchFamily="66" charset="0"/>
                <a:cs typeface="Arial" charset="0"/>
              </a:rPr>
              <a:t> до </a:t>
            </a:r>
            <a:r>
              <a:rPr lang="ru-RU" sz="3600" b="1" dirty="0" err="1">
                <a:latin typeface="Monotype Corsiva" panose="03010101010201010101" pitchFamily="66" charset="0"/>
                <a:cs typeface="Arial" charset="0"/>
              </a:rPr>
              <a:t>вашого</a:t>
            </a:r>
            <a:r>
              <a:rPr lang="ru-RU" sz="3600" b="1" dirty="0">
                <a:latin typeface="Monotype Corsiva" panose="03010101010201010101" pitchFamily="66" charset="0"/>
                <a:cs typeface="Arial" charset="0"/>
              </a:rPr>
              <a:t> села  </a:t>
            </a:r>
            <a:r>
              <a:rPr lang="ru-RU" sz="3600" b="1" dirty="0" err="1">
                <a:latin typeface="Monotype Corsiva" panose="03010101010201010101" pitchFamily="66" charset="0"/>
                <a:cs typeface="Arial" charset="0"/>
              </a:rPr>
              <a:t>приїхали</a:t>
            </a:r>
            <a:r>
              <a:rPr lang="ru-RU" sz="3600" b="1" dirty="0">
                <a:latin typeface="Monotype Corsiva" panose="03010101010201010101" pitchFamily="66" charset="0"/>
                <a:cs typeface="Arial" charset="0"/>
              </a:rPr>
              <a:t> </a:t>
            </a:r>
            <a:r>
              <a:rPr lang="ru-RU" sz="3600" b="1" dirty="0" err="1">
                <a:latin typeface="Monotype Corsiva" panose="03010101010201010101" pitchFamily="66" charset="0"/>
                <a:cs typeface="Arial" charset="0"/>
              </a:rPr>
              <a:t>інвестори</a:t>
            </a:r>
            <a:r>
              <a:rPr lang="ru-RU" sz="3600" b="1" dirty="0">
                <a:latin typeface="Monotype Corsiva" panose="03010101010201010101" pitchFamily="66" charset="0"/>
                <a:cs typeface="Arial" charset="0"/>
              </a:rPr>
              <a:t>, у </a:t>
            </a:r>
            <a:r>
              <a:rPr lang="ru-RU" sz="3600" b="1" dirty="0" err="1">
                <a:latin typeface="Monotype Corsiva" panose="03010101010201010101" pitchFamily="66" charset="0"/>
                <a:cs typeface="Arial" charset="0"/>
              </a:rPr>
              <a:t>що</a:t>
            </a:r>
            <a:r>
              <a:rPr lang="ru-RU" sz="3600" b="1" dirty="0">
                <a:latin typeface="Monotype Corsiva" panose="03010101010201010101" pitchFamily="66" charset="0"/>
                <a:cs typeface="Arial" charset="0"/>
              </a:rPr>
              <a:t> на вашу думку  </a:t>
            </a:r>
            <a:r>
              <a:rPr lang="ru-RU" sz="3600" b="1" dirty="0" err="1">
                <a:latin typeface="Monotype Corsiva" panose="03010101010201010101" pitchFamily="66" charset="0"/>
                <a:cs typeface="Arial" charset="0"/>
              </a:rPr>
              <a:t>найвигідніше</a:t>
            </a:r>
            <a:r>
              <a:rPr lang="ru-RU" sz="3600" b="1" dirty="0">
                <a:latin typeface="Monotype Corsiva" panose="03010101010201010101" pitchFamily="66" charset="0"/>
                <a:cs typeface="Arial" charset="0"/>
              </a:rPr>
              <a:t>  </a:t>
            </a:r>
            <a:r>
              <a:rPr lang="ru-RU" sz="3600" b="1" dirty="0" err="1">
                <a:latin typeface="Monotype Corsiva" panose="03010101010201010101" pitchFamily="66" charset="0"/>
                <a:cs typeface="Arial" charset="0"/>
              </a:rPr>
              <a:t>вкласти</a:t>
            </a:r>
            <a:r>
              <a:rPr lang="ru-RU" sz="3600" b="1" dirty="0">
                <a:latin typeface="Monotype Corsiva" panose="03010101010201010101" pitchFamily="66" charset="0"/>
                <a:cs typeface="Arial" charset="0"/>
              </a:rPr>
              <a:t> </a:t>
            </a:r>
            <a:r>
              <a:rPr lang="ru-RU" sz="3600" b="1" dirty="0" err="1">
                <a:latin typeface="Monotype Corsiva" panose="03010101010201010101" pitchFamily="66" charset="0"/>
                <a:cs typeface="Arial" charset="0"/>
              </a:rPr>
              <a:t>кошти</a:t>
            </a:r>
            <a:r>
              <a:rPr lang="ru-RU" sz="3600" b="1" dirty="0">
                <a:latin typeface="Monotype Corsiva" panose="03010101010201010101" pitchFamily="66" charset="0"/>
                <a:cs typeface="Arial" charset="0"/>
              </a:rPr>
              <a:t>? </a:t>
            </a:r>
          </a:p>
          <a:p>
            <a:pPr marL="285750" indent="-285750">
              <a:buFontTx/>
              <a:buBlip>
                <a:blip r:embed="rId4"/>
              </a:buBlip>
              <a:defRPr/>
            </a:pPr>
            <a:r>
              <a:rPr lang="ru-RU" sz="4400" b="1" dirty="0">
                <a:latin typeface="Monotype Corsiva" panose="03010101010201010101" pitchFamily="66" charset="0"/>
                <a:cs typeface="Arial" charset="0"/>
              </a:rPr>
              <a:t>  </a:t>
            </a:r>
            <a:r>
              <a:rPr lang="ru-RU" sz="3600" b="1" dirty="0" err="1">
                <a:latin typeface="Monotype Corsiva" panose="03010101010201010101" pitchFamily="66" charset="0"/>
                <a:cs typeface="Arial" charset="0"/>
              </a:rPr>
              <a:t>Ви</a:t>
            </a:r>
            <a:r>
              <a:rPr lang="ru-RU" sz="3600" b="1" dirty="0">
                <a:latin typeface="Monotype Corsiva" panose="03010101010201010101" pitchFamily="66" charset="0"/>
                <a:cs typeface="Arial" charset="0"/>
              </a:rPr>
              <a:t> </a:t>
            </a:r>
            <a:r>
              <a:rPr lang="ru-RU" sz="3600" b="1" dirty="0" err="1">
                <a:latin typeface="Monotype Corsiva" panose="03010101010201010101" pitchFamily="66" charset="0"/>
                <a:cs typeface="Arial" charset="0"/>
              </a:rPr>
              <a:t>запропонували</a:t>
            </a:r>
            <a:r>
              <a:rPr lang="ru-RU" sz="3600" b="1" dirty="0">
                <a:latin typeface="Monotype Corsiva" panose="03010101010201010101" pitchFamily="66" charset="0"/>
                <a:cs typeface="Arial" charset="0"/>
              </a:rPr>
              <a:t> б </a:t>
            </a:r>
            <a:r>
              <a:rPr lang="ru-RU" sz="3600" b="1" dirty="0" err="1">
                <a:latin typeface="Monotype Corsiva" panose="03010101010201010101" pitchFamily="66" charset="0"/>
                <a:cs typeface="Arial" charset="0"/>
              </a:rPr>
              <a:t>особисто</a:t>
            </a:r>
            <a:r>
              <a:rPr lang="ru-RU" sz="3600" b="1" dirty="0">
                <a:latin typeface="Monotype Corsiva" panose="03010101010201010101" pitchFamily="66" charset="0"/>
                <a:cs typeface="Arial" charset="0"/>
              </a:rPr>
              <a:t>  свою </a:t>
            </a:r>
            <a:r>
              <a:rPr lang="ru-RU" sz="3600" b="1" dirty="0" err="1">
                <a:latin typeface="Monotype Corsiva" panose="03010101010201010101" pitchFamily="66" charset="0"/>
                <a:cs typeface="Arial" charset="0"/>
              </a:rPr>
              <a:t>допомогу</a:t>
            </a:r>
            <a:endParaRPr lang="ru-RU" sz="3600" b="1" dirty="0">
              <a:latin typeface="Monotype Corsiva" panose="03010101010201010101" pitchFamily="66" charset="0"/>
              <a:cs typeface="Arial" charset="0"/>
            </a:endParaRPr>
          </a:p>
          <a:p>
            <a:pPr marL="285750" indent="-285750">
              <a:defRPr/>
            </a:pPr>
            <a:r>
              <a:rPr lang="ru-RU" sz="3600" b="1" dirty="0">
                <a:latin typeface="Monotype Corsiva" panose="03010101010201010101" pitchFamily="66" charset="0"/>
                <a:cs typeface="Arial" charset="0"/>
              </a:rPr>
              <a:t>                                            на  </a:t>
            </a:r>
            <a:r>
              <a:rPr lang="ru-RU" sz="3600" b="1" dirty="0" err="1">
                <a:latin typeface="Monotype Corsiva" panose="03010101010201010101" pitchFamily="66" charset="0"/>
                <a:cs typeface="Arial" charset="0"/>
              </a:rPr>
              <a:t>розбудову</a:t>
            </a:r>
            <a:r>
              <a:rPr lang="ru-RU" sz="3600" b="1" dirty="0">
                <a:latin typeface="Monotype Corsiva" panose="03010101010201010101" pitchFamily="66" charset="0"/>
                <a:cs typeface="Arial" charset="0"/>
              </a:rPr>
              <a:t>  села ?</a:t>
            </a:r>
          </a:p>
          <a:p>
            <a:pPr marL="285750" indent="-285750">
              <a:defRPr/>
            </a:pPr>
            <a:r>
              <a:rPr lang="ru-RU" sz="3600" b="1" dirty="0">
                <a:latin typeface="Monotype Corsiva" panose="03010101010201010101" pitchFamily="66" charset="0"/>
                <a:cs typeface="Arial" charset="0"/>
              </a:rPr>
              <a:t>                         Кому  </a:t>
            </a:r>
            <a:r>
              <a:rPr lang="ru-RU" sz="3600" b="1" dirty="0" err="1">
                <a:latin typeface="Monotype Corsiva" panose="03010101010201010101" pitchFamily="66" charset="0"/>
                <a:cs typeface="Arial" charset="0"/>
              </a:rPr>
              <a:t>із</a:t>
            </a:r>
            <a:r>
              <a:rPr lang="ru-RU" sz="3600" b="1" dirty="0">
                <a:latin typeface="Monotype Corsiva" panose="03010101010201010101" pitchFamily="66" charset="0"/>
                <a:cs typeface="Arial" charset="0"/>
              </a:rPr>
              <a:t>  </a:t>
            </a:r>
            <a:r>
              <a:rPr lang="ru-RU" sz="3600" b="1" dirty="0" err="1">
                <a:latin typeface="Monotype Corsiva" panose="03010101010201010101" pitchFamily="66" charset="0"/>
                <a:cs typeface="Arial" charset="0"/>
              </a:rPr>
              <a:t>жителів</a:t>
            </a:r>
            <a:r>
              <a:rPr lang="ru-RU" sz="3600" b="1" dirty="0">
                <a:latin typeface="Monotype Corsiva" panose="03010101010201010101" pitchFamily="66" charset="0"/>
                <a:cs typeface="Arial" charset="0"/>
              </a:rPr>
              <a:t> </a:t>
            </a:r>
            <a:r>
              <a:rPr lang="ru-RU" sz="3600" b="1" dirty="0" err="1">
                <a:latin typeface="Monotype Corsiva" panose="03010101010201010101" pitchFamily="66" charset="0"/>
                <a:cs typeface="Arial" charset="0"/>
              </a:rPr>
              <a:t>ви</a:t>
            </a:r>
            <a:r>
              <a:rPr lang="ru-RU" sz="3600" b="1" dirty="0">
                <a:latin typeface="Monotype Corsiva" panose="03010101010201010101" pitchFamily="66" charset="0"/>
                <a:cs typeface="Arial" charset="0"/>
              </a:rPr>
              <a:t> </a:t>
            </a:r>
            <a:r>
              <a:rPr lang="ru-RU" sz="3600" b="1" dirty="0" err="1">
                <a:latin typeface="Monotype Corsiva" panose="03010101010201010101" pitchFamily="66" charset="0"/>
                <a:cs typeface="Arial" charset="0"/>
              </a:rPr>
              <a:t>довірили</a:t>
            </a:r>
            <a:r>
              <a:rPr lang="ru-RU" sz="3600" b="1" dirty="0">
                <a:latin typeface="Monotype Corsiva" panose="03010101010201010101" pitchFamily="66" charset="0"/>
                <a:cs typeface="Arial" charset="0"/>
              </a:rPr>
              <a:t> </a:t>
            </a:r>
          </a:p>
          <a:p>
            <a:pPr marL="285750" indent="-285750">
              <a:defRPr/>
            </a:pPr>
            <a:r>
              <a:rPr lang="ru-RU" sz="3600" b="1" dirty="0">
                <a:latin typeface="Monotype Corsiva" panose="03010101010201010101" pitchFamily="66" charset="0"/>
                <a:cs typeface="Arial" charset="0"/>
              </a:rPr>
              <a:t>                </a:t>
            </a:r>
            <a:r>
              <a:rPr lang="ru-RU" sz="3600" b="1" dirty="0" err="1">
                <a:latin typeface="Monotype Corsiva" panose="03010101010201010101" pitchFamily="66" charset="0"/>
                <a:cs typeface="Arial" charset="0"/>
              </a:rPr>
              <a:t>керування</a:t>
            </a:r>
            <a:r>
              <a:rPr lang="ru-RU" sz="3600" b="1" dirty="0">
                <a:latin typeface="Monotype Corsiva" panose="03010101010201010101" pitchFamily="66" charset="0"/>
                <a:cs typeface="Arial" charset="0"/>
              </a:rPr>
              <a:t> </a:t>
            </a:r>
            <a:r>
              <a:rPr lang="ru-RU" sz="3600" b="1" dirty="0" err="1">
                <a:latin typeface="Monotype Corsiva" panose="03010101010201010101" pitchFamily="66" charset="0"/>
                <a:cs typeface="Arial" charset="0"/>
              </a:rPr>
              <a:t>майбутнього</a:t>
            </a:r>
            <a:r>
              <a:rPr lang="ru-RU" sz="3600" b="1" dirty="0">
                <a:latin typeface="Monotype Corsiva" panose="03010101010201010101" pitchFamily="66" charset="0"/>
                <a:cs typeface="Arial" charset="0"/>
              </a:rPr>
              <a:t>  </a:t>
            </a:r>
            <a:r>
              <a:rPr lang="ru-RU" sz="3600" b="1" dirty="0" err="1">
                <a:latin typeface="Monotype Corsiva" panose="03010101010201010101" pitchFamily="66" charset="0"/>
                <a:cs typeface="Arial" charset="0"/>
              </a:rPr>
              <a:t>підприємства</a:t>
            </a:r>
            <a:r>
              <a:rPr lang="ru-RU" sz="3600" b="1" dirty="0">
                <a:latin typeface="Monotype Corsiva" panose="03010101010201010101" pitchFamily="66" charset="0"/>
                <a:cs typeface="Arial" charset="0"/>
              </a:rPr>
              <a:t> ?</a:t>
            </a:r>
          </a:p>
          <a:p>
            <a:pPr marL="285750" indent="-285750">
              <a:defRPr/>
            </a:pPr>
            <a:r>
              <a:rPr lang="ru-RU" sz="3600" b="1" dirty="0">
                <a:latin typeface="Monotype Corsiva" panose="03010101010201010101" pitchFamily="66" charset="0"/>
                <a:cs typeface="Arial" charset="0"/>
              </a:rPr>
              <a:t>                  </a:t>
            </a:r>
            <a:r>
              <a:rPr lang="ru-RU" sz="3600" b="1" dirty="0" err="1">
                <a:latin typeface="Monotype Corsiva" panose="03010101010201010101" pitchFamily="66" charset="0"/>
                <a:cs typeface="Arial" charset="0"/>
              </a:rPr>
              <a:t>Ви</a:t>
            </a:r>
            <a:r>
              <a:rPr lang="ru-RU" sz="3600" b="1" dirty="0">
                <a:latin typeface="Monotype Corsiva" panose="03010101010201010101" pitchFamily="66" charset="0"/>
                <a:cs typeface="Arial" charset="0"/>
              </a:rPr>
              <a:t> </a:t>
            </a:r>
            <a:r>
              <a:rPr lang="ru-RU" sz="3600" b="1" dirty="0" err="1">
                <a:latin typeface="Monotype Corsiva" panose="03010101010201010101" pitchFamily="66" charset="0"/>
                <a:cs typeface="Arial" charset="0"/>
              </a:rPr>
              <a:t>прийдете</a:t>
            </a:r>
            <a:r>
              <a:rPr lang="ru-RU" sz="3600" b="1" dirty="0">
                <a:latin typeface="Monotype Corsiva" panose="03010101010201010101" pitchFamily="66" charset="0"/>
                <a:cs typeface="Arial" charset="0"/>
              </a:rPr>
              <a:t> на </a:t>
            </a:r>
            <a:r>
              <a:rPr lang="ru-RU" sz="3600" b="1" dirty="0" err="1">
                <a:latin typeface="Monotype Corsiva" panose="03010101010201010101" pitchFamily="66" charset="0"/>
                <a:cs typeface="Arial" charset="0"/>
              </a:rPr>
              <a:t>зустріч</a:t>
            </a:r>
            <a:r>
              <a:rPr lang="ru-RU" sz="3600" b="1" dirty="0">
                <a:latin typeface="Monotype Corsiva" panose="03010101010201010101" pitchFamily="66" charset="0"/>
                <a:cs typeface="Arial" charset="0"/>
              </a:rPr>
              <a:t> </a:t>
            </a:r>
            <a:r>
              <a:rPr lang="ru-RU" sz="3600" b="1" dirty="0" err="1">
                <a:latin typeface="Monotype Corsiva" panose="03010101010201010101" pitchFamily="66" charset="0"/>
                <a:cs typeface="Arial" charset="0"/>
              </a:rPr>
              <a:t>з</a:t>
            </a:r>
            <a:r>
              <a:rPr lang="ru-RU" sz="3600" b="1" dirty="0">
                <a:latin typeface="Monotype Corsiva" panose="03010101010201010101" pitchFamily="66" charset="0"/>
                <a:cs typeface="Arial" charset="0"/>
              </a:rPr>
              <a:t> </a:t>
            </a:r>
            <a:r>
              <a:rPr lang="ru-RU" sz="3600" b="1" dirty="0" err="1">
                <a:latin typeface="Monotype Corsiva" panose="03010101010201010101" pitchFamily="66" charset="0"/>
                <a:cs typeface="Arial" charset="0"/>
              </a:rPr>
              <a:t>інвесторами</a:t>
            </a:r>
            <a:r>
              <a:rPr lang="ru-RU" sz="3600" b="1" dirty="0">
                <a:latin typeface="Monotype Corsiva" panose="03010101010201010101" pitchFamily="66" charset="0"/>
                <a:cs typeface="Arial" charset="0"/>
              </a:rPr>
              <a:t> ?                                                </a:t>
            </a:r>
          </a:p>
          <a:p>
            <a:pPr>
              <a:defRPr/>
            </a:pPr>
            <a:endParaRPr lang="ru-RU" sz="3200" b="1" dirty="0">
              <a:latin typeface="Monotype Corsiva" panose="03010101010201010101" pitchFamily="66" charset="0"/>
              <a:cs typeface="Arial" charset="0"/>
            </a:endParaRPr>
          </a:p>
          <a:p>
            <a:pPr marL="285750" indent="-285750">
              <a:buFontTx/>
              <a:buBlip>
                <a:blip r:embed="rId4"/>
              </a:buBlip>
              <a:defRPr/>
            </a:pPr>
            <a:endParaRPr lang="ru-RU" sz="3200" b="1" dirty="0">
              <a:latin typeface="Monotype Corsiva" panose="03010101010201010101" pitchFamily="66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 smtClean="0"/>
          </a:p>
        </p:txBody>
      </p:sp>
      <p:sp>
        <p:nvSpPr>
          <p:cNvPr id="18435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 smtClean="0"/>
          </a:p>
        </p:txBody>
      </p:sp>
      <p:pic>
        <p:nvPicPr>
          <p:cNvPr id="18436" name="Picture 2" descr="C:\Users\Саша\Desktop\картинки продуктів\шаблони\56a9c763db1dc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2413" cy="685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7" name="Picture 3" descr="C:\Users\Саша\Desktop\IMG_20170225_12415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4800" y="3124200"/>
            <a:ext cx="4724400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8" name="Picture 4" descr="C:\Users\Саша\Desktop\IMG_20170225_12441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67200" y="304800"/>
            <a:ext cx="4673600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228601" y="304801"/>
            <a:ext cx="4114799" cy="212365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</a:t>
            </a:r>
            <a:r>
              <a:rPr lang="ru-RU" sz="44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Ви</a:t>
            </a:r>
            <a:r>
              <a:rPr lang="ru-RU" sz="4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44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хочете</a:t>
            </a:r>
            <a:r>
              <a:rPr lang="ru-RU" sz="4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</a:p>
          <a:p>
            <a:pPr algn="ctr">
              <a:defRPr/>
            </a:pPr>
            <a:r>
              <a:rPr lang="ru-RU" sz="44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змін</a:t>
            </a:r>
            <a:r>
              <a:rPr lang="ru-RU" sz="4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для </a:t>
            </a:r>
          </a:p>
          <a:p>
            <a:pPr algn="ctr">
              <a:defRPr/>
            </a:pPr>
            <a:r>
              <a:rPr lang="ru-RU" sz="44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свого</a:t>
            </a:r>
            <a:r>
              <a:rPr lang="ru-RU" sz="4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села?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5029200" y="4114799"/>
            <a:ext cx="4114800" cy="175432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54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Ваші</a:t>
            </a:r>
            <a:endParaRPr lang="ru-RU" sz="5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>
              <a:defRPr/>
            </a:pPr>
            <a:r>
              <a:rPr lang="ru-RU" sz="54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пропозиції</a:t>
            </a:r>
            <a:r>
              <a:rPr lang="ru-RU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.</a:t>
            </a:r>
            <a:endParaRPr lang="uk-UA" sz="5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1314450" y="2009775"/>
          <a:ext cx="6515100" cy="3708400"/>
        </p:xfrm>
        <a:graphic>
          <a:graphicData uri="http://schemas.openxmlformats.org/drawingml/2006/table">
            <a:tbl>
              <a:tblPr/>
              <a:tblGrid>
                <a:gridCol w="800100"/>
                <a:gridCol w="3543300"/>
                <a:gridCol w="2171700"/>
              </a:tblGrid>
              <a:tr h="43811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Calibri" pitchFamily="34" charset="0"/>
                        </a:rPr>
                        <a:t>№ п</a:t>
                      </a:r>
                      <a:r>
                        <a:rPr kumimoji="0" lang="uk-U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Calibri" pitchFamily="34" charset="0"/>
                        </a:rPr>
                        <a:t>/</a:t>
                      </a: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Calibri" pitchFamily="34" charset="0"/>
                        </a:rPr>
                        <a:t>п</a:t>
                      </a:r>
                      <a:endParaRPr kumimoji="0" lang="uk-UA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Calibri" pitchFamily="34" charset="0"/>
                      </a:endParaRPr>
                    </a:p>
                  </a:txBody>
                  <a:tcPr marL="6350" marR="635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Calibri" pitchFamily="34" charset="0"/>
                        </a:rPr>
                        <a:t>Умова завдання</a:t>
                      </a:r>
                      <a:endParaRPr kumimoji="0" lang="uk-UA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Calibri" pitchFamily="34" charset="0"/>
                      </a:endParaRPr>
                    </a:p>
                  </a:txBody>
                  <a:tcPr marL="6350" marR="635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Calibri" pitchFamily="34" charset="0"/>
                        </a:rPr>
                        <a:t>Відповіді</a:t>
                      </a:r>
                      <a:endParaRPr kumimoji="0" lang="uk-UA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Calibri" pitchFamily="34" charset="0"/>
                      </a:endParaRPr>
                    </a:p>
                  </a:txBody>
                  <a:tcPr marL="6350" marR="635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24381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Calibri" pitchFamily="34" charset="0"/>
                        </a:rPr>
                        <a:t>1.</a:t>
                      </a:r>
                      <a:endParaRPr kumimoji="0" lang="uk-UA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Calibri" pitchFamily="34" charset="0"/>
                      </a:endParaRPr>
                    </a:p>
                  </a:txBody>
                  <a:tcPr marL="6350" marR="635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Calibri" pitchFamily="34" charset="0"/>
                        </a:rPr>
                        <a:t>Розв'яжи рівняння х</a:t>
                      </a:r>
                      <a:r>
                        <a:rPr kumimoji="0" lang="en-US" sz="1600" b="1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Calibri" pitchFamily="34" charset="0"/>
                        </a:rPr>
                        <a:t>2</a:t>
                      </a: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Calibri" pitchFamily="34" charset="0"/>
                        </a:rPr>
                        <a:t> -4 = 0</a:t>
                      </a:r>
                      <a:endParaRPr kumimoji="0" lang="uk-UA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Calibri" pitchFamily="34" charset="0"/>
                      </a:endParaRPr>
                    </a:p>
                  </a:txBody>
                  <a:tcPr marL="6350" marR="635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Calibri" pitchFamily="34" charset="0"/>
                        </a:rPr>
                        <a:t>В) х = 4</a:t>
                      </a:r>
                      <a:r>
                        <a:rPr kumimoji="0" lang="uk-U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Calibri" pitchFamily="34" charset="0"/>
                        </a:rPr>
                        <a:t>      П</a:t>
                      </a: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Calibri" pitchFamily="34" charset="0"/>
                        </a:rPr>
                        <a:t>) х = 2</a:t>
                      </a:r>
                      <a:endParaRPr kumimoji="0" lang="uk-UA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Calibri" pitchFamily="34" charset="0"/>
                      </a:endParaRPr>
                    </a:p>
                  </a:txBody>
                  <a:tcPr marL="6350" marR="635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3158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uk-UA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350" marR="635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uk-UA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350" marR="635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Calibri" pitchFamily="34" charset="0"/>
                        </a:rPr>
                        <a:t>Г) х = 2 </a:t>
                      </a:r>
                      <a:r>
                        <a:rPr kumimoji="0" lang="uk-U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Calibri" pitchFamily="34" charset="0"/>
                        </a:rPr>
                        <a:t>       </a:t>
                      </a: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Calibri" pitchFamily="34" charset="0"/>
                        </a:rPr>
                        <a:t>Є) х = - 2</a:t>
                      </a:r>
                      <a:r>
                        <a:rPr kumimoji="0" lang="uk-U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Calibri" pitchFamily="34" charset="0"/>
                        </a:rPr>
                        <a:t>  </a:t>
                      </a:r>
                      <a:endParaRPr kumimoji="0" lang="uk-UA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Calibri" pitchFamily="34" charset="0"/>
                      </a:endParaRPr>
                    </a:p>
                  </a:txBody>
                  <a:tcPr marL="6350" marR="635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24381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Calibri" pitchFamily="34" charset="0"/>
                        </a:rPr>
                        <a:t>2.</a:t>
                      </a:r>
                      <a:endParaRPr kumimoji="0" lang="uk-UA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Calibri" pitchFamily="34" charset="0"/>
                      </a:endParaRPr>
                    </a:p>
                  </a:txBody>
                  <a:tcPr marL="6350" marR="635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Calibri" pitchFamily="34" charset="0"/>
                        </a:rPr>
                        <a:t>Подай у вигляді добутку х</a:t>
                      </a:r>
                      <a:r>
                        <a:rPr kumimoji="0" lang="ru-RU" sz="1600" b="1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Calibri" pitchFamily="34" charset="0"/>
                        </a:rPr>
                        <a:t>2</a:t>
                      </a: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Calibri" pitchFamily="34" charset="0"/>
                        </a:rPr>
                        <a:t>- 16</a:t>
                      </a:r>
                      <a:endParaRPr kumimoji="0" lang="uk-UA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Calibri" pitchFamily="34" charset="0"/>
                      </a:endParaRPr>
                    </a:p>
                  </a:txBody>
                  <a:tcPr marL="6350" marR="635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Calibri" pitchFamily="34" charset="0"/>
                        </a:rPr>
                        <a:t>Л)(х - 16)(х + 16</a:t>
                      </a: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Calibri" pitchFamily="34" charset="0"/>
                        </a:rPr>
                        <a:t>)</a:t>
                      </a:r>
                      <a:endParaRPr kumimoji="0" lang="uk-UA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Calibri" pitchFamily="34" charset="0"/>
                      </a:endParaRPr>
                    </a:p>
                  </a:txBody>
                  <a:tcPr marL="6350" marR="635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24381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uk-UA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350" marR="635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uk-UA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350" marR="635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Calibri" pitchFamily="34" charset="0"/>
                        </a:rPr>
                        <a:t>М)(х + 8)(х- 8) </a:t>
                      </a:r>
                      <a:endParaRPr kumimoji="0" lang="uk-UA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Calibri" pitchFamily="34" charset="0"/>
                      </a:endParaRPr>
                    </a:p>
                  </a:txBody>
                  <a:tcPr marL="6350" marR="635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24381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uk-UA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350" marR="635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uk-UA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350" marR="635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Calibri" pitchFamily="34" charset="0"/>
                        </a:rPr>
                        <a:t>Н</a:t>
                      </a: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Calibri" pitchFamily="34" charset="0"/>
                        </a:rPr>
                        <a:t>)(</a:t>
                      </a: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Calibri" pitchFamily="34" charset="0"/>
                        </a:rPr>
                        <a:t>х-4)</a:t>
                      </a:r>
                      <a:r>
                        <a:rPr kumimoji="0" lang="ru-RU" sz="1600" b="1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Calibri" pitchFamily="34" charset="0"/>
                        </a:rPr>
                        <a:t>2</a:t>
                      </a:r>
                      <a:endParaRPr kumimoji="0" lang="uk-UA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Calibri" pitchFamily="34" charset="0"/>
                      </a:endParaRPr>
                    </a:p>
                  </a:txBody>
                  <a:tcPr marL="6350" marR="635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24381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uk-UA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350" marR="635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uk-UA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350" marR="635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Calibri" pitchFamily="34" charset="0"/>
                        </a:rPr>
                        <a:t>Т</a:t>
                      </a: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Calibri" pitchFamily="34" charset="0"/>
                        </a:rPr>
                        <a:t>)(х + 4)(х - 4)</a:t>
                      </a:r>
                      <a:endParaRPr kumimoji="0" lang="uk-UA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Calibri" pitchFamily="34" charset="0"/>
                      </a:endParaRPr>
                    </a:p>
                  </a:txBody>
                  <a:tcPr marL="6350" marR="635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24381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Calibri" pitchFamily="34" charset="0"/>
                        </a:rPr>
                        <a:t>3.</a:t>
                      </a:r>
                      <a:endParaRPr kumimoji="0" lang="uk-UA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Calibri" pitchFamily="34" charset="0"/>
                      </a:endParaRPr>
                    </a:p>
                  </a:txBody>
                  <a:tcPr marL="6350" marR="635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Calibri" pitchFamily="34" charset="0"/>
                        </a:rPr>
                        <a:t>Обчисли 43</a:t>
                      </a:r>
                      <a:r>
                        <a:rPr kumimoji="0" lang="ru-RU" sz="1600" b="1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Calibri" pitchFamily="34" charset="0"/>
                        </a:rPr>
                        <a:t>2</a:t>
                      </a: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Calibri" pitchFamily="34" charset="0"/>
                        </a:rPr>
                        <a:t> – 33</a:t>
                      </a:r>
                      <a:r>
                        <a:rPr kumimoji="0" lang="en-US" sz="1600" b="1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Calibri" pitchFamily="34" charset="0"/>
                        </a:rPr>
                        <a:t>2</a:t>
                      </a:r>
                      <a:endParaRPr kumimoji="0" lang="uk-UA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Calibri" pitchFamily="34" charset="0"/>
                      </a:endParaRPr>
                    </a:p>
                  </a:txBody>
                  <a:tcPr marL="6350" marR="635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Calibri" pitchFamily="34" charset="0"/>
                        </a:rPr>
                        <a:t>к</a:t>
                      </a: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Calibri" pitchFamily="34" charset="0"/>
                        </a:rPr>
                        <a:t>) 60</a:t>
                      </a:r>
                      <a:r>
                        <a:rPr kumimoji="0" lang="uk-U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Calibri" pitchFamily="34" charset="0"/>
                        </a:rPr>
                        <a:t>            </a:t>
                      </a: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Calibri" pitchFamily="34" charset="0"/>
                        </a:rPr>
                        <a:t>В) 829</a:t>
                      </a:r>
                      <a:endParaRPr kumimoji="0" lang="uk-UA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Calibri" pitchFamily="34" charset="0"/>
                      </a:endParaRPr>
                    </a:p>
                  </a:txBody>
                  <a:tcPr marL="6350" marR="635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31112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uk-UA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350" marR="635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uk-UA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350" marR="635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Calibri" pitchFamily="34" charset="0"/>
                        </a:rPr>
                        <a:t>А</a:t>
                      </a: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Calibri" pitchFamily="34" charset="0"/>
                        </a:rPr>
                        <a:t>) 760 </a:t>
                      </a:r>
                      <a:r>
                        <a:rPr kumimoji="0" lang="uk-U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Calibri" pitchFamily="34" charset="0"/>
                        </a:rPr>
                        <a:t>         </a:t>
                      </a: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Calibri" pitchFamily="34" charset="0"/>
                        </a:rPr>
                        <a:t>Г) 76</a:t>
                      </a:r>
                      <a:endParaRPr kumimoji="0" lang="uk-UA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Calibri" pitchFamily="34" charset="0"/>
                      </a:endParaRPr>
                    </a:p>
                  </a:txBody>
                  <a:tcPr marL="6350" marR="635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24381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4.</a:t>
                      </a:r>
                      <a:endParaRPr kumimoji="0" lang="uk-UA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350" marR="635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Обчисли 61</a:t>
                      </a:r>
                      <a:r>
                        <a:rPr kumimoji="0" lang="en-US" sz="1600" b="1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uk-UA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350" marR="635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О)3600 </a:t>
                      </a:r>
                      <a:r>
                        <a:rPr kumimoji="0" lang="uk-U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Х</a:t>
                      </a: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)3721</a:t>
                      </a:r>
                      <a:endParaRPr kumimoji="0" lang="uk-UA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350" marR="635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32699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uk-UA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350" marR="635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uk-UA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350" marR="635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П)3601 </a:t>
                      </a:r>
                      <a:r>
                        <a:rPr kumimoji="0" lang="uk-U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 </a:t>
                      </a: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С)3700</a:t>
                      </a:r>
                      <a:endParaRPr kumimoji="0" lang="uk-UA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350" marR="635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3158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5.</a:t>
                      </a:r>
                      <a:endParaRPr kumimoji="0" lang="uk-UA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350" marR="635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Заміни зірочку одночленом х</a:t>
                      </a:r>
                      <a:r>
                        <a:rPr kumimoji="0" lang="ru-RU" sz="1600" b="1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- 4х - *</a:t>
                      </a:r>
                      <a:endParaRPr kumimoji="0" lang="uk-UA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350" marR="635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</a:t>
                      </a: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)4</a:t>
                      </a:r>
                      <a:r>
                        <a:rPr kumimoji="0" lang="uk-U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            </a:t>
                      </a: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Р) х</a:t>
                      </a:r>
                      <a:endParaRPr kumimoji="0" lang="uk-UA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350" marR="635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2936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uk-UA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350" marR="635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uk-UA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350" marR="635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П) 2</a:t>
                      </a:r>
                      <a:r>
                        <a:rPr kumimoji="0" lang="uk-U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           </a:t>
                      </a: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С) 2х</a:t>
                      </a:r>
                      <a:endParaRPr kumimoji="0" lang="uk-UA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350" marR="635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pic>
        <p:nvPicPr>
          <p:cNvPr id="1086" name="Picture 4" descr="C:\Users\Саша\Desktop\шаблони\56a9c763db1dc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2413" cy="685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1975135" y="2967335"/>
            <a:ext cx="582212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charset="0"/>
                <a:cs typeface="Arial" charset="0"/>
              </a:rPr>
              <a:t>  </a:t>
            </a:r>
          </a:p>
        </p:txBody>
      </p:sp>
      <p:graphicFrame>
        <p:nvGraphicFramePr>
          <p:cNvPr id="1026" name="Object 5"/>
          <p:cNvGraphicFramePr>
            <a:graphicFrameLocks noChangeAspect="1"/>
          </p:cNvGraphicFramePr>
          <p:nvPr/>
        </p:nvGraphicFramePr>
        <p:xfrm>
          <a:off x="0" y="0"/>
          <a:ext cx="142875" cy="152400"/>
        </p:xfrm>
        <a:graphic>
          <a:graphicData uri="http://schemas.openxmlformats.org/presentationml/2006/ole">
            <p:oleObj spid="_x0000_s1026" name="Формула" r:id="rId4" imgW="139639" imgH="152334" progId="Equation.3">
              <p:embed/>
            </p:oleObj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0" y="0"/>
          <a:ext cx="9144000" cy="6888163"/>
        </p:xfrm>
        <a:graphic>
          <a:graphicData uri="http://schemas.openxmlformats.org/drawingml/2006/table">
            <a:tbl>
              <a:tblPr/>
              <a:tblGrid>
                <a:gridCol w="571500"/>
                <a:gridCol w="5219700"/>
                <a:gridCol w="3352800"/>
              </a:tblGrid>
              <a:tr h="75723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Calibri" pitchFamily="34" charset="0"/>
                        </a:rPr>
                        <a:t>№ п</a:t>
                      </a:r>
                      <a:r>
                        <a:rPr kumimoji="0" lang="uk-UA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Calibri" pitchFamily="34" charset="0"/>
                        </a:rPr>
                        <a:t>/</a:t>
                      </a: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Calibri" pitchFamily="34" charset="0"/>
                        </a:rPr>
                        <a:t>п</a:t>
                      </a:r>
                      <a:endParaRPr kumimoji="0" lang="uk-UA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Calibri" pitchFamily="34" charset="0"/>
                      </a:endParaRPr>
                    </a:p>
                  </a:txBody>
                  <a:tcPr marL="5942" marR="594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Calibri" pitchFamily="34" charset="0"/>
                        </a:rPr>
                        <a:t>Умова завдання</a:t>
                      </a:r>
                      <a:endParaRPr kumimoji="0" lang="uk-UA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Calibri" pitchFamily="34" charset="0"/>
                      </a:endParaRPr>
                    </a:p>
                  </a:txBody>
                  <a:tcPr marL="5942" marR="594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Calibri" pitchFamily="34" charset="0"/>
                        </a:rPr>
                        <a:t>Відповіді</a:t>
                      </a:r>
                      <a:endParaRPr kumimoji="0" lang="uk-UA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Calibri" pitchFamily="34" charset="0"/>
                      </a:endParaRPr>
                    </a:p>
                  </a:txBody>
                  <a:tcPr marL="5942" marR="594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4556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Calibri" pitchFamily="34" charset="0"/>
                        </a:rPr>
                        <a:t>1.</a:t>
                      </a:r>
                      <a:endParaRPr kumimoji="0" lang="uk-UA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Calibri" pitchFamily="34" charset="0"/>
                      </a:endParaRPr>
                    </a:p>
                  </a:txBody>
                  <a:tcPr marL="5942" marR="594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Calibri" pitchFamily="34" charset="0"/>
                        </a:rPr>
                        <a:t>Розв'яжи</a:t>
                      </a: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Calibri" pitchFamily="34" charset="0"/>
                        </a:rPr>
                        <a:t> </a:t>
                      </a:r>
                      <a:r>
                        <a:rPr kumimoji="0" lang="ru-RU" sz="2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Calibri" pitchFamily="34" charset="0"/>
                        </a:rPr>
                        <a:t>рівняння</a:t>
                      </a: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Calibri" pitchFamily="34" charset="0"/>
                        </a:rPr>
                        <a:t> х</a:t>
                      </a:r>
                      <a:r>
                        <a:rPr kumimoji="0" lang="en-US" sz="24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Calibri" pitchFamily="34" charset="0"/>
                        </a:rPr>
                        <a:t>2</a:t>
                      </a: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Calibri" pitchFamily="34" charset="0"/>
                        </a:rPr>
                        <a:t> -4 = 0</a:t>
                      </a:r>
                      <a:endParaRPr kumimoji="0" lang="uk-UA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Calibri" pitchFamily="34" charset="0"/>
                      </a:endParaRPr>
                    </a:p>
                  </a:txBody>
                  <a:tcPr marL="5942" marR="594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Calibri" pitchFamily="34" charset="0"/>
                        </a:rPr>
                        <a:t>В) х = 4</a:t>
                      </a:r>
                      <a:r>
                        <a:rPr kumimoji="0" lang="uk-UA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Calibri" pitchFamily="34" charset="0"/>
                        </a:rPr>
                        <a:t>      П</a:t>
                      </a: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Calibri" pitchFamily="34" charset="0"/>
                        </a:rPr>
                        <a:t>) х = 2, -2</a:t>
                      </a:r>
                      <a:endParaRPr kumimoji="0" lang="uk-UA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942" marR="594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58896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uk-UA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942" marR="594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uk-UA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942" marR="594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Calibri" pitchFamily="34" charset="0"/>
                        </a:rPr>
                        <a:t>Г) х = 2 </a:t>
                      </a:r>
                      <a:r>
                        <a:rPr kumimoji="0" lang="uk-UA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Calibri" pitchFamily="34" charset="0"/>
                        </a:rPr>
                        <a:t>       </a:t>
                      </a: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Calibri" pitchFamily="34" charset="0"/>
                        </a:rPr>
                        <a:t>Є) х = - 2</a:t>
                      </a:r>
                      <a:r>
                        <a:rPr kumimoji="0" lang="uk-UA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Calibri" pitchFamily="34" charset="0"/>
                        </a:rPr>
                        <a:t>  </a:t>
                      </a:r>
                      <a:endParaRPr kumimoji="0" lang="uk-UA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Calibri" pitchFamily="34" charset="0"/>
                      </a:endParaRPr>
                    </a:p>
                  </a:txBody>
                  <a:tcPr marL="5942" marR="594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4556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Calibri" pitchFamily="34" charset="0"/>
                        </a:rPr>
                        <a:t>2.</a:t>
                      </a:r>
                      <a:endParaRPr kumimoji="0" lang="uk-UA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Calibri" pitchFamily="34" charset="0"/>
                      </a:endParaRPr>
                    </a:p>
                  </a:txBody>
                  <a:tcPr marL="5942" marR="594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Calibri" pitchFamily="34" charset="0"/>
                        </a:rPr>
                        <a:t>Подай у </a:t>
                      </a:r>
                      <a:r>
                        <a:rPr kumimoji="0" lang="ru-RU" sz="2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Calibri" pitchFamily="34" charset="0"/>
                        </a:rPr>
                        <a:t>вигляді</a:t>
                      </a: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Calibri" pitchFamily="34" charset="0"/>
                        </a:rPr>
                        <a:t> </a:t>
                      </a:r>
                      <a:r>
                        <a:rPr kumimoji="0" lang="ru-RU" sz="2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Calibri" pitchFamily="34" charset="0"/>
                        </a:rPr>
                        <a:t>добутку</a:t>
                      </a: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Calibri" pitchFamily="34" charset="0"/>
                        </a:rPr>
                        <a:t> х</a:t>
                      </a:r>
                      <a:r>
                        <a:rPr kumimoji="0" lang="ru-RU" sz="24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Calibri" pitchFamily="34" charset="0"/>
                        </a:rPr>
                        <a:t>2</a:t>
                      </a: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Calibri" pitchFamily="34" charset="0"/>
                        </a:rPr>
                        <a:t>- 16</a:t>
                      </a:r>
                      <a:endParaRPr kumimoji="0" lang="uk-UA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Calibri" pitchFamily="34" charset="0"/>
                      </a:endParaRPr>
                    </a:p>
                  </a:txBody>
                  <a:tcPr marL="5942" marR="594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Calibri" pitchFamily="34" charset="0"/>
                        </a:rPr>
                        <a:t>Л)(х - 16)(х + 16</a:t>
                      </a: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Calibri" pitchFamily="34" charset="0"/>
                        </a:rPr>
                        <a:t>)</a:t>
                      </a:r>
                      <a:endParaRPr kumimoji="0" lang="uk-UA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Calibri" pitchFamily="34" charset="0"/>
                      </a:endParaRPr>
                    </a:p>
                  </a:txBody>
                  <a:tcPr marL="5942" marR="594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4556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uk-UA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942" marR="594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uk-UA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942" marR="594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Calibri" pitchFamily="34" charset="0"/>
                        </a:rPr>
                        <a:t>М)(х + 8)(х- 8) </a:t>
                      </a:r>
                      <a:endParaRPr kumimoji="0" lang="uk-UA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Calibri" pitchFamily="34" charset="0"/>
                      </a:endParaRPr>
                    </a:p>
                  </a:txBody>
                  <a:tcPr marL="5942" marR="594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4556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uk-UA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942" marR="594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uk-UA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942" marR="594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Calibri" pitchFamily="34" charset="0"/>
                        </a:rPr>
                        <a:t>Н</a:t>
                      </a: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Calibri" pitchFamily="34" charset="0"/>
                        </a:rPr>
                        <a:t>)(</a:t>
                      </a: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Calibri" pitchFamily="34" charset="0"/>
                        </a:rPr>
                        <a:t>х-4)</a:t>
                      </a:r>
                      <a:r>
                        <a:rPr kumimoji="0" lang="ru-RU" sz="2400" b="1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Calibri" pitchFamily="34" charset="0"/>
                        </a:rPr>
                        <a:t>2</a:t>
                      </a:r>
                      <a:endParaRPr kumimoji="0" lang="uk-UA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Calibri" pitchFamily="34" charset="0"/>
                      </a:endParaRPr>
                    </a:p>
                  </a:txBody>
                  <a:tcPr marL="5942" marR="594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4556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uk-UA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942" marR="594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uk-UA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942" marR="594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Calibri" pitchFamily="34" charset="0"/>
                        </a:rPr>
                        <a:t>Т</a:t>
                      </a: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Calibri" pitchFamily="34" charset="0"/>
                        </a:rPr>
                        <a:t>)(х + 4)(х - 4)</a:t>
                      </a:r>
                      <a:endParaRPr kumimoji="0" lang="uk-UA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Calibri" pitchFamily="34" charset="0"/>
                      </a:endParaRPr>
                    </a:p>
                  </a:txBody>
                  <a:tcPr marL="5942" marR="594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4556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Calibri" pitchFamily="34" charset="0"/>
                        </a:rPr>
                        <a:t>3.</a:t>
                      </a:r>
                      <a:endParaRPr kumimoji="0" lang="uk-UA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Calibri" pitchFamily="34" charset="0"/>
                      </a:endParaRPr>
                    </a:p>
                  </a:txBody>
                  <a:tcPr marL="5942" marR="594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Calibri" pitchFamily="34" charset="0"/>
                        </a:rPr>
                        <a:t>Обчисли 43</a:t>
                      </a:r>
                      <a:r>
                        <a:rPr kumimoji="0" lang="ru-RU" sz="2400" b="1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Calibri" pitchFamily="34" charset="0"/>
                        </a:rPr>
                        <a:t>2</a:t>
                      </a: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Calibri" pitchFamily="34" charset="0"/>
                        </a:rPr>
                        <a:t> – 33</a:t>
                      </a:r>
                      <a:r>
                        <a:rPr kumimoji="0" lang="en-US" sz="2400" b="1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Calibri" pitchFamily="34" charset="0"/>
                        </a:rPr>
                        <a:t>2</a:t>
                      </a:r>
                      <a:endParaRPr kumimoji="0" lang="uk-UA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Calibri" pitchFamily="34" charset="0"/>
                      </a:endParaRPr>
                    </a:p>
                  </a:txBody>
                  <a:tcPr marL="5942" marR="594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Calibri" pitchFamily="34" charset="0"/>
                        </a:rPr>
                        <a:t>к</a:t>
                      </a: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Calibri" pitchFamily="34" charset="0"/>
                        </a:rPr>
                        <a:t>) 60</a:t>
                      </a:r>
                      <a:r>
                        <a:rPr kumimoji="0" lang="uk-UA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Calibri" pitchFamily="34" charset="0"/>
                        </a:rPr>
                        <a:t>            </a:t>
                      </a: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Calibri" pitchFamily="34" charset="0"/>
                        </a:rPr>
                        <a:t>В) 829</a:t>
                      </a:r>
                      <a:endParaRPr kumimoji="0" lang="uk-UA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Calibri" pitchFamily="34" charset="0"/>
                      </a:endParaRPr>
                    </a:p>
                  </a:txBody>
                  <a:tcPr marL="5942" marR="594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57943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uk-UA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942" marR="594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uk-UA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942" marR="594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Calibri" pitchFamily="34" charset="0"/>
                        </a:rPr>
                        <a:t>А</a:t>
                      </a: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Calibri" pitchFamily="34" charset="0"/>
                        </a:rPr>
                        <a:t>) 760 </a:t>
                      </a:r>
                      <a:r>
                        <a:rPr kumimoji="0" lang="uk-UA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Calibri" pitchFamily="34" charset="0"/>
                        </a:rPr>
                        <a:t>         </a:t>
                      </a: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Calibri" pitchFamily="34" charset="0"/>
                        </a:rPr>
                        <a:t>Г) 76</a:t>
                      </a:r>
                      <a:endParaRPr kumimoji="0" lang="uk-UA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Calibri" pitchFamily="34" charset="0"/>
                      </a:endParaRPr>
                    </a:p>
                  </a:txBody>
                  <a:tcPr marL="5942" marR="594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4556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4.</a:t>
                      </a:r>
                      <a:endParaRPr kumimoji="0" lang="uk-UA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942" marR="594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Обчисли 61</a:t>
                      </a:r>
                      <a:r>
                        <a:rPr kumimoji="0" lang="en-US" sz="2400" b="1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uk-UA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942" marR="594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О)3600 </a:t>
                      </a:r>
                      <a:r>
                        <a:rPr kumimoji="0" lang="uk-UA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Х</a:t>
                      </a: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)3721</a:t>
                      </a:r>
                      <a:endParaRPr kumimoji="0" lang="uk-UA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942" marR="594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60801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uk-UA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942" marR="594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uk-UA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942" marR="594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П)3601 </a:t>
                      </a:r>
                      <a:r>
                        <a:rPr kumimoji="0" lang="uk-UA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 </a:t>
                      </a: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С)3700</a:t>
                      </a:r>
                      <a:endParaRPr kumimoji="0" lang="uk-UA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942" marR="594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61753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5.</a:t>
                      </a:r>
                      <a:endParaRPr kumimoji="0" lang="uk-UA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942" marR="594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Заміни</a:t>
                      </a: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ru-RU" sz="2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зірочку</a:t>
                      </a: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одночленом х</a:t>
                      </a:r>
                      <a:r>
                        <a:rPr kumimoji="0" lang="ru-RU" sz="24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- 4х + *</a:t>
                      </a:r>
                      <a:endParaRPr kumimoji="0" lang="uk-UA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942" marR="594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</a:t>
                      </a: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)4</a:t>
                      </a:r>
                      <a:r>
                        <a:rPr kumimoji="0" lang="uk-UA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            </a:t>
                      </a: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Р) х</a:t>
                      </a:r>
                      <a:endParaRPr kumimoji="0" lang="uk-UA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942" marR="594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5476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uk-UA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942" marR="594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uk-UA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942" marR="594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П) 2</a:t>
                      </a:r>
                      <a:r>
                        <a:rPr kumimoji="0" lang="uk-UA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           </a:t>
                      </a: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С) 2х</a:t>
                      </a:r>
                      <a:endParaRPr kumimoji="0" lang="uk-UA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942" marR="594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027" name="Object 6"/>
          <p:cNvGraphicFramePr>
            <a:graphicFrameLocks noChangeAspect="1"/>
          </p:cNvGraphicFramePr>
          <p:nvPr/>
        </p:nvGraphicFramePr>
        <p:xfrm>
          <a:off x="0" y="0"/>
          <a:ext cx="142875" cy="152400"/>
        </p:xfrm>
        <a:graphic>
          <a:graphicData uri="http://schemas.openxmlformats.org/presentationml/2006/ole">
            <p:oleObj spid="_x0000_s1027" name="Формула" r:id="rId5" imgW="139639" imgH="152334" progId="Equation.3">
              <p:embed/>
            </p:oleObj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7010400" y="685800"/>
            <a:ext cx="1676400" cy="4572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5715000" y="3198813"/>
            <a:ext cx="2133600" cy="4572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5715000" y="4114800"/>
            <a:ext cx="1066800" cy="4572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5715000" y="5715000"/>
            <a:ext cx="1295400" cy="4572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1" grpId="0" animBg="1"/>
      <p:bldP spid="12" grpId="0" animBg="1"/>
      <p:bldP spid="1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</p:nvPr>
        </p:nvGraphicFramePr>
        <p:xfrm>
          <a:off x="0" y="0"/>
          <a:ext cx="9144000" cy="691356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26345"/>
                <a:gridCol w="5552070"/>
                <a:gridCol w="2865585"/>
              </a:tblGrid>
              <a:tr h="55478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FFFF00"/>
                          </a:solidFill>
                          <a:effectLst/>
                        </a:rPr>
                        <a:t>№ п</a:t>
                      </a:r>
                      <a:r>
                        <a:rPr lang="uk-UA" sz="2000" b="1" dirty="0">
                          <a:solidFill>
                            <a:srgbClr val="FFFF00"/>
                          </a:solidFill>
                          <a:effectLst/>
                        </a:rPr>
                        <a:t>/</a:t>
                      </a:r>
                      <a:r>
                        <a:rPr lang="ru-RU" sz="2000" b="1" dirty="0">
                          <a:solidFill>
                            <a:srgbClr val="FFFF00"/>
                          </a:solidFill>
                          <a:effectLst/>
                        </a:rPr>
                        <a:t>п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448" marR="544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rgbClr val="FFFF00"/>
                          </a:solidFill>
                          <a:effectLst/>
                        </a:rPr>
                        <a:t>Умова завдання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448" marR="544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err="1">
                          <a:solidFill>
                            <a:srgbClr val="FFFF00"/>
                          </a:solidFill>
                          <a:effectLst/>
                        </a:rPr>
                        <a:t>Відповіді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448" marR="5448" marT="0" marB="0" anchor="ctr"/>
                </a:tc>
              </a:tr>
              <a:tr h="27739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effectLst/>
                        </a:rPr>
                        <a:t>1.</a:t>
                      </a:r>
                      <a:endParaRPr lang="ru-RU" sz="1200" b="1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448" marR="5448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1" dirty="0" err="1">
                          <a:effectLst/>
                        </a:rPr>
                        <a:t>Розв'яжи</a:t>
                      </a:r>
                      <a:r>
                        <a:rPr lang="ru-RU" sz="1800" b="1" dirty="0">
                          <a:effectLst/>
                        </a:rPr>
                        <a:t> </a:t>
                      </a:r>
                      <a:r>
                        <a:rPr lang="ru-RU" sz="1800" b="1" dirty="0" err="1">
                          <a:effectLst/>
                        </a:rPr>
                        <a:t>рівняння</a:t>
                      </a:r>
                      <a:r>
                        <a:rPr lang="ru-RU" sz="1800" b="1" dirty="0">
                          <a:effectLst/>
                        </a:rPr>
                        <a:t> х</a:t>
                      </a:r>
                      <a:r>
                        <a:rPr lang="en-US" sz="1800" b="1" baseline="30000" dirty="0">
                          <a:effectLst/>
                        </a:rPr>
                        <a:t>2</a:t>
                      </a:r>
                      <a:r>
                        <a:rPr lang="ru-RU" sz="1800" b="1" dirty="0">
                          <a:effectLst/>
                        </a:rPr>
                        <a:t> -4</a:t>
                      </a:r>
                      <a:r>
                        <a:rPr lang="uk-UA" sz="1800" b="1" dirty="0">
                          <a:effectLst/>
                        </a:rPr>
                        <a:t>9</a:t>
                      </a:r>
                      <a:r>
                        <a:rPr lang="ru-RU" sz="1800" b="1" dirty="0">
                          <a:effectLst/>
                        </a:rPr>
                        <a:t> = 0</a:t>
                      </a:r>
                      <a:endParaRPr lang="ru-RU" sz="12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448" marR="5448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</a:rPr>
                        <a:t>В) х = </a:t>
                      </a:r>
                      <a:r>
                        <a:rPr lang="uk-UA" sz="1800" b="1">
                          <a:effectLst/>
                        </a:rPr>
                        <a:t>7</a:t>
                      </a:r>
                      <a:endParaRPr lang="ru-RU" sz="12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448" marR="5448" marT="0" marB="0"/>
                </a:tc>
              </a:tr>
              <a:tr h="27739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FF0000"/>
                          </a:solidFill>
                          <a:effectLst/>
                        </a:rPr>
                        <a:t> </a:t>
                      </a:r>
                      <a:endParaRPr lang="ru-RU" sz="1200" b="1">
                        <a:solidFill>
                          <a:srgbClr val="FF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448" marR="5448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</a:rPr>
                        <a:t> </a:t>
                      </a:r>
                      <a:endParaRPr lang="ru-RU" sz="12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448" marR="5448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1800" b="1" dirty="0">
                          <a:effectLst/>
                        </a:rPr>
                        <a:t>Ф</a:t>
                      </a:r>
                      <a:r>
                        <a:rPr lang="ru-RU" sz="1800" b="1" dirty="0">
                          <a:effectLst/>
                        </a:rPr>
                        <a:t>) х = </a:t>
                      </a:r>
                      <a:r>
                        <a:rPr lang="uk-UA" sz="1800" b="1" dirty="0" smtClean="0">
                          <a:effectLst/>
                        </a:rPr>
                        <a:t>7; -7</a:t>
                      </a:r>
                      <a:endParaRPr lang="ru-RU" sz="12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448" marR="5448" marT="0" marB="0"/>
                </a:tc>
              </a:tr>
              <a:tr h="27739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effectLst/>
                        </a:rPr>
                        <a:t> </a:t>
                      </a:r>
                      <a:endParaRPr lang="ru-RU" sz="1200" b="1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448" marR="5448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</a:rPr>
                        <a:t> </a:t>
                      </a:r>
                      <a:endParaRPr lang="ru-RU" sz="12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448" marR="5448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1800" b="1" dirty="0">
                          <a:effectLst/>
                        </a:rPr>
                        <a:t>П</a:t>
                      </a:r>
                      <a:r>
                        <a:rPr lang="ru-RU" sz="1800" b="1" dirty="0">
                          <a:effectLst/>
                        </a:rPr>
                        <a:t>) х = </a:t>
                      </a:r>
                      <a:r>
                        <a:rPr lang="uk-UA" sz="1800" b="1" dirty="0">
                          <a:effectLst/>
                        </a:rPr>
                        <a:t>-7</a:t>
                      </a:r>
                      <a:endParaRPr lang="ru-RU" sz="12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448" marR="5448" marT="0" marB="0"/>
                </a:tc>
              </a:tr>
              <a:tr h="34096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800" b="1" dirty="0">
                          <a:solidFill>
                            <a:srgbClr val="FF0000"/>
                          </a:solidFill>
                          <a:effectLst/>
                        </a:rPr>
                        <a:t>2.</a:t>
                      </a:r>
                      <a:endParaRPr lang="ru-RU" sz="1200" b="1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448" marR="5448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</a:rPr>
                        <a:t>Подай у вигляді добутку х</a:t>
                      </a:r>
                      <a:r>
                        <a:rPr lang="ru-RU" sz="1800" b="1" baseline="30000">
                          <a:effectLst/>
                        </a:rPr>
                        <a:t>2</a:t>
                      </a:r>
                      <a:r>
                        <a:rPr lang="ru-RU" sz="1800" b="1">
                          <a:effectLst/>
                        </a:rPr>
                        <a:t>- </a:t>
                      </a:r>
                      <a:r>
                        <a:rPr lang="uk-UA" sz="1800" b="1">
                          <a:effectLst/>
                        </a:rPr>
                        <a:t>64</a:t>
                      </a:r>
                      <a:endParaRPr lang="ru-RU" sz="12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448" marR="5448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1800" b="1">
                          <a:effectLst/>
                        </a:rPr>
                        <a:t>Т) (х-8)(х-8)</a:t>
                      </a:r>
                      <a:endParaRPr lang="ru-RU" sz="12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448" marR="5448" marT="0" marB="0"/>
                </a:tc>
              </a:tr>
              <a:tr h="27739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800" b="1" dirty="0">
                          <a:solidFill>
                            <a:srgbClr val="FF0000"/>
                          </a:solidFill>
                          <a:effectLst/>
                        </a:rPr>
                        <a:t> </a:t>
                      </a:r>
                      <a:endParaRPr lang="ru-RU" sz="1200" b="1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448" marR="5448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</a:rPr>
                        <a:t> </a:t>
                      </a:r>
                      <a:endParaRPr lang="ru-RU" sz="12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448" marR="5448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</a:rPr>
                        <a:t>Л)(х - </a:t>
                      </a:r>
                      <a:r>
                        <a:rPr lang="uk-UA" sz="1800" b="1">
                          <a:effectLst/>
                        </a:rPr>
                        <a:t>32</a:t>
                      </a:r>
                      <a:r>
                        <a:rPr lang="ru-RU" sz="1800" b="1">
                          <a:effectLst/>
                        </a:rPr>
                        <a:t>)(х + </a:t>
                      </a:r>
                      <a:r>
                        <a:rPr lang="uk-UA" sz="1800" b="1">
                          <a:effectLst/>
                        </a:rPr>
                        <a:t>32</a:t>
                      </a:r>
                      <a:r>
                        <a:rPr lang="en-US" sz="1800" b="1">
                          <a:effectLst/>
                        </a:rPr>
                        <a:t>)</a:t>
                      </a:r>
                      <a:endParaRPr lang="ru-RU" sz="12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448" marR="5448" marT="0" marB="0"/>
                </a:tc>
              </a:tr>
              <a:tr h="27739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effectLst/>
                        </a:rPr>
                        <a:t> </a:t>
                      </a:r>
                      <a:endParaRPr lang="ru-RU" sz="1200" b="1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448" marR="5448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</a:rPr>
                        <a:t> </a:t>
                      </a:r>
                      <a:endParaRPr lang="ru-RU" sz="12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448" marR="5448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1800" b="1">
                          <a:effectLst/>
                        </a:rPr>
                        <a:t>А</a:t>
                      </a:r>
                      <a:r>
                        <a:rPr lang="ru-RU" sz="1800" b="1">
                          <a:effectLst/>
                        </a:rPr>
                        <a:t>)(х + 8)(х- 8)</a:t>
                      </a:r>
                      <a:endParaRPr lang="ru-RU" sz="12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448" marR="5448" marT="0" marB="0"/>
                </a:tc>
              </a:tr>
              <a:tr h="27739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800" b="1" dirty="0">
                          <a:solidFill>
                            <a:srgbClr val="FF0000"/>
                          </a:solidFill>
                          <a:effectLst/>
                        </a:rPr>
                        <a:t>3.</a:t>
                      </a:r>
                      <a:endParaRPr lang="ru-RU" sz="1200" b="1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448" marR="5448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</a:rPr>
                        <a:t>Обчисли </a:t>
                      </a:r>
                      <a:r>
                        <a:rPr lang="uk-UA" sz="1800" b="1">
                          <a:effectLst/>
                        </a:rPr>
                        <a:t>66</a:t>
                      </a:r>
                      <a:r>
                        <a:rPr lang="ru-RU" sz="1800" b="1" baseline="30000">
                          <a:effectLst/>
                        </a:rPr>
                        <a:t>2</a:t>
                      </a:r>
                      <a:r>
                        <a:rPr lang="ru-RU" sz="1800" b="1">
                          <a:effectLst/>
                        </a:rPr>
                        <a:t> – 3</a:t>
                      </a:r>
                      <a:r>
                        <a:rPr lang="uk-UA" sz="1800" b="1">
                          <a:effectLst/>
                        </a:rPr>
                        <a:t>4</a:t>
                      </a:r>
                      <a:r>
                        <a:rPr lang="en-US" sz="1800" b="1" baseline="30000">
                          <a:effectLst/>
                        </a:rPr>
                        <a:t>2</a:t>
                      </a:r>
                      <a:endParaRPr lang="ru-RU" sz="12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448" marR="5448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1800" b="1">
                          <a:effectLst/>
                        </a:rPr>
                        <a:t> Б) 3200</a:t>
                      </a:r>
                      <a:endParaRPr lang="ru-RU" sz="12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448" marR="5448" marT="0" marB="0"/>
                </a:tc>
              </a:tr>
              <a:tr h="27739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effectLst/>
                        </a:rPr>
                        <a:t> </a:t>
                      </a:r>
                      <a:endParaRPr lang="ru-RU" sz="1200" b="1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448" marR="5448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</a:rPr>
                        <a:t> </a:t>
                      </a:r>
                      <a:endParaRPr lang="ru-RU" sz="12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448" marR="5448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1800" b="1">
                          <a:effectLst/>
                        </a:rPr>
                        <a:t>К</a:t>
                      </a:r>
                      <a:r>
                        <a:rPr lang="ru-RU" sz="1800" b="1">
                          <a:effectLst/>
                        </a:rPr>
                        <a:t>) </a:t>
                      </a:r>
                      <a:r>
                        <a:rPr lang="uk-UA" sz="1800" b="1">
                          <a:effectLst/>
                        </a:rPr>
                        <a:t>380</a:t>
                      </a:r>
                      <a:endParaRPr lang="ru-RU" sz="12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448" marR="5448" marT="0" marB="0"/>
                </a:tc>
              </a:tr>
              <a:tr h="27739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800" b="1" dirty="0">
                          <a:solidFill>
                            <a:srgbClr val="FF0000"/>
                          </a:solidFill>
                          <a:effectLst/>
                        </a:rPr>
                        <a:t> </a:t>
                      </a:r>
                      <a:endParaRPr lang="ru-RU" sz="1200" b="1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448" marR="5448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</a:rPr>
                        <a:t> </a:t>
                      </a:r>
                      <a:endParaRPr lang="ru-RU" sz="12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448" marR="5448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</a:rPr>
                        <a:t> </a:t>
                      </a:r>
                      <a:r>
                        <a:rPr lang="uk-UA" sz="1800" b="1">
                          <a:effectLst/>
                        </a:rPr>
                        <a:t>О</a:t>
                      </a:r>
                      <a:r>
                        <a:rPr lang="ru-RU" sz="1800" b="1">
                          <a:effectLst/>
                        </a:rPr>
                        <a:t>) </a:t>
                      </a:r>
                      <a:r>
                        <a:rPr lang="uk-UA" sz="1800" b="1">
                          <a:effectLst/>
                        </a:rPr>
                        <a:t>1000</a:t>
                      </a:r>
                      <a:endParaRPr lang="ru-RU" sz="12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448" marR="5448" marT="0" marB="0"/>
                </a:tc>
              </a:tr>
              <a:tr h="27739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800" b="1" dirty="0">
                          <a:solidFill>
                            <a:srgbClr val="FF0000"/>
                          </a:solidFill>
                          <a:effectLst/>
                        </a:rPr>
                        <a:t>4.</a:t>
                      </a:r>
                      <a:endParaRPr lang="ru-RU" sz="1200" b="1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448" marR="5448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1" dirty="0" err="1">
                          <a:effectLst/>
                        </a:rPr>
                        <a:t>Обчисли</a:t>
                      </a:r>
                      <a:r>
                        <a:rPr lang="ru-RU" sz="1800" b="1" dirty="0">
                          <a:effectLst/>
                        </a:rPr>
                        <a:t> </a:t>
                      </a:r>
                      <a:r>
                        <a:rPr lang="uk-UA" sz="1800" b="1" dirty="0">
                          <a:effectLst/>
                        </a:rPr>
                        <a:t>4</a:t>
                      </a:r>
                      <a:r>
                        <a:rPr lang="ru-RU" sz="1800" b="1" dirty="0">
                          <a:effectLst/>
                        </a:rPr>
                        <a:t>1</a:t>
                      </a:r>
                      <a:r>
                        <a:rPr lang="en-US" sz="1800" b="1" baseline="30000" dirty="0">
                          <a:effectLst/>
                        </a:rPr>
                        <a:t>2</a:t>
                      </a:r>
                      <a:endParaRPr lang="ru-RU" sz="12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448" marR="5448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1800" b="1">
                          <a:effectLst/>
                        </a:rPr>
                        <a:t> П) 1600</a:t>
                      </a:r>
                      <a:endParaRPr lang="ru-RU" sz="12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448" marR="5448" marT="0" marB="0"/>
                </a:tc>
              </a:tr>
              <a:tr h="27739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effectLst/>
                        </a:rPr>
                        <a:t> </a:t>
                      </a:r>
                      <a:endParaRPr lang="ru-RU" sz="1200" b="1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448" marR="5448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</a:rPr>
                        <a:t> </a:t>
                      </a:r>
                      <a:endParaRPr lang="ru-RU" sz="12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448" marR="5448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1800" b="1" dirty="0">
                          <a:effectLst/>
                        </a:rPr>
                        <a:t> Р) 1681</a:t>
                      </a:r>
                      <a:endParaRPr lang="ru-RU" sz="12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448" marR="5448" marT="0" marB="0"/>
                </a:tc>
              </a:tr>
              <a:tr h="27739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effectLst/>
                        </a:rPr>
                        <a:t> </a:t>
                      </a:r>
                      <a:endParaRPr lang="ru-RU" sz="1200" b="1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448" marR="5448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</a:rPr>
                        <a:t> </a:t>
                      </a:r>
                      <a:endParaRPr lang="ru-RU" sz="12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448" marR="5448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1800" b="1" dirty="0">
                          <a:effectLst/>
                        </a:rPr>
                        <a:t> Д) 1501</a:t>
                      </a:r>
                      <a:endParaRPr lang="ru-RU" sz="12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448" marR="5448" marT="0" marB="0"/>
                </a:tc>
              </a:tr>
              <a:tr h="27739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800" b="1" dirty="0">
                          <a:solidFill>
                            <a:srgbClr val="FF0000"/>
                          </a:solidFill>
                          <a:effectLst/>
                        </a:rPr>
                        <a:t>5.</a:t>
                      </a:r>
                      <a:endParaRPr lang="ru-RU" sz="1200" b="1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448" marR="5448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1800" b="1" baseline="30000" dirty="0">
                          <a:effectLst/>
                        </a:rPr>
                        <a:t> </a:t>
                      </a:r>
                      <a:r>
                        <a:rPr lang="ru-RU" sz="1800" b="1" dirty="0" err="1">
                          <a:effectLst/>
                        </a:rPr>
                        <a:t>Заміни</a:t>
                      </a:r>
                      <a:r>
                        <a:rPr lang="ru-RU" sz="1800" b="1" dirty="0">
                          <a:effectLst/>
                        </a:rPr>
                        <a:t> </a:t>
                      </a:r>
                      <a:r>
                        <a:rPr lang="ru-RU" sz="1800" b="1" dirty="0" err="1">
                          <a:effectLst/>
                        </a:rPr>
                        <a:t>зірочку</a:t>
                      </a:r>
                      <a:r>
                        <a:rPr lang="ru-RU" sz="1800" b="1" dirty="0">
                          <a:effectLst/>
                        </a:rPr>
                        <a:t> одночленом х</a:t>
                      </a:r>
                      <a:r>
                        <a:rPr lang="ru-RU" sz="1800" b="1" baseline="30000" dirty="0">
                          <a:effectLst/>
                        </a:rPr>
                        <a:t>2</a:t>
                      </a:r>
                      <a:r>
                        <a:rPr lang="ru-RU" sz="1800" b="1" dirty="0">
                          <a:effectLst/>
                        </a:rPr>
                        <a:t> - </a:t>
                      </a:r>
                      <a:r>
                        <a:rPr lang="uk-UA" sz="1800" b="1" dirty="0">
                          <a:effectLst/>
                        </a:rPr>
                        <a:t>8</a:t>
                      </a:r>
                      <a:r>
                        <a:rPr lang="ru-RU" sz="1800" b="1" dirty="0">
                          <a:effectLst/>
                        </a:rPr>
                        <a:t>х </a:t>
                      </a:r>
                      <a:r>
                        <a:rPr lang="uk-UA" sz="1800" b="1" dirty="0">
                          <a:effectLst/>
                        </a:rPr>
                        <a:t>+</a:t>
                      </a:r>
                      <a:r>
                        <a:rPr lang="ru-RU" sz="1800" b="1" dirty="0">
                          <a:effectLst/>
                        </a:rPr>
                        <a:t> *</a:t>
                      </a:r>
                      <a:endParaRPr lang="ru-RU" sz="12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448" marR="5448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1800" b="1">
                          <a:effectLst/>
                        </a:rPr>
                        <a:t> Ч) 4</a:t>
                      </a:r>
                      <a:endParaRPr lang="ru-RU" sz="12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448" marR="5448" marT="0" marB="0"/>
                </a:tc>
              </a:tr>
              <a:tr h="27739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effectLst/>
                        </a:rPr>
                        <a:t> </a:t>
                      </a:r>
                      <a:endParaRPr lang="ru-RU" sz="1200" b="1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448" marR="5448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</a:rPr>
                        <a:t> </a:t>
                      </a:r>
                      <a:endParaRPr lang="ru-RU" sz="12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448" marR="5448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1800" b="1" dirty="0">
                          <a:effectLst/>
                        </a:rPr>
                        <a:t> С) 2</a:t>
                      </a:r>
                      <a:endParaRPr lang="ru-RU" sz="12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448" marR="5448" marT="0" marB="0"/>
                </a:tc>
              </a:tr>
              <a:tr h="27739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effectLst/>
                        </a:rPr>
                        <a:t> </a:t>
                      </a:r>
                      <a:endParaRPr lang="ru-RU" sz="1200" b="1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448" marR="5448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</a:rPr>
                        <a:t> </a:t>
                      </a:r>
                      <a:endParaRPr lang="ru-RU" sz="12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448" marR="5448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1800" b="1" dirty="0">
                          <a:effectLst/>
                        </a:rPr>
                        <a:t> И) 16</a:t>
                      </a:r>
                      <a:endParaRPr lang="ru-RU" sz="12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448" marR="5448" marT="0" marB="0"/>
                </a:tc>
              </a:tr>
              <a:tr h="27739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800" b="1" dirty="0">
                          <a:solidFill>
                            <a:srgbClr val="FF0000"/>
                          </a:solidFill>
                          <a:effectLst/>
                        </a:rPr>
                        <a:t>6.</a:t>
                      </a:r>
                      <a:endParaRPr lang="ru-RU" sz="1200" b="1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448" marR="5448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1800" b="1">
                          <a:effectLst/>
                        </a:rPr>
                        <a:t>Спростіть вираз -9у(у-3) – 9у(3-у)</a:t>
                      </a:r>
                      <a:endParaRPr lang="ru-RU" sz="12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448" marR="5448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1800" b="1">
                          <a:effectLst/>
                        </a:rPr>
                        <a:t> Ю) 3у</a:t>
                      </a:r>
                      <a:endParaRPr lang="ru-RU" sz="12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448" marR="5448" marT="0" marB="0"/>
                </a:tc>
              </a:tr>
              <a:tr h="41030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800" b="1" dirty="0">
                          <a:solidFill>
                            <a:srgbClr val="FF0000"/>
                          </a:solidFill>
                          <a:effectLst/>
                        </a:rPr>
                        <a:t> </a:t>
                      </a:r>
                      <a:endParaRPr lang="ru-RU" sz="1200" b="1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448" marR="5448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1800" b="1">
                          <a:effectLst/>
                        </a:rPr>
                        <a:t> </a:t>
                      </a:r>
                      <a:endParaRPr lang="ru-RU" sz="12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448" marR="5448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1800" b="1" dirty="0">
                          <a:effectLst/>
                        </a:rPr>
                        <a:t>К</a:t>
                      </a:r>
                      <a:r>
                        <a:rPr lang="ru-RU" sz="1800" b="1" dirty="0">
                          <a:effectLst/>
                        </a:rPr>
                        <a:t>)</a:t>
                      </a:r>
                      <a:r>
                        <a:rPr lang="uk-UA" sz="1800" b="1" dirty="0">
                          <a:effectLst/>
                        </a:rPr>
                        <a:t> 0</a:t>
                      </a:r>
                      <a:endParaRPr lang="ru-RU" sz="12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448" marR="5448" marT="0" marB="0"/>
                </a:tc>
              </a:tr>
              <a:tr h="27739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effectLst/>
                        </a:rPr>
                        <a:t> </a:t>
                      </a:r>
                      <a:endParaRPr lang="ru-RU" sz="1200" b="1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448" marR="5448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</a:rPr>
                        <a:t> </a:t>
                      </a:r>
                      <a:endParaRPr lang="ru-RU" sz="12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448" marR="5448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</a:rPr>
                        <a:t>П)</a:t>
                      </a:r>
                      <a:r>
                        <a:rPr lang="uk-UA" sz="1800" b="1" dirty="0">
                          <a:effectLst/>
                        </a:rPr>
                        <a:t> 27у</a:t>
                      </a:r>
                      <a:endParaRPr lang="ru-RU" sz="12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448" marR="5448" marT="0" marB="0"/>
                </a:tc>
              </a:tr>
              <a:tr h="55478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800" b="1" dirty="0">
                          <a:solidFill>
                            <a:srgbClr val="FF0000"/>
                          </a:solidFill>
                          <a:effectLst/>
                        </a:rPr>
                        <a:t>7.</a:t>
                      </a:r>
                      <a:endParaRPr lang="ru-RU" sz="1200" b="1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448" marR="5448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1800" b="1">
                          <a:effectLst/>
                        </a:rPr>
                        <a:t> Розкладіть на множники </a:t>
                      </a:r>
                      <a:endParaRPr lang="ru-RU" sz="1200" b="1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1800" b="1">
                          <a:effectLst/>
                        </a:rPr>
                        <a:t>х</a:t>
                      </a:r>
                      <a:r>
                        <a:rPr lang="uk-UA" sz="1800" b="1" baseline="30000">
                          <a:effectLst/>
                        </a:rPr>
                        <a:t> 3</a:t>
                      </a:r>
                      <a:r>
                        <a:rPr lang="uk-UA" sz="1800" b="1">
                          <a:effectLst/>
                        </a:rPr>
                        <a:t> – 1000</a:t>
                      </a:r>
                      <a:endParaRPr lang="ru-RU" sz="12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448" marR="5448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1800" b="1" dirty="0">
                          <a:effectLst/>
                        </a:rPr>
                        <a:t>А)(х-10)(х</a:t>
                      </a:r>
                      <a:r>
                        <a:rPr lang="en-US" sz="1800" b="1" baseline="30000" dirty="0">
                          <a:effectLst/>
                        </a:rPr>
                        <a:t>2</a:t>
                      </a:r>
                      <a:r>
                        <a:rPr lang="uk-UA" sz="1800" b="1" dirty="0">
                          <a:effectLst/>
                        </a:rPr>
                        <a:t>+10х+100)</a:t>
                      </a:r>
                      <a:endParaRPr lang="ru-RU" sz="12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448" marR="5448" marT="0" marB="0"/>
                </a:tc>
              </a:tr>
              <a:tr h="27739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effectLst/>
                        </a:rPr>
                        <a:t> </a:t>
                      </a:r>
                      <a:endParaRPr lang="ru-RU" sz="1200" b="1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448" marR="5448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</a:rPr>
                        <a:t> </a:t>
                      </a:r>
                      <a:endParaRPr lang="ru-RU" sz="12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448" marR="5448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1800" b="1" dirty="0">
                          <a:effectLst/>
                        </a:rPr>
                        <a:t>Б) (х-10)(х</a:t>
                      </a:r>
                      <a:r>
                        <a:rPr lang="en-US" sz="1800" b="1" baseline="30000" dirty="0">
                          <a:effectLst/>
                        </a:rPr>
                        <a:t>2</a:t>
                      </a:r>
                      <a:r>
                        <a:rPr lang="uk-UA" sz="1800" b="1" dirty="0">
                          <a:effectLst/>
                        </a:rPr>
                        <a:t>-10х+100)</a:t>
                      </a:r>
                      <a:endParaRPr lang="ru-RU" sz="12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448" marR="5448" marT="0" marB="0"/>
                </a:tc>
              </a:tr>
              <a:tr h="28151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effectLst/>
                        </a:rPr>
                        <a:t> </a:t>
                      </a:r>
                      <a:endParaRPr lang="ru-RU" sz="1200" b="1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448" marR="5448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</a:rPr>
                        <a:t> </a:t>
                      </a:r>
                      <a:endParaRPr lang="ru-RU" sz="12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448" marR="5448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1800" b="1" dirty="0">
                          <a:effectLst/>
                        </a:rPr>
                        <a:t>В)(х-10)(х</a:t>
                      </a:r>
                      <a:r>
                        <a:rPr lang="en-US" sz="1800" b="1" baseline="30000" dirty="0">
                          <a:effectLst/>
                        </a:rPr>
                        <a:t>2</a:t>
                      </a:r>
                      <a:r>
                        <a:rPr lang="uk-UA" sz="1800" b="1" dirty="0">
                          <a:effectLst/>
                        </a:rPr>
                        <a:t>+10х+10)</a:t>
                      </a:r>
                      <a:endParaRPr lang="ru-RU" sz="12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448" marR="5448" marT="0" marB="0"/>
                </a:tc>
              </a:tr>
            </a:tbl>
          </a:graphicData>
        </a:graphic>
      </p:graphicFrame>
      <p:graphicFrame>
        <p:nvGraphicFramePr>
          <p:cNvPr id="2050" name="Объект 4"/>
          <p:cNvGraphicFramePr>
            <a:graphicFrameLocks noChangeAspect="1"/>
          </p:cNvGraphicFramePr>
          <p:nvPr/>
        </p:nvGraphicFramePr>
        <p:xfrm>
          <a:off x="2068513" y="1600200"/>
          <a:ext cx="142875" cy="152400"/>
        </p:xfrm>
        <a:graphic>
          <a:graphicData uri="http://schemas.openxmlformats.org/presentationml/2006/ole">
            <p:oleObj spid="_x0000_s2050" name="Формула" r:id="rId3" imgW="139639" imgH="152334" progId="Equation.3">
              <p:embed/>
            </p:oleObj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6248400" y="914400"/>
            <a:ext cx="1524000" cy="3048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264275" y="2057400"/>
            <a:ext cx="1524000" cy="3048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6264275" y="2362200"/>
            <a:ext cx="1524000" cy="3048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6264275" y="3429000"/>
            <a:ext cx="1524000" cy="3048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6324600" y="4572000"/>
            <a:ext cx="1524000" cy="3048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6248400" y="5151438"/>
            <a:ext cx="1600200" cy="3048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6248400" y="5867400"/>
            <a:ext cx="2514600" cy="3048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600200"/>
          </a:xfrm>
          <a:blipFill dpi="0" rotWithShape="1">
            <a:blip r:embed="rId2"/>
            <a:srcRect/>
            <a:tile tx="0" ty="0" sx="100000" sy="100000" flip="none" algn="tl"/>
          </a:blipFill>
        </p:spPr>
        <p:txBody>
          <a:bodyPr/>
          <a:lstStyle/>
          <a:p>
            <a:pPr eaLnBrk="1" hangingPunct="1"/>
            <a:r>
              <a:rPr lang="uk-UA" altLang="ru-RU" sz="5400" i="1" smtClean="0">
                <a:solidFill>
                  <a:srgbClr val="FF0000"/>
                </a:solidFill>
              </a:rPr>
              <a:t>Встанови відповідність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975135" y="2967335"/>
            <a:ext cx="383439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charset="0"/>
                <a:cs typeface="Arial" charset="0"/>
              </a:rPr>
              <a:t>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975135" y="2967335"/>
            <a:ext cx="780983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charset="0"/>
                <a:cs typeface="Arial" charset="0"/>
              </a:rPr>
              <a:t>   </a:t>
            </a:r>
          </a:p>
        </p:txBody>
      </p:sp>
      <p:sp>
        <p:nvSpPr>
          <p:cNvPr id="15366" name="Rectangle 6"/>
          <p:cNvSpPr>
            <a:spLocks noGrp="1" noChangeArrowheads="1"/>
          </p:cNvSpPr>
          <p:nvPr>
            <p:ph idx="1"/>
          </p:nvPr>
        </p:nvSpPr>
        <p:spPr>
          <a:xfrm>
            <a:off x="0" y="1524000"/>
            <a:ext cx="9144000" cy="3540125"/>
          </a:xfrm>
          <a:solidFill>
            <a:schemeClr val="bg2">
              <a:lumMod val="20000"/>
              <a:lumOff val="80000"/>
            </a:schemeClr>
          </a:solidFill>
        </p:spPr>
        <p:txBody>
          <a:bodyPr anchor="ctr">
            <a:spAutoFit/>
          </a:bodyPr>
          <a:lstStyle/>
          <a:p>
            <a:pPr marL="457200" indent="-457200">
              <a:spcBef>
                <a:spcPct val="0"/>
              </a:spcBef>
              <a:buFontTx/>
              <a:buNone/>
              <a:defRPr/>
            </a:pPr>
            <a:r>
              <a:rPr lang="ru-RU" sz="2800" b="1" dirty="0" smtClean="0">
                <a:solidFill>
                  <a:srgbClr val="000000"/>
                </a:solidFill>
              </a:rPr>
              <a:t> 1.   3</a:t>
            </a:r>
            <a:r>
              <a:rPr lang="en-GB" sz="2800" b="1" dirty="0" smtClean="0">
                <a:solidFill>
                  <a:srgbClr val="000000"/>
                </a:solidFill>
              </a:rPr>
              <a:t>a</a:t>
            </a:r>
            <a:r>
              <a:rPr lang="ru-RU" sz="2800" b="1" baseline="30000" dirty="0" smtClean="0">
                <a:solidFill>
                  <a:srgbClr val="000000"/>
                </a:solidFill>
              </a:rPr>
              <a:t>2</a:t>
            </a:r>
            <a:r>
              <a:rPr lang="ru-RU" sz="2800" b="1" dirty="0" smtClean="0">
                <a:solidFill>
                  <a:srgbClr val="000000"/>
                </a:solidFill>
              </a:rPr>
              <a:t>-3</a:t>
            </a:r>
            <a:r>
              <a:rPr lang="en-GB" sz="2800" b="1" dirty="0" smtClean="0">
                <a:solidFill>
                  <a:srgbClr val="000000"/>
                </a:solidFill>
              </a:rPr>
              <a:t>b</a:t>
            </a:r>
            <a:r>
              <a:rPr lang="ru-RU" sz="2800" b="1" baseline="30000" dirty="0" smtClean="0">
                <a:solidFill>
                  <a:srgbClr val="000000"/>
                </a:solidFill>
              </a:rPr>
              <a:t>2</a:t>
            </a:r>
            <a:r>
              <a:rPr lang="uk-UA" sz="2800" b="1" baseline="30000" dirty="0" smtClean="0">
                <a:solidFill>
                  <a:srgbClr val="000000"/>
                </a:solidFill>
              </a:rPr>
              <a:t>   =                                   </a:t>
            </a:r>
            <a:r>
              <a:rPr lang="en-GB" sz="2800" b="1" dirty="0" smtClean="0">
                <a:solidFill>
                  <a:srgbClr val="000000"/>
                </a:solidFill>
              </a:rPr>
              <a:t> </a:t>
            </a:r>
            <a:r>
              <a:rPr lang="uk-UA" sz="2800" b="1" dirty="0" smtClean="0">
                <a:solidFill>
                  <a:srgbClr val="000000"/>
                </a:solidFill>
              </a:rPr>
              <a:t>а</a:t>
            </a:r>
            <a:r>
              <a:rPr lang="ru-RU" sz="2800" b="1" dirty="0" smtClean="0">
                <a:solidFill>
                  <a:srgbClr val="000000"/>
                </a:solidFill>
              </a:rPr>
              <a:t>. </a:t>
            </a:r>
            <a:r>
              <a:rPr lang="uk-UA" sz="2800" b="1" dirty="0" smtClean="0">
                <a:solidFill>
                  <a:srgbClr val="000000"/>
                </a:solidFill>
              </a:rPr>
              <a:t>-</a:t>
            </a:r>
            <a:r>
              <a:rPr lang="ru-RU" sz="2800" b="1" dirty="0" smtClean="0">
                <a:solidFill>
                  <a:srgbClr val="000000"/>
                </a:solidFill>
              </a:rPr>
              <a:t>(а-</a:t>
            </a:r>
            <a:r>
              <a:rPr lang="en-GB" sz="2800" b="1" dirty="0" smtClean="0">
                <a:solidFill>
                  <a:srgbClr val="000000"/>
                </a:solidFill>
              </a:rPr>
              <a:t>b</a:t>
            </a:r>
            <a:r>
              <a:rPr lang="ru-RU" sz="2800" b="1" dirty="0" smtClean="0">
                <a:solidFill>
                  <a:srgbClr val="000000"/>
                </a:solidFill>
              </a:rPr>
              <a:t>)</a:t>
            </a:r>
            <a:r>
              <a:rPr lang="ru-RU" sz="2800" b="1" baseline="30000" dirty="0" smtClean="0">
                <a:solidFill>
                  <a:srgbClr val="000000"/>
                </a:solidFill>
              </a:rPr>
              <a:t>2</a:t>
            </a:r>
            <a:r>
              <a:rPr lang="en-GB" sz="2800" b="1" dirty="0" smtClean="0">
                <a:solidFill>
                  <a:srgbClr val="000000"/>
                </a:solidFill>
              </a:rPr>
              <a:t> </a:t>
            </a:r>
            <a:endParaRPr lang="ru-RU" sz="2800" b="1" dirty="0" smtClean="0">
              <a:solidFill>
                <a:srgbClr val="000000"/>
              </a:solidFill>
            </a:endParaRPr>
          </a:p>
          <a:p>
            <a:pPr marL="514350" indent="-514350">
              <a:spcBef>
                <a:spcPct val="0"/>
              </a:spcBef>
              <a:buFontTx/>
              <a:buAutoNum type="arabicPeriod" startAt="2"/>
              <a:defRPr/>
            </a:pPr>
            <a:r>
              <a:rPr lang="en-GB" sz="2800" b="1" dirty="0" smtClean="0">
                <a:solidFill>
                  <a:srgbClr val="000000"/>
                </a:solidFill>
              </a:rPr>
              <a:t>a</a:t>
            </a:r>
            <a:r>
              <a:rPr lang="ru-RU" sz="2800" b="1" baseline="30000" dirty="0" smtClean="0">
                <a:solidFill>
                  <a:srgbClr val="000000"/>
                </a:solidFill>
              </a:rPr>
              <a:t>2</a:t>
            </a:r>
            <a:r>
              <a:rPr lang="ru-RU" sz="2800" b="1" dirty="0" smtClean="0">
                <a:solidFill>
                  <a:srgbClr val="000000"/>
                </a:solidFill>
              </a:rPr>
              <a:t>-4</a:t>
            </a:r>
            <a:r>
              <a:rPr lang="en-GB" sz="2800" b="1" dirty="0" err="1" smtClean="0">
                <a:solidFill>
                  <a:srgbClr val="000000"/>
                </a:solidFill>
              </a:rPr>
              <a:t>ab</a:t>
            </a:r>
            <a:r>
              <a:rPr lang="ru-RU" sz="2800" b="1" dirty="0" smtClean="0">
                <a:solidFill>
                  <a:srgbClr val="000000"/>
                </a:solidFill>
              </a:rPr>
              <a:t>+4</a:t>
            </a:r>
            <a:r>
              <a:rPr lang="uk-UA" sz="2800" b="1" dirty="0" smtClean="0">
                <a:solidFill>
                  <a:srgbClr val="000000"/>
                </a:solidFill>
              </a:rPr>
              <a:t>                    </a:t>
            </a:r>
            <a:r>
              <a:rPr lang="uk-UA" sz="2800" b="1" baseline="30000" dirty="0" smtClean="0">
                <a:solidFill>
                  <a:srgbClr val="000000"/>
                </a:solidFill>
              </a:rPr>
              <a:t>  </a:t>
            </a:r>
            <a:r>
              <a:rPr lang="en-GB" sz="2800" b="1" baseline="30000" dirty="0" smtClean="0">
                <a:solidFill>
                  <a:srgbClr val="000000"/>
                </a:solidFill>
              </a:rPr>
              <a:t> </a:t>
            </a:r>
            <a:r>
              <a:rPr lang="uk-UA" sz="2800" b="1" baseline="30000" dirty="0" smtClean="0">
                <a:solidFill>
                  <a:srgbClr val="000000"/>
                </a:solidFill>
              </a:rPr>
              <a:t>      </a:t>
            </a:r>
            <a:r>
              <a:rPr lang="uk-UA" sz="2800" b="1" dirty="0" smtClean="0">
                <a:solidFill>
                  <a:srgbClr val="000000"/>
                </a:solidFill>
              </a:rPr>
              <a:t>к. </a:t>
            </a:r>
            <a:r>
              <a:rPr lang="en-GB" sz="2800" b="1" dirty="0" smtClean="0">
                <a:solidFill>
                  <a:srgbClr val="000000"/>
                </a:solidFill>
              </a:rPr>
              <a:t>(</a:t>
            </a:r>
            <a:r>
              <a:rPr lang="uk-UA" sz="2800" b="1" dirty="0" smtClean="0">
                <a:solidFill>
                  <a:srgbClr val="000000"/>
                </a:solidFill>
              </a:rPr>
              <a:t>3</a:t>
            </a:r>
            <a:r>
              <a:rPr lang="en-GB" sz="2800" b="1" dirty="0" smtClean="0">
                <a:solidFill>
                  <a:srgbClr val="000000"/>
                </a:solidFill>
              </a:rPr>
              <a:t>a</a:t>
            </a:r>
            <a:r>
              <a:rPr lang="uk-UA" sz="2800" b="1" dirty="0" smtClean="0">
                <a:solidFill>
                  <a:srgbClr val="000000"/>
                </a:solidFill>
              </a:rPr>
              <a:t>-</a:t>
            </a:r>
            <a:r>
              <a:rPr lang="en-GB" sz="2800" b="1" dirty="0" smtClean="0">
                <a:solidFill>
                  <a:srgbClr val="000000"/>
                </a:solidFill>
              </a:rPr>
              <a:t>b)(</a:t>
            </a:r>
            <a:r>
              <a:rPr lang="uk-UA" sz="2800" b="1" dirty="0" smtClean="0">
                <a:solidFill>
                  <a:srgbClr val="000000"/>
                </a:solidFill>
              </a:rPr>
              <a:t>9</a:t>
            </a:r>
            <a:r>
              <a:rPr lang="en-GB" sz="2800" b="1" dirty="0" smtClean="0">
                <a:solidFill>
                  <a:srgbClr val="000000"/>
                </a:solidFill>
              </a:rPr>
              <a:t> a</a:t>
            </a:r>
            <a:r>
              <a:rPr lang="en-GB" sz="2800" b="1" baseline="30000" dirty="0" smtClean="0">
                <a:solidFill>
                  <a:srgbClr val="000000"/>
                </a:solidFill>
              </a:rPr>
              <a:t>2</a:t>
            </a:r>
            <a:r>
              <a:rPr lang="uk-UA" sz="2800" b="1" dirty="0" smtClean="0">
                <a:solidFill>
                  <a:srgbClr val="000000"/>
                </a:solidFill>
              </a:rPr>
              <a:t>+3</a:t>
            </a:r>
            <a:r>
              <a:rPr lang="en-GB" sz="2800" b="1" dirty="0" smtClean="0">
                <a:solidFill>
                  <a:srgbClr val="000000"/>
                </a:solidFill>
              </a:rPr>
              <a:t>ab+b</a:t>
            </a:r>
            <a:r>
              <a:rPr lang="en-GB" sz="2800" b="1" baseline="30000" dirty="0" smtClean="0">
                <a:solidFill>
                  <a:srgbClr val="000000"/>
                </a:solidFill>
              </a:rPr>
              <a:t>2</a:t>
            </a:r>
            <a:r>
              <a:rPr lang="en-GB" sz="2800" b="1" dirty="0" smtClean="0">
                <a:solidFill>
                  <a:srgbClr val="000000"/>
                </a:solidFill>
              </a:rPr>
              <a:t>) </a:t>
            </a:r>
            <a:endParaRPr lang="uk-UA" sz="2800" b="1" dirty="0" smtClean="0">
              <a:solidFill>
                <a:srgbClr val="000000"/>
              </a:solidFill>
            </a:endParaRPr>
          </a:p>
          <a:p>
            <a:pPr marL="514350" indent="-514350">
              <a:spcBef>
                <a:spcPct val="0"/>
              </a:spcBef>
              <a:buFontTx/>
              <a:buNone/>
              <a:defRPr/>
            </a:pPr>
            <a:r>
              <a:rPr lang="en-GB" sz="2800" b="1" dirty="0" smtClean="0">
                <a:solidFill>
                  <a:srgbClr val="000000"/>
                </a:solidFill>
              </a:rPr>
              <a:t>3.</a:t>
            </a:r>
            <a:r>
              <a:rPr lang="uk-UA" sz="2800" b="1" dirty="0" smtClean="0">
                <a:solidFill>
                  <a:srgbClr val="000000"/>
                </a:solidFill>
              </a:rPr>
              <a:t>  </a:t>
            </a:r>
            <a:r>
              <a:rPr lang="en-GB" sz="2800" b="1" baseline="30000" dirty="0" smtClean="0">
                <a:solidFill>
                  <a:srgbClr val="000000"/>
                </a:solidFill>
              </a:rPr>
              <a:t> </a:t>
            </a:r>
            <a:r>
              <a:rPr lang="en-GB" sz="2800" b="1" dirty="0" smtClean="0">
                <a:solidFill>
                  <a:srgbClr val="000000"/>
                </a:solidFill>
              </a:rPr>
              <a:t>- a</a:t>
            </a:r>
            <a:r>
              <a:rPr lang="en-GB" sz="2800" b="1" baseline="30000" dirty="0" smtClean="0">
                <a:solidFill>
                  <a:srgbClr val="000000"/>
                </a:solidFill>
              </a:rPr>
              <a:t>2</a:t>
            </a:r>
            <a:r>
              <a:rPr lang="en-GB" sz="2800" b="1" dirty="0" smtClean="0">
                <a:solidFill>
                  <a:srgbClr val="000000"/>
                </a:solidFill>
              </a:rPr>
              <a:t>+2ab</a:t>
            </a:r>
            <a:r>
              <a:rPr lang="uk-UA" sz="2800" b="1" baseline="30000" dirty="0" smtClean="0">
                <a:solidFill>
                  <a:srgbClr val="000000"/>
                </a:solidFill>
              </a:rPr>
              <a:t>                          </a:t>
            </a:r>
            <a:r>
              <a:rPr lang="uk-UA" sz="2800" b="1" dirty="0" smtClean="0">
                <a:solidFill>
                  <a:srgbClr val="000000"/>
                </a:solidFill>
              </a:rPr>
              <a:t>  </a:t>
            </a:r>
            <a:r>
              <a:rPr lang="uk-UA" sz="2800" b="1" baseline="30000" dirty="0" smtClean="0">
                <a:solidFill>
                  <a:srgbClr val="000000"/>
                </a:solidFill>
              </a:rPr>
              <a:t>           </a:t>
            </a:r>
            <a:r>
              <a:rPr lang="uk-UA" sz="2800" b="1" dirty="0" smtClean="0">
                <a:solidFill>
                  <a:srgbClr val="000000"/>
                </a:solidFill>
              </a:rPr>
              <a:t>б. </a:t>
            </a:r>
            <a:r>
              <a:rPr lang="en-GB" sz="2800" b="1" dirty="0" smtClean="0">
                <a:solidFill>
                  <a:srgbClr val="000000"/>
                </a:solidFill>
              </a:rPr>
              <a:t>(a+2b)( a</a:t>
            </a:r>
            <a:r>
              <a:rPr lang="en-GB" sz="2800" b="1" baseline="30000" dirty="0" smtClean="0">
                <a:solidFill>
                  <a:srgbClr val="000000"/>
                </a:solidFill>
              </a:rPr>
              <a:t>2</a:t>
            </a:r>
            <a:r>
              <a:rPr lang="en-GB" sz="2800" b="1" dirty="0" smtClean="0">
                <a:solidFill>
                  <a:srgbClr val="000000"/>
                </a:solidFill>
              </a:rPr>
              <a:t>-2ab+4b</a:t>
            </a:r>
            <a:r>
              <a:rPr lang="en-GB" sz="2800" b="1" baseline="30000" dirty="0" smtClean="0">
                <a:solidFill>
                  <a:srgbClr val="000000"/>
                </a:solidFill>
              </a:rPr>
              <a:t>2</a:t>
            </a:r>
            <a:r>
              <a:rPr lang="en-GB" sz="2800" b="1" dirty="0" smtClean="0">
                <a:solidFill>
                  <a:srgbClr val="000000"/>
                </a:solidFill>
              </a:rPr>
              <a:t>) </a:t>
            </a:r>
            <a:endParaRPr lang="uk-UA" sz="2800" b="1" dirty="0" smtClean="0">
              <a:solidFill>
                <a:srgbClr val="000000"/>
              </a:solidFill>
            </a:endParaRPr>
          </a:p>
          <a:p>
            <a:pPr marL="514350" indent="-514350">
              <a:spcBef>
                <a:spcPct val="0"/>
              </a:spcBef>
              <a:buFontTx/>
              <a:buNone/>
              <a:defRPr/>
            </a:pPr>
            <a:r>
              <a:rPr lang="en-GB" sz="2800" b="1" dirty="0" smtClean="0">
                <a:solidFill>
                  <a:srgbClr val="000000"/>
                </a:solidFill>
              </a:rPr>
              <a:t>4. </a:t>
            </a:r>
            <a:r>
              <a:rPr lang="uk-UA" sz="2800" b="1" dirty="0" smtClean="0">
                <a:solidFill>
                  <a:srgbClr val="000000"/>
                </a:solidFill>
              </a:rPr>
              <a:t>  </a:t>
            </a:r>
            <a:r>
              <a:rPr lang="en-GB" sz="2800" b="1" dirty="0" smtClean="0">
                <a:solidFill>
                  <a:srgbClr val="000000"/>
                </a:solidFill>
              </a:rPr>
              <a:t>3a</a:t>
            </a:r>
            <a:r>
              <a:rPr lang="en-GB" sz="2800" b="1" baseline="30000" dirty="0" smtClean="0">
                <a:solidFill>
                  <a:srgbClr val="000000"/>
                </a:solidFill>
              </a:rPr>
              <a:t>2</a:t>
            </a:r>
            <a:r>
              <a:rPr lang="en-GB" sz="2800" b="1" dirty="0" smtClean="0">
                <a:solidFill>
                  <a:srgbClr val="000000"/>
                </a:solidFill>
              </a:rPr>
              <a:t>-6ab+3b</a:t>
            </a:r>
            <a:r>
              <a:rPr lang="en-GB" sz="2800" b="1" baseline="30000" dirty="0" smtClean="0">
                <a:solidFill>
                  <a:srgbClr val="000000"/>
                </a:solidFill>
              </a:rPr>
              <a:t>2 </a:t>
            </a:r>
            <a:r>
              <a:rPr lang="uk-UA" sz="2800" b="1" baseline="30000" dirty="0" smtClean="0">
                <a:solidFill>
                  <a:srgbClr val="000000"/>
                </a:solidFill>
              </a:rPr>
              <a:t>=                          </a:t>
            </a:r>
            <a:r>
              <a:rPr lang="uk-UA" sz="2800" b="1" dirty="0" smtClean="0">
                <a:solidFill>
                  <a:srgbClr val="000000"/>
                </a:solidFill>
              </a:rPr>
              <a:t>н</a:t>
            </a:r>
            <a:r>
              <a:rPr lang="en-GB" sz="2800" b="1" dirty="0" smtClean="0">
                <a:solidFill>
                  <a:srgbClr val="000000"/>
                </a:solidFill>
              </a:rPr>
              <a:t>.</a:t>
            </a:r>
            <a:r>
              <a:rPr lang="uk-UA" sz="2800" b="1" dirty="0" smtClean="0">
                <a:solidFill>
                  <a:srgbClr val="000000"/>
                </a:solidFill>
              </a:rPr>
              <a:t> (в-3)(с+4)</a:t>
            </a:r>
            <a:r>
              <a:rPr lang="en-GB" sz="2800" b="1" dirty="0" smtClean="0">
                <a:solidFill>
                  <a:srgbClr val="000000"/>
                </a:solidFill>
              </a:rPr>
              <a:t>  </a:t>
            </a:r>
            <a:endParaRPr lang="uk-UA" sz="2800" b="1" dirty="0" smtClean="0">
              <a:solidFill>
                <a:srgbClr val="000000"/>
              </a:solidFill>
            </a:endParaRPr>
          </a:p>
          <a:p>
            <a:pPr marL="514350" indent="-514350">
              <a:spcBef>
                <a:spcPct val="0"/>
              </a:spcBef>
              <a:buFontTx/>
              <a:buNone/>
              <a:defRPr/>
            </a:pPr>
            <a:r>
              <a:rPr lang="en-GB" sz="2800" b="1" dirty="0" smtClean="0">
                <a:solidFill>
                  <a:srgbClr val="000000"/>
                </a:solidFill>
              </a:rPr>
              <a:t>5.</a:t>
            </a:r>
            <a:r>
              <a:rPr lang="uk-UA" sz="2800" b="1" dirty="0" smtClean="0">
                <a:solidFill>
                  <a:srgbClr val="000000"/>
                </a:solidFill>
              </a:rPr>
              <a:t>   </a:t>
            </a:r>
            <a:r>
              <a:rPr lang="en-GB" sz="2800" b="1" dirty="0" smtClean="0">
                <a:solidFill>
                  <a:srgbClr val="000000"/>
                </a:solidFill>
              </a:rPr>
              <a:t> a</a:t>
            </a:r>
            <a:r>
              <a:rPr lang="en-GB" sz="2800" b="1" baseline="30000" dirty="0" smtClean="0">
                <a:solidFill>
                  <a:srgbClr val="000000"/>
                </a:solidFill>
              </a:rPr>
              <a:t>3</a:t>
            </a:r>
            <a:r>
              <a:rPr lang="en-GB" sz="2800" b="1" dirty="0" smtClean="0">
                <a:solidFill>
                  <a:srgbClr val="000000"/>
                </a:solidFill>
              </a:rPr>
              <a:t>+8b</a:t>
            </a:r>
            <a:r>
              <a:rPr lang="en-GB" sz="2800" b="1" baseline="30000" dirty="0" smtClean="0">
                <a:solidFill>
                  <a:srgbClr val="000000"/>
                </a:solidFill>
              </a:rPr>
              <a:t>3 </a:t>
            </a:r>
            <a:r>
              <a:rPr lang="uk-UA" sz="2800" b="1" baseline="30000" dirty="0" smtClean="0">
                <a:solidFill>
                  <a:srgbClr val="000000"/>
                </a:solidFill>
              </a:rPr>
              <a:t>=</a:t>
            </a:r>
            <a:r>
              <a:rPr lang="uk-UA" sz="2800" b="1" dirty="0" smtClean="0">
                <a:solidFill>
                  <a:srgbClr val="000000"/>
                </a:solidFill>
              </a:rPr>
              <a:t>                           О.  </a:t>
            </a:r>
            <a:r>
              <a:rPr lang="en-GB" sz="2800" b="1" dirty="0" smtClean="0">
                <a:solidFill>
                  <a:srgbClr val="000000"/>
                </a:solidFill>
              </a:rPr>
              <a:t> 3(</a:t>
            </a:r>
            <a:r>
              <a:rPr lang="ru-RU" sz="2800" b="1" dirty="0" smtClean="0">
                <a:solidFill>
                  <a:srgbClr val="000000"/>
                </a:solidFill>
              </a:rPr>
              <a:t>а</a:t>
            </a:r>
            <a:r>
              <a:rPr lang="en-GB" sz="2800" b="1" dirty="0" smtClean="0">
                <a:solidFill>
                  <a:srgbClr val="000000"/>
                </a:solidFill>
              </a:rPr>
              <a:t>-b)(</a:t>
            </a:r>
            <a:r>
              <a:rPr lang="en-GB" sz="2800" b="1" dirty="0" err="1" smtClean="0">
                <a:solidFill>
                  <a:srgbClr val="000000"/>
                </a:solidFill>
              </a:rPr>
              <a:t>a+b</a:t>
            </a:r>
            <a:r>
              <a:rPr lang="en-GB" sz="2800" b="1" dirty="0" smtClean="0">
                <a:solidFill>
                  <a:srgbClr val="000000"/>
                </a:solidFill>
              </a:rPr>
              <a:t>) </a:t>
            </a:r>
            <a:endParaRPr lang="uk-UA" sz="2800" dirty="0" smtClean="0"/>
          </a:p>
          <a:p>
            <a:pPr marL="457200" indent="-457200">
              <a:spcBef>
                <a:spcPct val="0"/>
              </a:spcBef>
              <a:buFontTx/>
              <a:buNone/>
              <a:defRPr/>
            </a:pPr>
            <a:r>
              <a:rPr lang="uk-UA" sz="2800" b="1" dirty="0" smtClean="0">
                <a:solidFill>
                  <a:srgbClr val="000000"/>
                </a:solidFill>
              </a:rPr>
              <a:t> 6.  a(4a-7)+2(</a:t>
            </a:r>
            <a:r>
              <a:rPr lang="uk-UA" sz="2800" b="1" dirty="0" err="1" smtClean="0">
                <a:solidFill>
                  <a:srgbClr val="000000"/>
                </a:solidFill>
              </a:rPr>
              <a:t>4a-7</a:t>
            </a:r>
            <a:r>
              <a:rPr lang="uk-UA" sz="2800" b="1" dirty="0" smtClean="0">
                <a:solidFill>
                  <a:srgbClr val="000000"/>
                </a:solidFill>
              </a:rPr>
              <a:t>)=             а.  (4a-7) (a+2)</a:t>
            </a:r>
            <a:endParaRPr lang="uk-UA" sz="2800" dirty="0" smtClean="0"/>
          </a:p>
          <a:p>
            <a:pPr marL="0" indent="0">
              <a:spcBef>
                <a:spcPct val="0"/>
              </a:spcBef>
              <a:buFontTx/>
              <a:buNone/>
              <a:defRPr/>
            </a:pPr>
            <a:r>
              <a:rPr lang="uk-UA" sz="2800" dirty="0" smtClean="0"/>
              <a:t> 7.   </a:t>
            </a:r>
            <a:r>
              <a:rPr lang="uk-UA" sz="2800" b="1" dirty="0" smtClean="0"/>
              <a:t>с(в- 3) – 4(3-в)                д</a:t>
            </a:r>
            <a:r>
              <a:rPr lang="uk-UA" sz="2800" dirty="0" smtClean="0"/>
              <a:t>.</a:t>
            </a:r>
            <a:r>
              <a:rPr lang="en-GB" sz="2800" b="1" dirty="0" smtClean="0">
                <a:solidFill>
                  <a:srgbClr val="000000"/>
                </a:solidFill>
              </a:rPr>
              <a:t> 3(a-b)</a:t>
            </a:r>
            <a:r>
              <a:rPr lang="en-GB" sz="2800" b="1" baseline="30000" dirty="0" smtClean="0">
                <a:solidFill>
                  <a:srgbClr val="000000"/>
                </a:solidFill>
              </a:rPr>
              <a:t>2</a:t>
            </a:r>
            <a:r>
              <a:rPr lang="en-GB" sz="2800" b="1" dirty="0" smtClean="0">
                <a:solidFill>
                  <a:srgbClr val="000000"/>
                </a:solidFill>
              </a:rPr>
              <a:t> </a:t>
            </a:r>
            <a:endParaRPr lang="uk-UA" sz="2800" dirty="0" smtClean="0"/>
          </a:p>
          <a:p>
            <a:pPr marL="0" indent="0">
              <a:spcBef>
                <a:spcPct val="0"/>
              </a:spcBef>
              <a:buFontTx/>
              <a:buNone/>
              <a:defRPr/>
            </a:pPr>
            <a:r>
              <a:rPr lang="uk-UA" sz="2800" b="1" dirty="0" smtClean="0">
                <a:solidFill>
                  <a:srgbClr val="000000"/>
                </a:solidFill>
              </a:rPr>
              <a:t> 8.    27</a:t>
            </a:r>
            <a:r>
              <a:rPr lang="en-GB" sz="2800" b="1" dirty="0" smtClean="0">
                <a:solidFill>
                  <a:srgbClr val="000000"/>
                </a:solidFill>
              </a:rPr>
              <a:t>a</a:t>
            </a:r>
            <a:r>
              <a:rPr lang="en-GB" sz="2800" b="1" baseline="30000" dirty="0" smtClean="0">
                <a:solidFill>
                  <a:srgbClr val="000000"/>
                </a:solidFill>
              </a:rPr>
              <a:t>3</a:t>
            </a:r>
            <a:r>
              <a:rPr lang="uk-UA" sz="2800" b="1" dirty="0" smtClean="0">
                <a:solidFill>
                  <a:srgbClr val="000000"/>
                </a:solidFill>
              </a:rPr>
              <a:t>-</a:t>
            </a:r>
            <a:r>
              <a:rPr lang="en-GB" sz="2800" b="1" dirty="0" smtClean="0">
                <a:solidFill>
                  <a:srgbClr val="000000"/>
                </a:solidFill>
              </a:rPr>
              <a:t>b</a:t>
            </a:r>
            <a:r>
              <a:rPr lang="en-GB" sz="2800" b="1" baseline="30000" dirty="0" smtClean="0">
                <a:solidFill>
                  <a:srgbClr val="000000"/>
                </a:solidFill>
              </a:rPr>
              <a:t>3 </a:t>
            </a:r>
            <a:r>
              <a:rPr lang="uk-UA" sz="2800" b="1" dirty="0" smtClean="0">
                <a:solidFill>
                  <a:srgbClr val="000000"/>
                </a:solidFill>
              </a:rPr>
              <a:t>                           щ. </a:t>
            </a:r>
            <a:r>
              <a:rPr lang="en-GB" sz="2800" b="1" dirty="0" smtClean="0">
                <a:solidFill>
                  <a:srgbClr val="000000"/>
                </a:solidFill>
              </a:rPr>
              <a:t>(</a:t>
            </a:r>
            <a:r>
              <a:rPr lang="ru-RU" sz="2800" b="1" dirty="0" smtClean="0">
                <a:solidFill>
                  <a:srgbClr val="000000"/>
                </a:solidFill>
              </a:rPr>
              <a:t>а</a:t>
            </a:r>
            <a:r>
              <a:rPr lang="en-GB" sz="2800" b="1" dirty="0" smtClean="0">
                <a:solidFill>
                  <a:srgbClr val="000000"/>
                </a:solidFill>
              </a:rPr>
              <a:t>-2b)</a:t>
            </a:r>
            <a:r>
              <a:rPr lang="en-GB" sz="2800" b="1" baseline="30000" dirty="0" smtClean="0">
                <a:solidFill>
                  <a:srgbClr val="000000"/>
                </a:solidFill>
              </a:rPr>
              <a:t>2</a:t>
            </a:r>
            <a:r>
              <a:rPr lang="en-GB" sz="2800" b="1" dirty="0" smtClean="0">
                <a:solidFill>
                  <a:srgbClr val="000000"/>
                </a:solidFill>
              </a:rPr>
              <a:t> </a:t>
            </a:r>
            <a:endParaRPr lang="en-GB" sz="2800" dirty="0" smtClean="0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rot="16200000" flipH="1">
            <a:off x="4343400" y="3276600"/>
            <a:ext cx="228600" cy="2286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>
            <a:off x="2743200" y="1752600"/>
            <a:ext cx="1905000" cy="16764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 rot="16200000" flipH="1">
            <a:off x="2362200" y="2362200"/>
            <a:ext cx="2590800" cy="22860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 rot="5400000">
            <a:off x="3086101" y="3162300"/>
            <a:ext cx="76200" cy="317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 стрелкой 33"/>
          <p:cNvCxnSpPr/>
          <p:nvPr/>
        </p:nvCxnSpPr>
        <p:spPr>
          <a:xfrm flipV="1">
            <a:off x="2590800" y="1905000"/>
            <a:ext cx="2057400" cy="8397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37" name="Прямая со стрелкой 36"/>
          <p:cNvCxnSpPr/>
          <p:nvPr/>
        </p:nvCxnSpPr>
        <p:spPr>
          <a:xfrm>
            <a:off x="3200400" y="3048000"/>
            <a:ext cx="1600200" cy="13716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39" name="Прямая со стрелкой 38"/>
          <p:cNvCxnSpPr/>
          <p:nvPr/>
        </p:nvCxnSpPr>
        <p:spPr>
          <a:xfrm flipV="1">
            <a:off x="2667000" y="2667000"/>
            <a:ext cx="1905000" cy="8382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43" name="Прямая со стрелкой 42"/>
          <p:cNvCxnSpPr/>
          <p:nvPr/>
        </p:nvCxnSpPr>
        <p:spPr>
          <a:xfrm rot="5400000" flipH="1" flipV="1">
            <a:off x="3238500" y="3314700"/>
            <a:ext cx="1295400" cy="12192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45" name="Прямая со стрелкой 44"/>
          <p:cNvCxnSpPr/>
          <p:nvPr/>
        </p:nvCxnSpPr>
        <p:spPr>
          <a:xfrm rot="5400000" flipH="1" flipV="1">
            <a:off x="2362200" y="2514600"/>
            <a:ext cx="2514600" cy="20574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47" name="Прямоугольник 46"/>
          <p:cNvSpPr/>
          <p:nvPr/>
        </p:nvSpPr>
        <p:spPr>
          <a:xfrm>
            <a:off x="0" y="5257800"/>
            <a:ext cx="9144000" cy="156966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uk-UA" sz="9600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Ощадбанк</a:t>
            </a:r>
            <a:endParaRPr lang="uk-UA" sz="9600" b="1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charset="0"/>
              <a:cs typeface="Arial" charset="0"/>
            </a:endParaRPr>
          </a:p>
        </p:txBody>
      </p:sp>
      <p:cxnSp>
        <p:nvCxnSpPr>
          <p:cNvPr id="51" name="Прямая со стрелкой 50"/>
          <p:cNvCxnSpPr/>
          <p:nvPr/>
        </p:nvCxnSpPr>
        <p:spPr>
          <a:xfrm>
            <a:off x="3505200" y="3962400"/>
            <a:ext cx="1143000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0000"/>
            </a:gs>
            <a:gs pos="20000">
              <a:srgbClr val="000040"/>
            </a:gs>
            <a:gs pos="50000">
              <a:srgbClr val="400040"/>
            </a:gs>
            <a:gs pos="75000">
              <a:srgbClr val="8F0040"/>
            </a:gs>
            <a:gs pos="89999">
              <a:srgbClr val="F27300"/>
            </a:gs>
            <a:gs pos="100000">
              <a:srgbClr val="FFBF00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хема 4"/>
          <p:cNvGraphicFramePr/>
          <p:nvPr/>
        </p:nvGraphicFramePr>
        <p:xfrm>
          <a:off x="762000" y="914400"/>
          <a:ext cx="7924800" cy="5943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1981200" y="10775"/>
            <a:ext cx="4567157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dirty="0" err="1">
                <a:ln w="11430"/>
                <a:gradFill>
                  <a:gsLst>
                    <a:gs pos="0">
                      <a:srgbClr val="FFEFD1"/>
                    </a:gs>
                    <a:gs pos="64999">
                      <a:srgbClr val="F0EBD5"/>
                    </a:gs>
                    <a:gs pos="100000">
                      <a:srgbClr val="D1C39F"/>
                    </a:gs>
                  </a:gsLst>
                  <a:lin ang="5400000" scaled="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charset="0"/>
                <a:cs typeface="Arial" charset="0"/>
              </a:rPr>
              <a:t>Інвестори</a:t>
            </a:r>
            <a:endParaRPr lang="ru-RU" sz="5400" b="1" dirty="0">
              <a:ln w="11430"/>
              <a:gradFill>
                <a:gsLst>
                  <a:gs pos="0">
                    <a:srgbClr val="FFEFD1"/>
                  </a:gs>
                  <a:gs pos="64999">
                    <a:srgbClr val="F0EBD5"/>
                  </a:gs>
                  <a:gs pos="100000">
                    <a:srgbClr val="D1C39F"/>
                  </a:gs>
                </a:gsLst>
                <a:lin ang="5400000" scaled="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 dirty="0" smtClean="0"/>
          </a:p>
        </p:txBody>
      </p:sp>
      <p:sp>
        <p:nvSpPr>
          <p:cNvPr id="512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 dirty="0" smtClean="0"/>
          </a:p>
        </p:txBody>
      </p:sp>
      <p:pic>
        <p:nvPicPr>
          <p:cNvPr id="5124" name="Picture 4" descr="C:\Users\Саша\Desktop\шаблони\56a9c763db1dc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2413" cy="685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304801" y="381000"/>
            <a:ext cx="7315199" cy="255454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0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66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Arial" charset="0"/>
                <a:cs typeface="Arial" charset="0"/>
              </a:rPr>
              <a:t>Доброго дня. </a:t>
            </a:r>
          </a:p>
          <a:p>
            <a:pPr algn="ctr">
              <a:defRPr/>
            </a:pPr>
            <a:r>
              <a:rPr lang="ru-RU" sz="40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66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Arial" charset="0"/>
                <a:cs typeface="Arial" charset="0"/>
              </a:rPr>
              <a:t>Я рада </a:t>
            </a:r>
            <a:r>
              <a:rPr lang="ru-RU" sz="4000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66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Arial" charset="0"/>
                <a:cs typeface="Arial" charset="0"/>
              </a:rPr>
              <a:t>вітати</a:t>
            </a:r>
            <a:endParaRPr lang="ru-RU" sz="40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0066"/>
              </a:solidFill>
              <a:effectLst>
                <a:outerShdw blurRad="50800" algn="tl" rotWithShape="0">
                  <a:srgbClr val="000000"/>
                </a:outerShdw>
              </a:effectLst>
              <a:latin typeface="Arial" charset="0"/>
              <a:cs typeface="Arial" charset="0"/>
            </a:endParaRPr>
          </a:p>
          <a:p>
            <a:pPr algn="ctr">
              <a:defRPr/>
            </a:pPr>
            <a:r>
              <a:rPr lang="ru-RU" sz="40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66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Arial" charset="0"/>
                <a:cs typeface="Arial" charset="0"/>
              </a:rPr>
              <a:t> вас  </a:t>
            </a:r>
            <a:r>
              <a:rPr lang="ru-RU" sz="4000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66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Arial" charset="0"/>
                <a:cs typeface="Arial" charset="0"/>
              </a:rPr>
              <a:t>здоровими</a:t>
            </a:r>
            <a:r>
              <a:rPr lang="ru-RU" sz="40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66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Arial" charset="0"/>
                <a:cs typeface="Arial" charset="0"/>
              </a:rPr>
              <a:t>, </a:t>
            </a:r>
            <a:r>
              <a:rPr lang="ru-RU" sz="4000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66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Arial" charset="0"/>
                <a:cs typeface="Arial" charset="0"/>
              </a:rPr>
              <a:t>веселими</a:t>
            </a:r>
            <a:r>
              <a:rPr lang="ru-RU" sz="40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66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Arial" charset="0"/>
                <a:cs typeface="Arial" charset="0"/>
              </a:rPr>
              <a:t>, </a:t>
            </a:r>
          </a:p>
          <a:p>
            <a:pPr algn="ctr">
              <a:defRPr/>
            </a:pPr>
            <a:r>
              <a:rPr lang="ru-RU" sz="4000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66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Arial" charset="0"/>
                <a:cs typeface="Arial" charset="0"/>
              </a:rPr>
              <a:t>усміхненими</a:t>
            </a:r>
            <a:r>
              <a:rPr lang="ru-RU" sz="40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66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Arial" charset="0"/>
                <a:cs typeface="Arial" charset="0"/>
              </a:rPr>
              <a:t>.</a:t>
            </a:r>
          </a:p>
        </p:txBody>
      </p:sp>
      <p:pic>
        <p:nvPicPr>
          <p:cNvPr id="5126" name="Picture 6" descr="C:\Users\Саша\Desktop\картинки продуктів\9976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1" y="3124201"/>
            <a:ext cx="9081888" cy="3693319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endParaRPr lang="ru-RU" sz="5400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>
              <a:defRPr/>
            </a:pPr>
            <a:r>
              <a:rPr lang="ru-RU" sz="6000" b="1" spc="50" dirty="0" err="1">
                <a:ln w="11430"/>
                <a:solidFill>
                  <a:srgbClr val="FF00FF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Добрий</a:t>
            </a:r>
            <a:r>
              <a:rPr lang="ru-RU" sz="6000" b="1" spc="50" dirty="0">
                <a:ln w="11430"/>
                <a:solidFill>
                  <a:srgbClr val="FF00FF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день.</a:t>
            </a:r>
          </a:p>
          <a:p>
            <a:pPr algn="ctr">
              <a:defRPr/>
            </a:pPr>
            <a:r>
              <a:rPr lang="ru-RU" sz="6000" b="1" spc="50" dirty="0" err="1">
                <a:ln w="11430"/>
                <a:solidFill>
                  <a:srgbClr val="FF00FF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Ви</a:t>
            </a:r>
            <a:r>
              <a:rPr lang="ru-RU" sz="6000" b="1" spc="50" dirty="0">
                <a:ln w="11430"/>
                <a:solidFill>
                  <a:srgbClr val="FF00FF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6000" b="1" spc="50" dirty="0" err="1">
                <a:ln w="11430"/>
                <a:solidFill>
                  <a:srgbClr val="FF00FF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готові</a:t>
            </a:r>
            <a:r>
              <a:rPr lang="ru-RU" sz="6000" b="1" spc="50" dirty="0">
                <a:ln w="11430"/>
                <a:solidFill>
                  <a:srgbClr val="FF00FF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до уроку?...</a:t>
            </a:r>
          </a:p>
          <a:p>
            <a:pPr algn="ctr">
              <a:defRPr/>
            </a:pPr>
            <a:r>
              <a:rPr lang="ru-RU" sz="6000" b="1" spc="50" dirty="0">
                <a:ln w="11430"/>
                <a:solidFill>
                  <a:srgbClr val="FF00FF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         </a:t>
            </a:r>
            <a:r>
              <a:rPr lang="ru-RU" sz="6000" b="1" spc="50" dirty="0" err="1">
                <a:ln w="11430"/>
                <a:solidFill>
                  <a:srgbClr val="FF00FF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Посміхніться</a:t>
            </a:r>
            <a:r>
              <a:rPr lang="ru-RU" sz="6000" b="1" spc="50" dirty="0">
                <a:ln w="11430"/>
                <a:solidFill>
                  <a:srgbClr val="FF00FF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!!!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21507" name="Picture 4" descr="C:\Users\Саша\Desktop\картинки продуктів\135_0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-87313"/>
            <a:ext cx="9144000" cy="6945313"/>
          </a:xfrm>
          <a:noFill/>
        </p:spPr>
      </p:pic>
      <p:sp>
        <p:nvSpPr>
          <p:cNvPr id="5" name="Прямоугольник 4"/>
          <p:cNvSpPr/>
          <p:nvPr/>
        </p:nvSpPr>
        <p:spPr>
          <a:xfrm>
            <a:off x="1" y="0"/>
            <a:ext cx="9144000" cy="156966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9600" b="1" spc="50" dirty="0" err="1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charset="0"/>
                <a:cs typeface="Arial" charset="0"/>
              </a:rPr>
              <a:t>птахофабрика</a:t>
            </a:r>
            <a:endParaRPr lang="ru-RU" sz="9600" b="1" spc="50" dirty="0">
              <a:ln w="11430"/>
              <a:solidFill>
                <a:srgbClr val="00206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sp>
        <p:nvSpPr>
          <p:cNvPr id="4" name="Прямоугольник 3"/>
          <p:cNvSpPr/>
          <p:nvPr/>
        </p:nvSpPr>
        <p:spPr>
          <a:xfrm>
            <a:off x="2016813" y="2967335"/>
            <a:ext cx="377027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charset="0"/>
                <a:cs typeface="Arial" charset="0"/>
              </a:rPr>
              <a:t>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016813" y="2967335"/>
            <a:ext cx="1146469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charset="0"/>
                <a:cs typeface="Arial" charset="0"/>
              </a:rPr>
              <a:t>     </a:t>
            </a:r>
          </a:p>
        </p:txBody>
      </p:sp>
      <p:graphicFrame>
        <p:nvGraphicFramePr>
          <p:cNvPr id="3074" name="Object 5"/>
          <p:cNvGraphicFramePr>
            <a:graphicFrameLocks noChangeAspect="1"/>
          </p:cNvGraphicFramePr>
          <p:nvPr>
            <p:ph idx="1"/>
          </p:nvPr>
        </p:nvGraphicFramePr>
        <p:xfrm>
          <a:off x="4465638" y="3352800"/>
          <a:ext cx="139700" cy="152400"/>
        </p:xfrm>
        <a:graphic>
          <a:graphicData uri="http://schemas.openxmlformats.org/presentationml/2006/ole">
            <p:oleObj spid="_x0000_s3074" name="Формула" r:id="rId3" imgW="139639" imgH="152334" progId="Equation.3">
              <p:embed/>
            </p:oleObj>
          </a:graphicData>
        </a:graphic>
      </p:graphicFrame>
      <p:pic>
        <p:nvPicPr>
          <p:cNvPr id="3078" name="Picture 6" descr="C:\Users\Саша\Desktop\картинки продуктів\gniznnwtmfluysc5rgwo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533401" y="4114800"/>
            <a:ext cx="8610600" cy="2800767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8800" b="1" spc="50" dirty="0" err="1">
                <a:ln w="11430"/>
                <a:solidFill>
                  <a:srgbClr val="FFFF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charset="0"/>
                <a:cs typeface="Arial" charset="0"/>
              </a:rPr>
              <a:t>Приміщення</a:t>
            </a:r>
            <a:r>
              <a:rPr lang="ru-RU" sz="8800" b="1" spc="50" dirty="0">
                <a:ln w="11430"/>
                <a:solidFill>
                  <a:srgbClr val="FFFF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charset="0"/>
                <a:cs typeface="Arial" charset="0"/>
              </a:rPr>
              <a:t> </a:t>
            </a:r>
          </a:p>
          <a:p>
            <a:pPr algn="ctr">
              <a:defRPr/>
            </a:pPr>
            <a:r>
              <a:rPr lang="ru-RU" sz="8800" b="1" spc="50" dirty="0" err="1">
                <a:ln w="11430"/>
                <a:solidFill>
                  <a:srgbClr val="FFFF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charset="0"/>
                <a:cs typeface="Arial" charset="0"/>
              </a:rPr>
              <a:t>птахофабрики</a:t>
            </a:r>
            <a:endParaRPr lang="ru-RU" sz="8800" b="1" spc="50" dirty="0">
              <a:ln w="11430"/>
              <a:solidFill>
                <a:srgbClr val="FFFF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altLang="ru-RU" smtClean="0"/>
          </a:p>
        </p:txBody>
      </p:sp>
      <p:sp>
        <p:nvSpPr>
          <p:cNvPr id="22531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altLang="ru-RU" smtClean="0"/>
          </a:p>
        </p:txBody>
      </p:sp>
      <p:pic>
        <p:nvPicPr>
          <p:cNvPr id="22532" name="Picture 2" descr="C:\Users\Саша\Desktop\шаблони\56a9c763db1dc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71438" y="0"/>
            <a:ext cx="921543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3" name="Rectangle 4"/>
          <p:cNvSpPr>
            <a:spLocks noChangeArrowheads="1"/>
          </p:cNvSpPr>
          <p:nvPr/>
        </p:nvSpPr>
        <p:spPr bwMode="auto">
          <a:xfrm>
            <a:off x="228600" y="1447800"/>
            <a:ext cx="8885238" cy="501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uk-UA" altLang="ru-RU" sz="3200" b="1" i="1">
                <a:cs typeface="Times New Roman" pitchFamily="18" charset="0"/>
              </a:rPr>
              <a:t>1.   </a:t>
            </a:r>
            <a:r>
              <a:rPr lang="uk-UA" altLang="ru-RU" sz="3200" i="1">
                <a:cs typeface="Times New Roman" pitchFamily="18" charset="0"/>
              </a:rPr>
              <a:t>(2x + y)</a:t>
            </a:r>
            <a:r>
              <a:rPr lang="uk-UA" altLang="ru-RU" sz="3200" i="1" baseline="30000">
                <a:cs typeface="Times New Roman" pitchFamily="18" charset="0"/>
              </a:rPr>
              <a:t>2</a:t>
            </a:r>
            <a:r>
              <a:rPr lang="uk-UA" altLang="ru-RU" sz="3200" i="1">
                <a:cs typeface="Times New Roman" pitchFamily="18" charset="0"/>
              </a:rPr>
              <a:t> = 4x</a:t>
            </a:r>
            <a:r>
              <a:rPr lang="uk-UA" altLang="ru-RU" sz="3200" i="1" baseline="30000">
                <a:cs typeface="Times New Roman" pitchFamily="18" charset="0"/>
              </a:rPr>
              <a:t>2</a:t>
            </a:r>
            <a:r>
              <a:rPr lang="uk-UA" altLang="ru-RU" sz="3200" i="1">
                <a:cs typeface="Times New Roman" pitchFamily="18" charset="0"/>
              </a:rPr>
              <a:t> + … +</a:t>
            </a:r>
            <a:r>
              <a:rPr lang="uk-UA" altLang="ru-RU" sz="3200">
                <a:cs typeface="Times New Roman" pitchFamily="18" charset="0"/>
              </a:rPr>
              <a:t> </a:t>
            </a:r>
            <a:r>
              <a:rPr lang="uk-UA" altLang="ru-RU" sz="3200" i="1">
                <a:cs typeface="Times New Roman" pitchFamily="18" charset="0"/>
              </a:rPr>
              <a:t>y</a:t>
            </a:r>
            <a:r>
              <a:rPr lang="uk-UA" altLang="ru-RU" sz="3200" i="1" baseline="30000">
                <a:cs typeface="Times New Roman" pitchFamily="18" charset="0"/>
              </a:rPr>
              <a:t>2</a:t>
            </a:r>
            <a:r>
              <a:rPr lang="uk-UA" altLang="ru-RU" sz="3200" i="1">
                <a:cs typeface="Times New Roman" pitchFamily="18" charset="0"/>
              </a:rPr>
              <a:t>;</a:t>
            </a:r>
            <a:r>
              <a:rPr lang="uk-UA" altLang="ru-RU" sz="3200">
                <a:cs typeface="Times New Roman" pitchFamily="18" charset="0"/>
              </a:rPr>
              <a:t> </a:t>
            </a:r>
          </a:p>
          <a:p>
            <a:pPr eaLnBrk="0" hangingPunct="0"/>
            <a:r>
              <a:rPr lang="uk-UA" altLang="ru-RU" sz="3200" b="1" i="1">
                <a:cs typeface="Times New Roman" pitchFamily="18" charset="0"/>
              </a:rPr>
              <a:t>2.</a:t>
            </a:r>
            <a:r>
              <a:rPr lang="uk-UA" altLang="ru-RU" sz="3200">
                <a:cs typeface="Times New Roman" pitchFamily="18" charset="0"/>
              </a:rPr>
              <a:t>  </a:t>
            </a:r>
            <a:r>
              <a:rPr lang="uk-UA" altLang="ru-RU" sz="3200" i="1">
                <a:cs typeface="Times New Roman" pitchFamily="18" charset="0"/>
              </a:rPr>
              <a:t>(3a</a:t>
            </a:r>
            <a:r>
              <a:rPr lang="uk-UA" altLang="ru-RU" sz="3200" i="1" baseline="30000">
                <a:cs typeface="Times New Roman" pitchFamily="18" charset="0"/>
              </a:rPr>
              <a:t>2</a:t>
            </a:r>
            <a:r>
              <a:rPr lang="uk-UA" altLang="ru-RU" sz="3200">
                <a:cs typeface="Times New Roman" pitchFamily="18" charset="0"/>
              </a:rPr>
              <a:t> </a:t>
            </a:r>
            <a:r>
              <a:rPr lang="uk-UA" altLang="ru-RU" sz="3200" i="1">
                <a:cs typeface="Times New Roman" pitchFamily="18" charset="0"/>
              </a:rPr>
              <a:t>+ …)</a:t>
            </a:r>
            <a:r>
              <a:rPr lang="uk-UA" altLang="ru-RU" sz="3200" i="1" baseline="30000">
                <a:cs typeface="Times New Roman" pitchFamily="18" charset="0"/>
              </a:rPr>
              <a:t>2</a:t>
            </a:r>
            <a:r>
              <a:rPr lang="uk-UA" altLang="ru-RU" sz="3200">
                <a:cs typeface="Times New Roman" pitchFamily="18" charset="0"/>
              </a:rPr>
              <a:t> </a:t>
            </a:r>
            <a:r>
              <a:rPr lang="uk-UA" altLang="ru-RU" sz="3200" i="1">
                <a:cs typeface="Times New Roman" pitchFamily="18" charset="0"/>
              </a:rPr>
              <a:t>= … + 6a</a:t>
            </a:r>
            <a:r>
              <a:rPr lang="uk-UA" altLang="ru-RU" sz="3200" i="1" baseline="30000">
                <a:cs typeface="Times New Roman" pitchFamily="18" charset="0"/>
              </a:rPr>
              <a:t>2</a:t>
            </a:r>
            <a:r>
              <a:rPr lang="uk-UA" altLang="ru-RU" sz="3200" i="1">
                <a:cs typeface="Times New Roman" pitchFamily="18" charset="0"/>
              </a:rPr>
              <a:t>b</a:t>
            </a:r>
            <a:r>
              <a:rPr lang="uk-UA" altLang="ru-RU" sz="3200">
                <a:cs typeface="Times New Roman" pitchFamily="18" charset="0"/>
              </a:rPr>
              <a:t> </a:t>
            </a:r>
            <a:r>
              <a:rPr lang="uk-UA" altLang="ru-RU" sz="3200" i="1">
                <a:cs typeface="Times New Roman" pitchFamily="18" charset="0"/>
              </a:rPr>
              <a:t>+</a:t>
            </a:r>
            <a:r>
              <a:rPr lang="uk-UA" altLang="ru-RU" sz="3200">
                <a:cs typeface="Times New Roman" pitchFamily="18" charset="0"/>
              </a:rPr>
              <a:t> </a:t>
            </a:r>
            <a:r>
              <a:rPr lang="uk-UA" altLang="ru-RU" sz="3200" i="1">
                <a:cs typeface="Times New Roman" pitchFamily="18" charset="0"/>
              </a:rPr>
              <a:t>b</a:t>
            </a:r>
            <a:r>
              <a:rPr lang="uk-UA" altLang="ru-RU" sz="3200" i="1" baseline="30000">
                <a:cs typeface="Times New Roman" pitchFamily="18" charset="0"/>
              </a:rPr>
              <a:t>2</a:t>
            </a:r>
            <a:r>
              <a:rPr lang="uk-UA" altLang="ru-RU" sz="3200" i="1">
                <a:cs typeface="Times New Roman" pitchFamily="18" charset="0"/>
              </a:rPr>
              <a:t>;</a:t>
            </a:r>
            <a:r>
              <a:rPr lang="uk-UA" altLang="ru-RU" sz="3200">
                <a:cs typeface="Times New Roman" pitchFamily="18" charset="0"/>
              </a:rPr>
              <a:t> </a:t>
            </a:r>
          </a:p>
          <a:p>
            <a:pPr eaLnBrk="0" hangingPunct="0"/>
            <a:r>
              <a:rPr lang="uk-UA" altLang="ru-RU" sz="3200" b="1" i="1">
                <a:cs typeface="Times New Roman" pitchFamily="18" charset="0"/>
              </a:rPr>
              <a:t>3.</a:t>
            </a:r>
            <a:r>
              <a:rPr lang="uk-UA" altLang="ru-RU" sz="3200">
                <a:cs typeface="Times New Roman" pitchFamily="18" charset="0"/>
              </a:rPr>
              <a:t>   </a:t>
            </a:r>
            <a:r>
              <a:rPr lang="uk-UA" altLang="ru-RU" sz="3200" i="1">
                <a:cs typeface="Times New Roman" pitchFamily="18" charset="0"/>
              </a:rPr>
              <a:t>(… - 9b</a:t>
            </a:r>
            <a:r>
              <a:rPr lang="uk-UA" altLang="ru-RU" sz="3200" i="1" baseline="30000">
                <a:cs typeface="Times New Roman" pitchFamily="18" charset="0"/>
              </a:rPr>
              <a:t>4</a:t>
            </a:r>
            <a:r>
              <a:rPr lang="uk-UA" altLang="ru-RU" sz="3200" i="1">
                <a:cs typeface="Times New Roman" pitchFamily="18" charset="0"/>
              </a:rPr>
              <a:t>)</a:t>
            </a:r>
            <a:r>
              <a:rPr lang="uk-UA" altLang="ru-RU" sz="3200" i="1" baseline="30000">
                <a:cs typeface="Times New Roman" pitchFamily="18" charset="0"/>
              </a:rPr>
              <a:t>2</a:t>
            </a:r>
            <a:r>
              <a:rPr lang="uk-UA" altLang="ru-RU" sz="3200">
                <a:cs typeface="Times New Roman" pitchFamily="18" charset="0"/>
              </a:rPr>
              <a:t> </a:t>
            </a:r>
            <a:r>
              <a:rPr lang="uk-UA" altLang="ru-RU" sz="3200" i="1">
                <a:cs typeface="Times New Roman" pitchFamily="18" charset="0"/>
              </a:rPr>
              <a:t>= 4a</a:t>
            </a:r>
            <a:r>
              <a:rPr lang="uk-UA" altLang="ru-RU" sz="3200" i="1" baseline="30000">
                <a:cs typeface="Times New Roman" pitchFamily="18" charset="0"/>
              </a:rPr>
              <a:t>2</a:t>
            </a:r>
            <a:r>
              <a:rPr lang="uk-UA" altLang="ru-RU" sz="3200">
                <a:cs typeface="Times New Roman" pitchFamily="18" charset="0"/>
              </a:rPr>
              <a:t> </a:t>
            </a:r>
            <a:r>
              <a:rPr lang="uk-UA" altLang="ru-RU" sz="3200" i="1">
                <a:cs typeface="Times New Roman" pitchFamily="18" charset="0"/>
              </a:rPr>
              <a:t>- … + …;</a:t>
            </a:r>
            <a:r>
              <a:rPr lang="uk-UA" altLang="ru-RU" sz="3200">
                <a:cs typeface="Times New Roman" pitchFamily="18" charset="0"/>
              </a:rPr>
              <a:t> </a:t>
            </a:r>
            <a:br>
              <a:rPr lang="uk-UA" altLang="ru-RU" sz="3200">
                <a:cs typeface="Times New Roman" pitchFamily="18" charset="0"/>
              </a:rPr>
            </a:br>
            <a:r>
              <a:rPr lang="uk-UA" altLang="ru-RU" sz="3200" b="1" i="1">
                <a:cs typeface="Times New Roman" pitchFamily="18" charset="0"/>
              </a:rPr>
              <a:t>4.   </a:t>
            </a:r>
            <a:r>
              <a:rPr lang="uk-UA" altLang="ru-RU" sz="3200" i="1">
                <a:cs typeface="Times New Roman" pitchFamily="18" charset="0"/>
              </a:rPr>
              <a:t>9a</a:t>
            </a:r>
            <a:r>
              <a:rPr lang="uk-UA" altLang="ru-RU" sz="3200" i="1" baseline="30000">
                <a:cs typeface="Times New Roman" pitchFamily="18" charset="0"/>
              </a:rPr>
              <a:t>2</a:t>
            </a:r>
            <a:r>
              <a:rPr lang="uk-UA" altLang="ru-RU" sz="3200">
                <a:cs typeface="Times New Roman" pitchFamily="18" charset="0"/>
              </a:rPr>
              <a:t> </a:t>
            </a:r>
            <a:r>
              <a:rPr lang="uk-UA" altLang="ru-RU" sz="3200" i="1">
                <a:cs typeface="Times New Roman" pitchFamily="18" charset="0"/>
              </a:rPr>
              <a:t>- … = (3a</a:t>
            </a:r>
            <a:r>
              <a:rPr lang="uk-UA" altLang="ru-RU" sz="3200">
                <a:cs typeface="Times New Roman" pitchFamily="18" charset="0"/>
              </a:rPr>
              <a:t> </a:t>
            </a:r>
            <a:r>
              <a:rPr lang="uk-UA" altLang="ru-RU" sz="3200" i="1">
                <a:cs typeface="Times New Roman" pitchFamily="18" charset="0"/>
              </a:rPr>
              <a:t>+ 2b)(3a</a:t>
            </a:r>
            <a:r>
              <a:rPr lang="uk-UA" altLang="ru-RU" sz="3200">
                <a:cs typeface="Times New Roman" pitchFamily="18" charset="0"/>
              </a:rPr>
              <a:t> </a:t>
            </a:r>
            <a:r>
              <a:rPr lang="uk-UA" altLang="ru-RU" sz="3200" i="1">
                <a:cs typeface="Times New Roman" pitchFamily="18" charset="0"/>
              </a:rPr>
              <a:t>– 2b);</a:t>
            </a:r>
            <a:r>
              <a:rPr lang="uk-UA" altLang="ru-RU" sz="3200">
                <a:cs typeface="Times New Roman" pitchFamily="18" charset="0"/>
              </a:rPr>
              <a:t> </a:t>
            </a:r>
          </a:p>
          <a:p>
            <a:pPr eaLnBrk="0" hangingPunct="0"/>
            <a:r>
              <a:rPr lang="uk-UA" altLang="ru-RU" sz="3200" b="1" i="1">
                <a:cs typeface="Times New Roman" pitchFamily="18" charset="0"/>
              </a:rPr>
              <a:t>5.    </a:t>
            </a:r>
            <a:r>
              <a:rPr lang="uk-UA" altLang="ru-RU" sz="3200" i="1">
                <a:cs typeface="Times New Roman" pitchFamily="18" charset="0"/>
              </a:rPr>
              <a:t>16y</a:t>
            </a:r>
            <a:r>
              <a:rPr lang="uk-UA" altLang="ru-RU" sz="3200" i="1" baseline="30000">
                <a:cs typeface="Times New Roman" pitchFamily="18" charset="0"/>
              </a:rPr>
              <a:t>4</a:t>
            </a:r>
            <a:r>
              <a:rPr lang="uk-UA" altLang="ru-RU" sz="3200">
                <a:cs typeface="Times New Roman" pitchFamily="18" charset="0"/>
              </a:rPr>
              <a:t> </a:t>
            </a:r>
            <a:r>
              <a:rPr lang="uk-UA" altLang="ru-RU" sz="3200" i="1">
                <a:cs typeface="Times New Roman" pitchFamily="18" charset="0"/>
              </a:rPr>
              <a:t>- … = (3x</a:t>
            </a:r>
            <a:r>
              <a:rPr lang="uk-UA" altLang="ru-RU" sz="3200">
                <a:cs typeface="Times New Roman" pitchFamily="18" charset="0"/>
              </a:rPr>
              <a:t> </a:t>
            </a:r>
            <a:r>
              <a:rPr lang="uk-UA" altLang="ru-RU" sz="3200" i="1">
                <a:cs typeface="Times New Roman" pitchFamily="18" charset="0"/>
              </a:rPr>
              <a:t>+ …)(… - 3x);</a:t>
            </a:r>
            <a:r>
              <a:rPr lang="uk-UA" altLang="ru-RU" sz="3200">
                <a:cs typeface="Times New Roman" pitchFamily="18" charset="0"/>
              </a:rPr>
              <a:t> </a:t>
            </a:r>
          </a:p>
          <a:p>
            <a:pPr eaLnBrk="0" hangingPunct="0"/>
            <a:r>
              <a:rPr lang="uk-UA" altLang="ru-RU" sz="3200" b="1" i="1">
                <a:cs typeface="Times New Roman" pitchFamily="18" charset="0"/>
              </a:rPr>
              <a:t>6.   </a:t>
            </a:r>
            <a:r>
              <a:rPr lang="uk-UA" altLang="ru-RU" sz="3200" i="1">
                <a:cs typeface="Times New Roman" pitchFamily="18" charset="0"/>
              </a:rPr>
              <a:t>(0,8у - …)(… +0,8y) = … - 0,25x</a:t>
            </a:r>
            <a:r>
              <a:rPr lang="uk-UA" altLang="ru-RU" sz="3200" i="1" baseline="30000">
                <a:cs typeface="Times New Roman" pitchFamily="18" charset="0"/>
              </a:rPr>
              <a:t>6</a:t>
            </a:r>
            <a:r>
              <a:rPr lang="uk-UA" altLang="ru-RU" sz="3200" i="1">
                <a:cs typeface="Times New Roman" pitchFamily="18" charset="0"/>
              </a:rPr>
              <a:t>;</a:t>
            </a:r>
            <a:r>
              <a:rPr lang="uk-UA" altLang="ru-RU" sz="3200">
                <a:cs typeface="Times New Roman" pitchFamily="18" charset="0"/>
              </a:rPr>
              <a:t> </a:t>
            </a:r>
          </a:p>
          <a:p>
            <a:pPr eaLnBrk="0" hangingPunct="0"/>
            <a:r>
              <a:rPr lang="uk-UA" altLang="ru-RU" sz="3200" b="1" i="1">
                <a:cs typeface="Times New Roman" pitchFamily="18" charset="0"/>
              </a:rPr>
              <a:t>7.    </a:t>
            </a:r>
            <a:r>
              <a:rPr lang="uk-UA" altLang="ru-RU" sz="3200" i="1">
                <a:cs typeface="Times New Roman" pitchFamily="18" charset="0"/>
              </a:rPr>
              <a:t>25m</a:t>
            </a:r>
            <a:r>
              <a:rPr lang="uk-UA" altLang="ru-RU" sz="3200" i="1" baseline="30000">
                <a:cs typeface="Times New Roman" pitchFamily="18" charset="0"/>
              </a:rPr>
              <a:t>2</a:t>
            </a:r>
            <a:r>
              <a:rPr lang="uk-UA" altLang="ru-RU" sz="3200">
                <a:cs typeface="Times New Roman" pitchFamily="18" charset="0"/>
              </a:rPr>
              <a:t> </a:t>
            </a:r>
            <a:r>
              <a:rPr lang="uk-UA" altLang="ru-RU" sz="3200" i="1">
                <a:cs typeface="Times New Roman" pitchFamily="18" charset="0"/>
              </a:rPr>
              <a:t>– 9n</a:t>
            </a:r>
            <a:r>
              <a:rPr lang="uk-UA" altLang="ru-RU" sz="3200" i="1" baseline="30000">
                <a:cs typeface="Times New Roman" pitchFamily="18" charset="0"/>
              </a:rPr>
              <a:t>2</a:t>
            </a:r>
            <a:r>
              <a:rPr lang="uk-UA" altLang="ru-RU" sz="3200">
                <a:cs typeface="Times New Roman" pitchFamily="18" charset="0"/>
              </a:rPr>
              <a:t> </a:t>
            </a:r>
            <a:r>
              <a:rPr lang="uk-UA" altLang="ru-RU" sz="3200" i="1">
                <a:cs typeface="Times New Roman" pitchFamily="18" charset="0"/>
              </a:rPr>
              <a:t>= (5m</a:t>
            </a:r>
            <a:r>
              <a:rPr lang="uk-UA" altLang="ru-RU" sz="3200">
                <a:cs typeface="Times New Roman" pitchFamily="18" charset="0"/>
              </a:rPr>
              <a:t> </a:t>
            </a:r>
            <a:r>
              <a:rPr lang="uk-UA" altLang="ru-RU" sz="3200" i="1">
                <a:cs typeface="Times New Roman" pitchFamily="18" charset="0"/>
              </a:rPr>
              <a:t>+ 3n)(… - …).</a:t>
            </a:r>
            <a:endParaRPr lang="uk-UA" altLang="ru-RU" sz="3200">
              <a:cs typeface="Times New Roman" pitchFamily="18" charset="0"/>
            </a:endParaRPr>
          </a:p>
          <a:p>
            <a:pPr eaLnBrk="0" hangingPunct="0"/>
            <a:r>
              <a:rPr lang="uk-UA" altLang="ru-RU" sz="3200" i="1">
                <a:cs typeface="Times New Roman" pitchFamily="18" charset="0"/>
              </a:rPr>
              <a:t>8.    (а – 2)( а² + 2а + 4) = а³ … …</a:t>
            </a:r>
            <a:r>
              <a:rPr lang="uk-UA" altLang="ru-RU" sz="3200">
                <a:cs typeface="Times New Roman" pitchFamily="18" charset="0"/>
              </a:rPr>
              <a:t> </a:t>
            </a:r>
          </a:p>
          <a:p>
            <a:pPr eaLnBrk="0" hangingPunct="0"/>
            <a:r>
              <a:rPr lang="uk-UA" altLang="ru-RU" sz="3200" i="1">
                <a:cs typeface="Times New Roman" pitchFamily="18" charset="0"/>
              </a:rPr>
              <a:t>9.     8х³ – 1 = (2х – …)(4х² + … + 1)</a:t>
            </a:r>
            <a:r>
              <a:rPr lang="uk-UA" altLang="ru-RU" sz="3200">
                <a:cs typeface="Times New Roman" pitchFamily="18" charset="0"/>
              </a:rPr>
              <a:t> </a:t>
            </a:r>
          </a:p>
          <a:p>
            <a:pPr eaLnBrk="0" hangingPunct="0"/>
            <a:r>
              <a:rPr lang="uk-UA" altLang="ru-RU" sz="3200">
                <a:cs typeface="Times New Roman" pitchFamily="18" charset="0"/>
              </a:rPr>
              <a:t>10  </a:t>
            </a:r>
            <a:r>
              <a:rPr lang="uk-UA" altLang="ru-RU" sz="3200" i="1">
                <a:cs typeface="Times New Roman" pitchFamily="18" charset="0"/>
              </a:rPr>
              <a:t>8х²-16ху+2у²=2(</a:t>
            </a:r>
            <a:r>
              <a:rPr lang="uk-UA" altLang="ru-RU" sz="3200">
                <a:cs typeface="Times New Roman" pitchFamily="18" charset="0"/>
              </a:rPr>
              <a:t> </a:t>
            </a:r>
            <a:r>
              <a:rPr lang="uk-UA" altLang="ru-RU" sz="3200" i="1">
                <a:cs typeface="Times New Roman" pitchFamily="18" charset="0"/>
              </a:rPr>
              <a:t>4х²-….+у²) = 2(….-у)(….-у)</a:t>
            </a:r>
            <a:endParaRPr lang="uk-UA" altLang="ru-RU" sz="3200"/>
          </a:p>
        </p:txBody>
      </p:sp>
      <p:sp>
        <p:nvSpPr>
          <p:cNvPr id="6" name="Прямоугольник 5"/>
          <p:cNvSpPr/>
          <p:nvPr/>
        </p:nvSpPr>
        <p:spPr>
          <a:xfrm>
            <a:off x="228601" y="0"/>
            <a:ext cx="8915400" cy="144655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400" b="1" spc="50" dirty="0" err="1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charset="0"/>
                <a:cs typeface="Arial" charset="0"/>
              </a:rPr>
              <a:t>Відновивши</a:t>
            </a:r>
            <a:r>
              <a:rPr lang="ru-RU" sz="44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charset="0"/>
                <a:cs typeface="Arial" charset="0"/>
              </a:rPr>
              <a:t> записи</a:t>
            </a:r>
          </a:p>
          <a:p>
            <a:pPr algn="ctr">
              <a:defRPr/>
            </a:pPr>
            <a:r>
              <a:rPr lang="ru-RU" sz="4400" b="1" spc="50" dirty="0" err="1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charset="0"/>
                <a:cs typeface="Arial" charset="0"/>
              </a:rPr>
              <a:t>дізнаєтесь</a:t>
            </a:r>
            <a:r>
              <a:rPr lang="ru-RU" sz="44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charset="0"/>
                <a:cs typeface="Arial" charset="0"/>
              </a:rPr>
              <a:t> породу курей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Объект 2"/>
          <p:cNvSpPr>
            <a:spLocks noGrp="1"/>
          </p:cNvSpPr>
          <p:nvPr>
            <p:ph idx="1"/>
          </p:nvPr>
        </p:nvSpPr>
        <p:spPr>
          <a:xfrm>
            <a:off x="0" y="0"/>
            <a:ext cx="8686800" cy="5715000"/>
          </a:xfrm>
        </p:spPr>
        <p:txBody>
          <a:bodyPr/>
          <a:lstStyle/>
          <a:p>
            <a:pPr marL="0" indent="0" algn="ctr">
              <a:buFontTx/>
              <a:buNone/>
            </a:pPr>
            <a:r>
              <a:rPr lang="uk-UA" sz="4400" b="1" i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Правильні відповіді</a:t>
            </a:r>
            <a:endParaRPr lang="ru-RU" b="1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FontTx/>
              <a:buNone/>
            </a:pPr>
            <a:r>
              <a:rPr lang="uk-UA" sz="2800" b="1" i="1" smtClean="0">
                <a:latin typeface="Times New Roman" pitchFamily="18" charset="0"/>
                <a:cs typeface="Times New Roman" pitchFamily="18" charset="0"/>
              </a:rPr>
              <a:t> 1. </a:t>
            </a:r>
            <a:r>
              <a:rPr lang="ru-RU" sz="2800" i="1" smtClean="0">
                <a:latin typeface="Times New Roman" pitchFamily="18" charset="0"/>
                <a:cs typeface="Times New Roman" pitchFamily="18" charset="0"/>
              </a:rPr>
              <a:t>(2</a:t>
            </a:r>
            <a:r>
              <a:rPr lang="en-GB" sz="2800" i="1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ru-RU" sz="2800" i="1" smtClean="0">
                <a:latin typeface="Times New Roman" pitchFamily="18" charset="0"/>
                <a:cs typeface="Times New Roman" pitchFamily="18" charset="0"/>
              </a:rPr>
              <a:t> + </a:t>
            </a:r>
            <a:r>
              <a:rPr lang="en-GB" sz="2800" i="1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ru-RU" sz="2800" i="1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ru-RU" sz="2800" i="1" baseline="3000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GB" sz="2800" i="1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800" i="1" smtClean="0">
                <a:latin typeface="Times New Roman" pitchFamily="18" charset="0"/>
                <a:cs typeface="Times New Roman" pitchFamily="18" charset="0"/>
              </a:rPr>
              <a:t>= 4</a:t>
            </a:r>
            <a:r>
              <a:rPr lang="en-GB" sz="2800" i="1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ru-RU" sz="2800" i="1" baseline="3000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GB" sz="2800" i="1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800" i="1" smtClean="0">
                <a:latin typeface="Times New Roman" pitchFamily="18" charset="0"/>
                <a:cs typeface="Times New Roman" pitchFamily="18" charset="0"/>
              </a:rPr>
              <a:t>+</a:t>
            </a:r>
            <a:r>
              <a:rPr lang="en-GB" sz="280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800" i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4ху</a:t>
            </a:r>
            <a:r>
              <a:rPr lang="en-GB" sz="280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800" i="1" smtClean="0">
                <a:latin typeface="Times New Roman" pitchFamily="18" charset="0"/>
                <a:cs typeface="Times New Roman" pitchFamily="18" charset="0"/>
              </a:rPr>
              <a:t>+</a:t>
            </a:r>
            <a:r>
              <a:rPr lang="en-GB" sz="280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en-GB" sz="2800" i="1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ru-RU" sz="2800" i="1" baseline="3000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800" i="1" smtClean="0">
                <a:latin typeface="Times New Roman" pitchFamily="18" charset="0"/>
                <a:cs typeface="Times New Roman" pitchFamily="18" charset="0"/>
              </a:rPr>
              <a:t>;</a:t>
            </a:r>
            <a:r>
              <a:rPr lang="en-GB" sz="280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uk-UA" sz="2800" smtClean="0">
                <a:latin typeface="Times New Roman" pitchFamily="18" charset="0"/>
                <a:cs typeface="Times New Roman" pitchFamily="18" charset="0"/>
              </a:rPr>
              <a:t>                                 </a:t>
            </a:r>
            <a:r>
              <a:rPr lang="ru-RU" sz="280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i="1" smtClean="0">
                <a:latin typeface="Times New Roman" pitchFamily="18" charset="0"/>
                <a:cs typeface="Times New Roman" pitchFamily="18" charset="0"/>
              </a:rPr>
              <a:t>2.</a:t>
            </a:r>
            <a:r>
              <a:rPr lang="en-GB" sz="280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800" i="1" smtClean="0">
                <a:latin typeface="Times New Roman" pitchFamily="18" charset="0"/>
                <a:cs typeface="Times New Roman" pitchFamily="18" charset="0"/>
              </a:rPr>
              <a:t>(3</a:t>
            </a:r>
            <a:r>
              <a:rPr lang="en-GB" sz="2800" i="1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ru-RU" sz="2800" i="1" baseline="3000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GB" sz="280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800" i="1" smtClean="0">
                <a:latin typeface="Times New Roman" pitchFamily="18" charset="0"/>
                <a:cs typeface="Times New Roman" pitchFamily="18" charset="0"/>
              </a:rPr>
              <a:t>+</a:t>
            </a:r>
            <a:r>
              <a:rPr lang="en-GB" sz="280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en-GB" sz="2800" i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ru-RU" sz="2800" i="1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ru-RU" sz="2800" i="1" baseline="3000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GB" sz="280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800" i="1" smtClean="0"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GB" sz="280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800" i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9а</a:t>
            </a:r>
            <a:r>
              <a:rPr lang="ru-RU" sz="2800" i="1" baseline="3000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sz="2800" i="1" smtClean="0">
                <a:latin typeface="Times New Roman" pitchFamily="18" charset="0"/>
                <a:cs typeface="Times New Roman" pitchFamily="18" charset="0"/>
              </a:rPr>
              <a:t>+ 6</a:t>
            </a:r>
            <a:r>
              <a:rPr lang="en-GB" sz="2800" i="1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ru-RU" sz="2800" i="1" baseline="3000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GB" sz="2800" i="1" smtClean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GB" sz="280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800" i="1" smtClean="0">
                <a:latin typeface="Times New Roman" pitchFamily="18" charset="0"/>
                <a:cs typeface="Times New Roman" pitchFamily="18" charset="0"/>
              </a:rPr>
              <a:t>+</a:t>
            </a:r>
            <a:r>
              <a:rPr lang="en-GB" sz="280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en-GB" sz="2800" i="1" smtClean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ru-RU" sz="2800" i="1" baseline="3000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uk-UA" sz="2800" i="1" baseline="30000" smtClean="0">
                <a:latin typeface="Times New Roman" pitchFamily="18" charset="0"/>
                <a:cs typeface="Times New Roman" pitchFamily="18" charset="0"/>
              </a:rPr>
              <a:t>                                           </a:t>
            </a:r>
            <a:r>
              <a:rPr lang="uk-UA" sz="2800" baseline="3000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uk-UA" sz="280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80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GB" sz="2800" smtClean="0">
                <a:latin typeface="Times New Roman" pitchFamily="18" charset="0"/>
                <a:cs typeface="Times New Roman" pitchFamily="18" charset="0"/>
              </a:rPr>
            </a:br>
            <a:r>
              <a:rPr lang="en-GB" sz="2800" b="1" i="1" smtClean="0"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en-GB" sz="280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en-GB" sz="2800" i="1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GB" sz="2800" i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2a</a:t>
            </a:r>
            <a:r>
              <a:rPr lang="en-GB" sz="280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en-GB" sz="2800" i="1" smtClean="0">
                <a:latin typeface="Times New Roman" pitchFamily="18" charset="0"/>
                <a:cs typeface="Times New Roman" pitchFamily="18" charset="0"/>
              </a:rPr>
              <a:t>- 9b</a:t>
            </a:r>
            <a:r>
              <a:rPr lang="en-GB" sz="2800" i="1" baseline="3000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GB" sz="2800" i="1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GB" sz="2800" i="1" baseline="3000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GB" sz="280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en-GB" sz="2800" i="1" smtClean="0">
                <a:latin typeface="Times New Roman" pitchFamily="18" charset="0"/>
                <a:cs typeface="Times New Roman" pitchFamily="18" charset="0"/>
              </a:rPr>
              <a:t>= 4a</a:t>
            </a:r>
            <a:r>
              <a:rPr lang="en-GB" sz="2800" i="1" baseline="3000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GB" sz="280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en-GB" sz="2800" i="1" smtClean="0"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en-GB" sz="280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en-GB" sz="2800" i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36ab</a:t>
            </a:r>
            <a:r>
              <a:rPr lang="en-GB" sz="2800" i="1" baseline="3000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GB" sz="280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en-GB" sz="2800" i="1" smtClean="0">
                <a:latin typeface="Times New Roman" pitchFamily="18" charset="0"/>
                <a:cs typeface="Times New Roman" pitchFamily="18" charset="0"/>
              </a:rPr>
              <a:t>+</a:t>
            </a:r>
            <a:r>
              <a:rPr lang="en-GB" sz="280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en-GB" sz="2800" i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81b</a:t>
            </a:r>
            <a:r>
              <a:rPr lang="en-GB" sz="2800" i="1" baseline="3000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8</a:t>
            </a:r>
            <a:r>
              <a:rPr lang="en-GB" sz="2800" i="1" smtClean="0">
                <a:latin typeface="Times New Roman" pitchFamily="18" charset="0"/>
                <a:cs typeface="Times New Roman" pitchFamily="18" charset="0"/>
              </a:rPr>
              <a:t>;</a:t>
            </a:r>
            <a:r>
              <a:rPr lang="en-GB" sz="280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uk-UA" sz="2800" smtClean="0">
                <a:latin typeface="Times New Roman" pitchFamily="18" charset="0"/>
                <a:cs typeface="Times New Roman" pitchFamily="18" charset="0"/>
              </a:rPr>
              <a:t>                       </a:t>
            </a:r>
            <a:r>
              <a:rPr lang="en-GB" sz="280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GB" sz="2800" smtClean="0">
                <a:latin typeface="Times New Roman" pitchFamily="18" charset="0"/>
                <a:cs typeface="Times New Roman" pitchFamily="18" charset="0"/>
              </a:rPr>
            </a:br>
            <a:r>
              <a:rPr lang="uk-UA" sz="2800" b="1" i="1" smtClean="0">
                <a:latin typeface="Times New Roman" pitchFamily="18" charset="0"/>
                <a:cs typeface="Times New Roman" pitchFamily="18" charset="0"/>
              </a:rPr>
              <a:t>4.  </a:t>
            </a:r>
            <a:r>
              <a:rPr lang="en-GB" sz="2800" i="1" smtClean="0">
                <a:latin typeface="Times New Roman" pitchFamily="18" charset="0"/>
                <a:cs typeface="Times New Roman" pitchFamily="18" charset="0"/>
              </a:rPr>
              <a:t>9a</a:t>
            </a:r>
            <a:r>
              <a:rPr lang="en-GB" sz="2800" i="1" baseline="3000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GB" sz="280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en-GB" sz="2800" i="1" smtClean="0"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en-GB" sz="280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en-GB" sz="2800" i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4b²</a:t>
            </a:r>
            <a:r>
              <a:rPr lang="en-GB" sz="280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en-GB" sz="2800" i="1" smtClean="0">
                <a:latin typeface="Times New Roman" pitchFamily="18" charset="0"/>
                <a:cs typeface="Times New Roman" pitchFamily="18" charset="0"/>
              </a:rPr>
              <a:t>= (3a</a:t>
            </a:r>
            <a:r>
              <a:rPr lang="en-GB" sz="280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en-GB" sz="2800" i="1" smtClean="0">
                <a:latin typeface="Times New Roman" pitchFamily="18" charset="0"/>
                <a:cs typeface="Times New Roman" pitchFamily="18" charset="0"/>
              </a:rPr>
              <a:t>+ 2b)(3a</a:t>
            </a:r>
            <a:r>
              <a:rPr lang="en-GB" sz="280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en-GB" sz="2800" i="1" smtClean="0">
                <a:latin typeface="Times New Roman" pitchFamily="18" charset="0"/>
                <a:cs typeface="Times New Roman" pitchFamily="18" charset="0"/>
              </a:rPr>
              <a:t>– 2b);</a:t>
            </a:r>
            <a:r>
              <a:rPr lang="en-GB" sz="280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uk-UA" sz="2800" smtClean="0">
                <a:latin typeface="Times New Roman" pitchFamily="18" charset="0"/>
                <a:cs typeface="Times New Roman" pitchFamily="18" charset="0"/>
              </a:rPr>
              <a:t>                          </a:t>
            </a:r>
            <a:r>
              <a:rPr lang="en-GB" sz="280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GB" sz="2800" smtClean="0">
                <a:latin typeface="Times New Roman" pitchFamily="18" charset="0"/>
                <a:cs typeface="Times New Roman" pitchFamily="18" charset="0"/>
              </a:rPr>
            </a:br>
            <a:r>
              <a:rPr lang="uk-UA" sz="2800" b="1" i="1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en-GB" sz="2800" b="1" i="1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uk-UA" sz="2800" b="1" i="1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800" i="1" smtClean="0">
                <a:latin typeface="Times New Roman" pitchFamily="18" charset="0"/>
                <a:cs typeface="Times New Roman" pitchFamily="18" charset="0"/>
              </a:rPr>
              <a:t>16</a:t>
            </a:r>
            <a:r>
              <a:rPr lang="en-GB" sz="2800" i="1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ru-RU" sz="2800" i="1" baseline="3000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GB" sz="280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800" i="1" smtClean="0"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en-GB" sz="280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800" i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9</a:t>
            </a:r>
            <a:r>
              <a:rPr lang="en-GB" sz="2800" i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ru-RU" sz="2800" i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²</a:t>
            </a:r>
            <a:r>
              <a:rPr lang="en-GB" sz="280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800" i="1" smtClean="0">
                <a:latin typeface="Times New Roman" pitchFamily="18" charset="0"/>
                <a:cs typeface="Times New Roman" pitchFamily="18" charset="0"/>
              </a:rPr>
              <a:t>= (3</a:t>
            </a:r>
            <a:r>
              <a:rPr lang="en-GB" sz="2800" i="1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GB" sz="280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800" i="1" smtClean="0">
                <a:latin typeface="Times New Roman" pitchFamily="18" charset="0"/>
                <a:cs typeface="Times New Roman" pitchFamily="18" charset="0"/>
              </a:rPr>
              <a:t>+</a:t>
            </a:r>
            <a:r>
              <a:rPr lang="en-GB" sz="280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800" i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GB" sz="2800" i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y</a:t>
            </a:r>
            <a:r>
              <a:rPr lang="ru-RU" sz="2800" i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²</a:t>
            </a:r>
            <a:r>
              <a:rPr lang="ru-RU" sz="2800" i="1" smtClean="0">
                <a:latin typeface="Times New Roman" pitchFamily="18" charset="0"/>
                <a:cs typeface="Times New Roman" pitchFamily="18" charset="0"/>
              </a:rPr>
              <a:t>)(</a:t>
            </a:r>
            <a:r>
              <a:rPr lang="ru-RU" sz="2800" i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GB" sz="2800" i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y</a:t>
            </a:r>
            <a:r>
              <a:rPr lang="ru-RU" sz="2800" i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²</a:t>
            </a:r>
            <a:r>
              <a:rPr lang="en-GB" sz="280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800" i="1" smtClean="0">
                <a:latin typeface="Times New Roman" pitchFamily="18" charset="0"/>
                <a:cs typeface="Times New Roman" pitchFamily="18" charset="0"/>
              </a:rPr>
              <a:t>- 3</a:t>
            </a:r>
            <a:r>
              <a:rPr lang="en-GB" sz="2800" i="1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ru-RU" sz="2800" i="1" smtClean="0">
                <a:latin typeface="Times New Roman" pitchFamily="18" charset="0"/>
                <a:cs typeface="Times New Roman" pitchFamily="18" charset="0"/>
              </a:rPr>
              <a:t>);</a:t>
            </a:r>
            <a:r>
              <a:rPr lang="en-GB" sz="280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uk-UA" sz="2800" smtClean="0">
                <a:latin typeface="Times New Roman" pitchFamily="18" charset="0"/>
                <a:cs typeface="Times New Roman" pitchFamily="18" charset="0"/>
              </a:rPr>
              <a:t>                        </a:t>
            </a:r>
            <a:r>
              <a:rPr lang="ru-RU" sz="280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smtClean="0">
                <a:latin typeface="Times New Roman" pitchFamily="18" charset="0"/>
                <a:cs typeface="Times New Roman" pitchFamily="18" charset="0"/>
              </a:rPr>
            </a:br>
            <a:r>
              <a:rPr lang="uk-UA" sz="2800" b="1" i="1" smtClean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u-RU" sz="2800" b="1" i="1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uk-UA" sz="2800" b="1" i="1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800" i="1" smtClean="0">
                <a:latin typeface="Times New Roman" pitchFamily="18" charset="0"/>
                <a:cs typeface="Times New Roman" pitchFamily="18" charset="0"/>
              </a:rPr>
              <a:t>(0,8у –</a:t>
            </a:r>
            <a:r>
              <a:rPr lang="en-GB" sz="280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800" i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0,5</a:t>
            </a:r>
            <a:r>
              <a:rPr lang="en-GB" sz="2800" i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ru-RU" sz="2800" i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³</a:t>
            </a:r>
            <a:r>
              <a:rPr lang="ru-RU" sz="2800" i="1" smtClean="0">
                <a:latin typeface="Times New Roman" pitchFamily="18" charset="0"/>
                <a:cs typeface="Times New Roman" pitchFamily="18" charset="0"/>
              </a:rPr>
              <a:t>)(</a:t>
            </a:r>
            <a:r>
              <a:rPr lang="ru-RU" sz="2800" i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0,5</a:t>
            </a:r>
            <a:r>
              <a:rPr lang="en-GB" sz="2800" i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ru-RU" sz="2800" i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³</a:t>
            </a:r>
            <a:r>
              <a:rPr lang="en-GB" sz="280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800" i="1" smtClean="0">
                <a:latin typeface="Times New Roman" pitchFamily="18" charset="0"/>
                <a:cs typeface="Times New Roman" pitchFamily="18" charset="0"/>
              </a:rPr>
              <a:t>+0,8</a:t>
            </a:r>
            <a:r>
              <a:rPr lang="en-GB" sz="2800" i="1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ru-RU" sz="2800" i="1" smtClean="0">
                <a:latin typeface="Times New Roman" pitchFamily="18" charset="0"/>
                <a:cs typeface="Times New Roman" pitchFamily="18" charset="0"/>
              </a:rPr>
              <a:t>) =</a:t>
            </a:r>
            <a:r>
              <a:rPr lang="en-GB" sz="280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800" i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0,64</a:t>
            </a:r>
            <a:r>
              <a:rPr lang="en-GB" sz="2800" i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y</a:t>
            </a:r>
            <a:r>
              <a:rPr lang="ru-RU" sz="2800" i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²</a:t>
            </a:r>
            <a:r>
              <a:rPr lang="en-GB" sz="280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800" i="1" smtClean="0">
                <a:latin typeface="Times New Roman" pitchFamily="18" charset="0"/>
                <a:cs typeface="Times New Roman" pitchFamily="18" charset="0"/>
              </a:rPr>
              <a:t>- 0,25</a:t>
            </a:r>
            <a:r>
              <a:rPr lang="en-GB" sz="2800" i="1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ru-RU" sz="2800" i="1" baseline="30000" smtClean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u-RU" sz="2800" i="1" smtClean="0">
                <a:latin typeface="Times New Roman" pitchFamily="18" charset="0"/>
                <a:cs typeface="Times New Roman" pitchFamily="18" charset="0"/>
              </a:rPr>
              <a:t>;</a:t>
            </a:r>
            <a:r>
              <a:rPr lang="en-GB" sz="280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uk-UA" sz="280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280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smtClean="0">
                <a:latin typeface="Times New Roman" pitchFamily="18" charset="0"/>
                <a:cs typeface="Times New Roman" pitchFamily="18" charset="0"/>
              </a:rPr>
            </a:br>
            <a:r>
              <a:rPr lang="uk-UA" sz="2800" b="1" i="1" smtClean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ru-RU" sz="2800" b="1" i="1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uk-UA" sz="2800" b="1" i="1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800" i="1" smtClean="0">
                <a:latin typeface="Times New Roman" pitchFamily="18" charset="0"/>
                <a:cs typeface="Times New Roman" pitchFamily="18" charset="0"/>
              </a:rPr>
              <a:t>25</a:t>
            </a:r>
            <a:r>
              <a:rPr lang="en-GB" sz="2800" i="1" smtClean="0">
                <a:latin typeface="Times New Roman" pitchFamily="18" charset="0"/>
                <a:cs typeface="Times New Roman" pitchFamily="18" charset="0"/>
              </a:rPr>
              <a:t>m</a:t>
            </a:r>
            <a:r>
              <a:rPr lang="ru-RU" sz="2800" i="1" baseline="3000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GB" sz="280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800" i="1" smtClean="0">
                <a:latin typeface="Times New Roman" pitchFamily="18" charset="0"/>
                <a:cs typeface="Times New Roman" pitchFamily="18" charset="0"/>
              </a:rPr>
              <a:t>– 9</a:t>
            </a:r>
            <a:r>
              <a:rPr lang="en-GB" sz="2800" i="1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ru-RU" sz="2800" i="1" baseline="3000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GB" sz="280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800" i="1" smtClean="0">
                <a:latin typeface="Times New Roman" pitchFamily="18" charset="0"/>
                <a:cs typeface="Times New Roman" pitchFamily="18" charset="0"/>
              </a:rPr>
              <a:t>= (5</a:t>
            </a:r>
            <a:r>
              <a:rPr lang="en-GB" sz="2800" i="1" smtClean="0">
                <a:latin typeface="Times New Roman" pitchFamily="18" charset="0"/>
                <a:cs typeface="Times New Roman" pitchFamily="18" charset="0"/>
              </a:rPr>
              <a:t>m</a:t>
            </a:r>
            <a:r>
              <a:rPr lang="en-GB" sz="280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800" i="1" smtClean="0">
                <a:latin typeface="Times New Roman" pitchFamily="18" charset="0"/>
                <a:cs typeface="Times New Roman" pitchFamily="18" charset="0"/>
              </a:rPr>
              <a:t>+ 3</a:t>
            </a:r>
            <a:r>
              <a:rPr lang="en-GB" sz="2800" i="1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ru-RU" sz="2800" i="1" smtClean="0">
                <a:latin typeface="Times New Roman" pitchFamily="18" charset="0"/>
                <a:cs typeface="Times New Roman" pitchFamily="18" charset="0"/>
              </a:rPr>
              <a:t>)(</a:t>
            </a:r>
            <a:r>
              <a:rPr lang="en-GB" sz="280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800" i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en-GB" sz="2800" i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</a:t>
            </a:r>
            <a:r>
              <a:rPr lang="en-GB" sz="280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800" i="1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GB" sz="280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800" i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GB" sz="2800" i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</a:t>
            </a:r>
            <a:r>
              <a:rPr lang="ru-RU" sz="2800" i="1" smtClean="0">
                <a:latin typeface="Times New Roman" pitchFamily="18" charset="0"/>
                <a:cs typeface="Times New Roman" pitchFamily="18" charset="0"/>
              </a:rPr>
              <a:t>).</a:t>
            </a:r>
            <a:r>
              <a:rPr lang="uk-UA" sz="2800" i="1" smtClean="0">
                <a:latin typeface="Times New Roman" pitchFamily="18" charset="0"/>
                <a:cs typeface="Times New Roman" pitchFamily="18" charset="0"/>
              </a:rPr>
              <a:t>                      </a:t>
            </a:r>
            <a:r>
              <a:rPr lang="uk-UA" sz="280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FontTx/>
              <a:buNone/>
            </a:pPr>
            <a:r>
              <a:rPr lang="uk-UA" sz="2800" smtClean="0">
                <a:latin typeface="Times New Roman" pitchFamily="18" charset="0"/>
                <a:cs typeface="Times New Roman" pitchFamily="18" charset="0"/>
              </a:rPr>
              <a:t>8. </a:t>
            </a:r>
            <a:r>
              <a:rPr lang="ru-RU" sz="2800" i="1" smtClean="0">
                <a:latin typeface="Times New Roman" pitchFamily="18" charset="0"/>
                <a:cs typeface="Times New Roman" pitchFamily="18" charset="0"/>
              </a:rPr>
              <a:t> (а – 2)( а² + 2а + 4) = а³ </a:t>
            </a:r>
            <a:r>
              <a:rPr lang="ru-RU" sz="2800" i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uk-UA" sz="2800" i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8</a:t>
            </a:r>
            <a:r>
              <a:rPr lang="uk-UA" sz="280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            </a:t>
            </a:r>
            <a:endParaRPr lang="ru-RU" sz="240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FontTx/>
              <a:buNone/>
            </a:pPr>
            <a:r>
              <a:rPr lang="uk-UA" sz="2800" i="1" smtClean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ru-RU" sz="2800" i="1" smtClean="0">
                <a:latin typeface="Times New Roman" pitchFamily="18" charset="0"/>
                <a:cs typeface="Times New Roman" pitchFamily="18" charset="0"/>
              </a:rPr>
              <a:t>. 8х³ – 1 = (2х – </a:t>
            </a:r>
            <a:r>
              <a:rPr lang="ru-RU" sz="2800" i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800" i="1" smtClean="0">
                <a:latin typeface="Times New Roman" pitchFamily="18" charset="0"/>
                <a:cs typeface="Times New Roman" pitchFamily="18" charset="0"/>
              </a:rPr>
              <a:t>)(4х² + </a:t>
            </a:r>
            <a:r>
              <a:rPr lang="ru-RU" sz="2800" i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2х </a:t>
            </a:r>
            <a:r>
              <a:rPr lang="ru-RU" sz="2800" i="1" smtClean="0">
                <a:latin typeface="Times New Roman" pitchFamily="18" charset="0"/>
                <a:cs typeface="Times New Roman" pitchFamily="18" charset="0"/>
              </a:rPr>
              <a:t>+ 1)</a:t>
            </a:r>
            <a:r>
              <a:rPr lang="uk-UA" sz="2800" i="1" smtClean="0">
                <a:latin typeface="Times New Roman" pitchFamily="18" charset="0"/>
                <a:cs typeface="Times New Roman" pitchFamily="18" charset="0"/>
              </a:rPr>
              <a:t>                            </a:t>
            </a:r>
            <a:endParaRPr lang="ru-RU" sz="240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FontTx/>
              <a:buNone/>
            </a:pPr>
            <a:r>
              <a:rPr lang="uk-UA" sz="2800" i="1" smtClean="0">
                <a:latin typeface="Times New Roman" pitchFamily="18" charset="0"/>
                <a:cs typeface="Times New Roman" pitchFamily="18" charset="0"/>
              </a:rPr>
              <a:t>10.</a:t>
            </a:r>
            <a:r>
              <a:rPr lang="uk-UA" sz="280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800" i="1" smtClean="0">
                <a:latin typeface="Times New Roman" pitchFamily="18" charset="0"/>
                <a:cs typeface="Times New Roman" pitchFamily="18" charset="0"/>
              </a:rPr>
              <a:t>8х²-16ху+2у²=2(</a:t>
            </a:r>
            <a:r>
              <a:rPr lang="ru-RU" sz="280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i="1" smtClean="0">
                <a:latin typeface="Times New Roman" pitchFamily="18" charset="0"/>
                <a:cs typeface="Times New Roman" pitchFamily="18" charset="0"/>
              </a:rPr>
              <a:t>4х²-</a:t>
            </a:r>
            <a:r>
              <a:rPr lang="ru-RU" sz="2800" i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8ху</a:t>
            </a:r>
            <a:r>
              <a:rPr lang="ru-RU" sz="2800" i="1" smtClean="0">
                <a:latin typeface="Times New Roman" pitchFamily="18" charset="0"/>
                <a:cs typeface="Times New Roman" pitchFamily="18" charset="0"/>
              </a:rPr>
              <a:t>+у²) = 2(</a:t>
            </a:r>
            <a:r>
              <a:rPr lang="ru-RU" sz="2800" i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2х</a:t>
            </a:r>
            <a:r>
              <a:rPr lang="ru-RU" sz="2800" i="1" smtClean="0">
                <a:latin typeface="Times New Roman" pitchFamily="18" charset="0"/>
                <a:cs typeface="Times New Roman" pitchFamily="18" charset="0"/>
              </a:rPr>
              <a:t>-у)(</a:t>
            </a:r>
            <a:r>
              <a:rPr lang="ru-RU" sz="2800" i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2х</a:t>
            </a:r>
            <a:r>
              <a:rPr lang="ru-RU" sz="2800" i="1" smtClean="0">
                <a:latin typeface="Times New Roman" pitchFamily="18" charset="0"/>
                <a:cs typeface="Times New Roman" pitchFamily="18" charset="0"/>
              </a:rPr>
              <a:t>-у)</a:t>
            </a:r>
            <a:r>
              <a:rPr lang="uk-UA" sz="2800" smtClean="0">
                <a:latin typeface="Times New Roman" pitchFamily="18" charset="0"/>
                <a:cs typeface="Times New Roman" pitchFamily="18" charset="0"/>
              </a:rPr>
              <a:t>.  </a:t>
            </a:r>
            <a:endParaRPr lang="ru-RU" sz="240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FontTx/>
              <a:buNone/>
            </a:pPr>
            <a:r>
              <a:rPr lang="uk-UA" sz="2800" smtClean="0">
                <a:latin typeface="Times New Roman" pitchFamily="18" charset="0"/>
                <a:cs typeface="Times New Roman" pitchFamily="18" charset="0"/>
              </a:rPr>
              <a:t> </a:t>
            </a:r>
            <a:endParaRPr lang="ru-RU" sz="240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FontTx/>
              <a:buNone/>
            </a:pPr>
            <a:endParaRPr lang="ru-RU" sz="2800" smtClean="0"/>
          </a:p>
        </p:txBody>
      </p:sp>
      <p:sp>
        <p:nvSpPr>
          <p:cNvPr id="4" name="Прямоугольник 3"/>
          <p:cNvSpPr/>
          <p:nvPr/>
        </p:nvSpPr>
        <p:spPr>
          <a:xfrm>
            <a:off x="425796" y="5562600"/>
            <a:ext cx="1022004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5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charset="0"/>
                <a:cs typeface="Arial" charset="0"/>
              </a:rPr>
              <a:t>Л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235364" y="5562600"/>
            <a:ext cx="791556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5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charset="0"/>
                <a:cs typeface="Arial" charset="0"/>
              </a:rPr>
              <a:t>о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858356" y="5562600"/>
            <a:ext cx="808644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5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charset="0"/>
                <a:cs typeface="Arial" charset="0"/>
              </a:rPr>
              <a:t>м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590800" y="5562600"/>
            <a:ext cx="562956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5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charset="0"/>
                <a:cs typeface="Arial" charset="0"/>
              </a:rPr>
              <a:t>а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3048000" y="5562600"/>
            <a:ext cx="791556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5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charset="0"/>
                <a:cs typeface="Arial" charset="0"/>
              </a:rPr>
              <a:t>н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4160520" y="5527655"/>
            <a:ext cx="791556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5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charset="0"/>
                <a:cs typeface="Arial" charset="0"/>
              </a:rPr>
              <a:t>Б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4800600" y="5527655"/>
            <a:ext cx="791556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5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charset="0"/>
                <a:cs typeface="Arial" charset="0"/>
              </a:rPr>
              <a:t>р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5486400" y="5562600"/>
            <a:ext cx="791556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5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charset="0"/>
                <a:cs typeface="Arial" charset="0"/>
              </a:rPr>
              <a:t>а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6277956" y="5562600"/>
            <a:ext cx="791556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5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charset="0"/>
                <a:cs typeface="Arial" charset="0"/>
              </a:rPr>
              <a:t>у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6934200" y="5527655"/>
            <a:ext cx="791556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5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charset="0"/>
                <a:cs typeface="Arial" charset="0"/>
              </a:rPr>
              <a:t>н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altLang="ru-RU" smtClean="0"/>
          </a:p>
        </p:txBody>
      </p:sp>
      <p:pic>
        <p:nvPicPr>
          <p:cNvPr id="24579" name="Picture 2" descr="C:\Users\Саша\Desktop\картинки продуктів\20160401222419274_small2.pn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7004050"/>
          </a:xfrm>
          <a:noFill/>
        </p:spPr>
      </p:pic>
      <p:sp>
        <p:nvSpPr>
          <p:cNvPr id="5" name="Прямоугольник 4"/>
          <p:cNvSpPr/>
          <p:nvPr/>
        </p:nvSpPr>
        <p:spPr>
          <a:xfrm>
            <a:off x="1" y="5334000"/>
            <a:ext cx="9144000" cy="14465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8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Arial" charset="0"/>
                <a:cs typeface="Arial" charset="0"/>
              </a:rPr>
              <a:t>Ломан  Браун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sp>
        <p:nvSpPr>
          <p:cNvPr id="2560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25604" name="Picture 4" descr="C:\Users\Саша\Desktop\шаблони\56a9c763db1dc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24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5" name="Picture 6" descr="C:\Users\Саша\Desktop\картинки продуктів\6196267438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381000" y="5029200"/>
            <a:ext cx="8134938" cy="110799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6600" b="1" spc="50" dirty="0" err="1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00FF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Arial" charset="0"/>
                <a:cs typeface="Arial" charset="0"/>
              </a:rPr>
              <a:t>Фізкультхвилинка</a:t>
            </a:r>
            <a:endParaRPr lang="ru-RU" sz="66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00FF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Arial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altLang="ru-RU" smtClean="0"/>
          </a:p>
        </p:txBody>
      </p:sp>
      <p:sp>
        <p:nvSpPr>
          <p:cNvPr id="26627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altLang="ru-RU" smtClean="0"/>
          </a:p>
        </p:txBody>
      </p:sp>
      <p:pic>
        <p:nvPicPr>
          <p:cNvPr id="26628" name="Picture 2" descr="C:\Users\Саша\Desktop\шаблони\56a9c763db1dc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1543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9" name="Rectangle 5"/>
          <p:cNvSpPr>
            <a:spLocks noChangeArrowheads="1"/>
          </p:cNvSpPr>
          <p:nvPr/>
        </p:nvSpPr>
        <p:spPr bwMode="auto">
          <a:xfrm>
            <a:off x="228600" y="228600"/>
            <a:ext cx="8763000" cy="206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 eaLnBrk="0" hangingPunct="0"/>
            <a:r>
              <a:rPr lang="ru-RU" altLang="ru-RU" sz="4400" b="1" i="1">
                <a:solidFill>
                  <a:srgbClr val="FF0000"/>
                </a:solidFill>
                <a:cs typeface="Times New Roman" pitchFamily="18" charset="0"/>
              </a:rPr>
              <a:t>                </a:t>
            </a:r>
            <a:r>
              <a:rPr lang="ru-RU" altLang="ru-RU" sz="3600" b="1" i="1">
                <a:solidFill>
                  <a:srgbClr val="FF0000"/>
                </a:solidFill>
                <a:cs typeface="Times New Roman" pitchFamily="18" charset="0"/>
              </a:rPr>
              <a:t>Картка 1</a:t>
            </a:r>
          </a:p>
          <a:p>
            <a:pPr algn="just" eaLnBrk="0" hangingPunct="0"/>
            <a:r>
              <a:rPr lang="ru-RU" altLang="ru-RU" sz="2800" b="1" i="1">
                <a:solidFill>
                  <a:schemeClr val="accent2"/>
                </a:solidFill>
                <a:cs typeface="Times New Roman" pitchFamily="18" charset="0"/>
              </a:rPr>
              <a:t>Знайти три послідовних натуральних числа, якщо добуток першого і другого чисел на 31 менший за квадрат третього.</a:t>
            </a:r>
            <a:endParaRPr lang="ru-RU" altLang="ru-RU" sz="2800" b="1">
              <a:solidFill>
                <a:schemeClr val="accent2"/>
              </a:solidFill>
            </a:endParaRPr>
          </a:p>
        </p:txBody>
      </p:sp>
      <p:sp>
        <p:nvSpPr>
          <p:cNvPr id="26630" name="Прямоугольник 6"/>
          <p:cNvSpPr>
            <a:spLocks noChangeArrowheads="1"/>
          </p:cNvSpPr>
          <p:nvPr/>
        </p:nvSpPr>
        <p:spPr bwMode="auto">
          <a:xfrm>
            <a:off x="228600" y="2362200"/>
            <a:ext cx="8915400" cy="200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4000" b="1" i="1"/>
              <a:t>                </a:t>
            </a:r>
            <a:r>
              <a:rPr lang="ru-RU" altLang="ru-RU" sz="3600" b="1" i="1">
                <a:solidFill>
                  <a:srgbClr val="FF0000"/>
                </a:solidFill>
              </a:rPr>
              <a:t>Картка 2</a:t>
            </a:r>
          </a:p>
          <a:p>
            <a:r>
              <a:rPr lang="ru-RU" altLang="ru-RU" i="1"/>
              <a:t> </a:t>
            </a:r>
            <a:r>
              <a:rPr lang="ru-RU" altLang="ru-RU" sz="2800" b="1" i="1">
                <a:solidFill>
                  <a:schemeClr val="accent2"/>
                </a:solidFill>
              </a:rPr>
              <a:t>Знайти три послідовних парних натуральних числа, якщо квадрат третього числа на 52 більший за добуток першого і другого</a:t>
            </a:r>
            <a:endParaRPr lang="uk-UA" altLang="ru-RU" sz="2800" b="1">
              <a:solidFill>
                <a:schemeClr val="accent2"/>
              </a:solidFill>
            </a:endParaRPr>
          </a:p>
        </p:txBody>
      </p:sp>
      <p:sp>
        <p:nvSpPr>
          <p:cNvPr id="26631" name="Rectangle 6"/>
          <p:cNvSpPr>
            <a:spLocks noChangeArrowheads="1"/>
          </p:cNvSpPr>
          <p:nvPr/>
        </p:nvSpPr>
        <p:spPr bwMode="auto">
          <a:xfrm>
            <a:off x="304800" y="4495800"/>
            <a:ext cx="8458200" cy="1692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 eaLnBrk="0" hangingPunct="0"/>
            <a:r>
              <a:rPr lang="uk-UA" altLang="ru-RU" sz="3200" b="1" i="1">
                <a:solidFill>
                  <a:srgbClr val="FF0000"/>
                </a:solidFill>
                <a:cs typeface="Times New Roman" pitchFamily="18" charset="0"/>
              </a:rPr>
              <a:t>                       Картка 3</a:t>
            </a:r>
          </a:p>
          <a:p>
            <a:pPr algn="just" eaLnBrk="0" hangingPunct="0"/>
            <a:r>
              <a:rPr lang="uk-UA" altLang="ru-RU" sz="3600" i="1">
                <a:solidFill>
                  <a:schemeClr val="accent2"/>
                </a:solidFill>
                <a:cs typeface="Times New Roman" pitchFamily="18" charset="0"/>
              </a:rPr>
              <a:t> Знайти значення виразу</a:t>
            </a:r>
          </a:p>
          <a:p>
            <a:pPr algn="just" eaLnBrk="0" hangingPunct="0"/>
            <a:r>
              <a:rPr lang="uk-UA" altLang="ru-RU" sz="3600" i="1">
                <a:solidFill>
                  <a:schemeClr val="accent2"/>
                </a:solidFill>
                <a:cs typeface="Times New Roman" pitchFamily="18" charset="0"/>
              </a:rPr>
              <a:t>   (5</a:t>
            </a:r>
            <a:r>
              <a:rPr lang="en-US" altLang="ru-RU" sz="3600" i="1">
                <a:solidFill>
                  <a:schemeClr val="accent2"/>
                </a:solidFill>
                <a:cs typeface="Times New Roman" pitchFamily="18" charset="0"/>
              </a:rPr>
              <a:t>a</a:t>
            </a:r>
            <a:r>
              <a:rPr lang="ru-RU" altLang="ru-RU" sz="3600" i="1">
                <a:solidFill>
                  <a:schemeClr val="accent2"/>
                </a:solidFill>
                <a:cs typeface="Times New Roman" pitchFamily="18" charset="0"/>
              </a:rPr>
              <a:t>-10</a:t>
            </a:r>
            <a:r>
              <a:rPr lang="uk-UA" altLang="ru-RU" sz="3600" i="1">
                <a:solidFill>
                  <a:schemeClr val="accent2"/>
                </a:solidFill>
                <a:cs typeface="Times New Roman" pitchFamily="18" charset="0"/>
              </a:rPr>
              <a:t>)</a:t>
            </a:r>
            <a:r>
              <a:rPr lang="ru-RU" altLang="ru-RU" sz="3600" i="1" baseline="30000">
                <a:solidFill>
                  <a:schemeClr val="accent2"/>
                </a:solidFill>
                <a:cs typeface="Times New Roman" pitchFamily="18" charset="0"/>
              </a:rPr>
              <a:t>2</a:t>
            </a:r>
            <a:r>
              <a:rPr lang="ru-RU" altLang="ru-RU" sz="3600" i="1">
                <a:solidFill>
                  <a:schemeClr val="accent2"/>
                </a:solidFill>
                <a:cs typeface="Times New Roman" pitchFamily="18" charset="0"/>
              </a:rPr>
              <a:t>-(8-5</a:t>
            </a:r>
            <a:r>
              <a:rPr lang="en-US" altLang="ru-RU" sz="3600" i="1">
                <a:solidFill>
                  <a:schemeClr val="accent2"/>
                </a:solidFill>
                <a:cs typeface="Times New Roman" pitchFamily="18" charset="0"/>
              </a:rPr>
              <a:t>a</a:t>
            </a:r>
            <a:r>
              <a:rPr lang="ru-RU" altLang="ru-RU" sz="3600" i="1">
                <a:solidFill>
                  <a:schemeClr val="accent2"/>
                </a:solidFill>
                <a:cs typeface="Times New Roman" pitchFamily="18" charset="0"/>
              </a:rPr>
              <a:t>)</a:t>
            </a:r>
            <a:r>
              <a:rPr lang="ru-RU" altLang="ru-RU" sz="3600" i="1" baseline="30000">
                <a:solidFill>
                  <a:schemeClr val="accent2"/>
                </a:solidFill>
                <a:cs typeface="Times New Roman" pitchFamily="18" charset="0"/>
              </a:rPr>
              <a:t>2</a:t>
            </a:r>
            <a:r>
              <a:rPr lang="ru-RU" altLang="ru-RU" sz="3600" i="1">
                <a:solidFill>
                  <a:schemeClr val="accent2"/>
                </a:solidFill>
                <a:cs typeface="Times New Roman" pitchFamily="18" charset="0"/>
              </a:rPr>
              <a:t>+4</a:t>
            </a:r>
            <a:r>
              <a:rPr lang="en-US" altLang="ru-RU" sz="3600" i="1">
                <a:solidFill>
                  <a:schemeClr val="accent2"/>
                </a:solidFill>
                <a:cs typeface="Times New Roman" pitchFamily="18" charset="0"/>
              </a:rPr>
              <a:t>a</a:t>
            </a:r>
            <a:r>
              <a:rPr lang="ru-RU" altLang="ru-RU" sz="3600" i="1">
                <a:solidFill>
                  <a:schemeClr val="accent2"/>
                </a:solidFill>
                <a:cs typeface="Times New Roman" pitchFamily="18" charset="0"/>
              </a:rPr>
              <a:t>, якщо </a:t>
            </a:r>
            <a:r>
              <a:rPr lang="uk-UA" altLang="ru-RU" sz="3600" i="1">
                <a:solidFill>
                  <a:schemeClr val="accent2"/>
                </a:solidFill>
                <a:cs typeface="Times New Roman" pitchFamily="18" charset="0"/>
              </a:rPr>
              <a:t>а=6</a:t>
            </a:r>
            <a:r>
              <a:rPr lang="uk-UA" altLang="ru-RU" sz="2800" i="1">
                <a:cs typeface="Times New Roman" pitchFamily="18" charset="0"/>
              </a:rPr>
              <a:t>.</a:t>
            </a:r>
            <a:endParaRPr lang="uk-UA" altLang="ru-RU" sz="28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altLang="ru-RU" smtClean="0"/>
          </a:p>
        </p:txBody>
      </p:sp>
      <p:sp>
        <p:nvSpPr>
          <p:cNvPr id="27651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altLang="ru-RU" smtClean="0"/>
          </a:p>
        </p:txBody>
      </p:sp>
      <p:pic>
        <p:nvPicPr>
          <p:cNvPr id="27652" name="Picture 2" descr="C:\Users\Саша\Desktop\шаблони\56a9c763db1dc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71438" y="0"/>
            <a:ext cx="9215438" cy="708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1143001" y="304801"/>
            <a:ext cx="7757684" cy="1661993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800" b="1" spc="50" dirty="0" err="1">
                <a:ln w="11430"/>
                <a:solidFill>
                  <a:srgbClr val="FF0066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charset="0"/>
                <a:cs typeface="Arial" charset="0"/>
              </a:rPr>
              <a:t>Жителі</a:t>
            </a:r>
            <a:endParaRPr lang="ru-RU" sz="4800" b="1" spc="50" dirty="0">
              <a:ln w="11430"/>
              <a:solidFill>
                <a:srgbClr val="FF0066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charset="0"/>
              <a:cs typeface="Arial" charset="0"/>
            </a:endParaRPr>
          </a:p>
          <a:p>
            <a:pPr algn="ctr">
              <a:defRPr/>
            </a:pPr>
            <a:r>
              <a:rPr lang="ru-RU" sz="54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charset="0"/>
                <a:cs typeface="Arial" charset="0"/>
              </a:rPr>
              <a:t>Відповідь</a:t>
            </a:r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charset="0"/>
                <a:cs typeface="Arial" charset="0"/>
              </a:rPr>
              <a:t>: </a:t>
            </a:r>
            <a:r>
              <a:rPr lang="ru-RU" sz="54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charset="0"/>
                <a:cs typeface="Arial" charset="0"/>
              </a:rPr>
              <a:t>9; 10; 11.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81001" y="2133600"/>
            <a:ext cx="8278978" cy="153888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000" b="1" dirty="0" err="1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FF0066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Arial" charset="0"/>
                <a:cs typeface="Arial" charset="0"/>
              </a:rPr>
              <a:t>Журналісти</a:t>
            </a:r>
            <a:endParaRPr lang="ru-RU" sz="4000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solidFill>
                <a:srgbClr val="FF0066"/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  <a:latin typeface="Arial" charset="0"/>
              <a:cs typeface="Arial" charset="0"/>
            </a:endParaRPr>
          </a:p>
          <a:p>
            <a:pPr algn="ctr">
              <a:defRPr/>
            </a:pPr>
            <a:r>
              <a:rPr lang="ru-RU" sz="5400" b="1" dirty="0" err="1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Arial" charset="0"/>
                <a:cs typeface="Arial" charset="0"/>
              </a:rPr>
              <a:t>Відповідь</a:t>
            </a:r>
            <a:r>
              <a:rPr lang="ru-RU" sz="5400" b="1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FF0066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Arial" charset="0"/>
                <a:cs typeface="Arial" charset="0"/>
              </a:rPr>
              <a:t>:  </a:t>
            </a:r>
            <a:r>
              <a:rPr lang="ru-RU" sz="5400" b="1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Arial" charset="0"/>
                <a:cs typeface="Arial" charset="0"/>
              </a:rPr>
              <a:t>6;  8;  10.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04801" y="3962399"/>
            <a:ext cx="5257800" cy="230832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uk-UA" sz="48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1">
                    <a:lumMod val="1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Arial" charset="0"/>
                <a:cs typeface="Arial" charset="0"/>
              </a:rPr>
              <a:t>Інвестори</a:t>
            </a:r>
          </a:p>
          <a:p>
            <a:pPr algn="ctr">
              <a:defRPr/>
            </a:pPr>
            <a:r>
              <a:rPr lang="uk-UA" sz="48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B05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Arial" charset="0"/>
                <a:cs typeface="Arial" charset="0"/>
              </a:rPr>
              <a:t>Відповідь: </a:t>
            </a:r>
            <a:r>
              <a:rPr lang="uk-UA" sz="48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Arial" charset="0"/>
                <a:cs typeface="Arial" charset="0"/>
              </a:rPr>
              <a:t>4</a:t>
            </a:r>
          </a:p>
          <a:p>
            <a:pPr algn="ctr">
              <a:defRPr/>
            </a:pPr>
            <a:endParaRPr lang="uk-UA" sz="48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latin typeface="Arial" charset="0"/>
              <a:cs typeface="Arial" charset="0"/>
            </a:endParaRPr>
          </a:p>
        </p:txBody>
      </p:sp>
      <p:pic>
        <p:nvPicPr>
          <p:cNvPr id="27656" name="Picture 5" descr="dd36efffaaed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34000" y="3657600"/>
            <a:ext cx="3810000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altLang="ru-RU" smtClean="0"/>
          </a:p>
        </p:txBody>
      </p:sp>
      <p:sp>
        <p:nvSpPr>
          <p:cNvPr id="28675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altLang="ru-RU" smtClean="0"/>
          </a:p>
        </p:txBody>
      </p:sp>
      <p:pic>
        <p:nvPicPr>
          <p:cNvPr id="28676" name="Picture 2" descr="C:\Users\Саша\Desktop\шаблони\56a9c763db1dc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1543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7" name="Rectangle 1"/>
          <p:cNvSpPr>
            <a:spLocks noChangeArrowheads="1"/>
          </p:cNvSpPr>
          <p:nvPr/>
        </p:nvSpPr>
        <p:spPr bwMode="auto">
          <a:xfrm>
            <a:off x="228600" y="457200"/>
            <a:ext cx="8915400" cy="984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uk-UA" altLang="ru-RU" sz="4000" b="1">
                <a:solidFill>
                  <a:srgbClr val="993300"/>
                </a:solidFill>
                <a:cs typeface="Times New Roman" pitchFamily="18" charset="0"/>
              </a:rPr>
              <a:t>   </a:t>
            </a:r>
            <a:endParaRPr lang="uk-UA" altLang="ru-RU" sz="6600" b="1">
              <a:solidFill>
                <a:srgbClr val="FF0000"/>
              </a:solidFill>
            </a:endParaRPr>
          </a:p>
          <a:p>
            <a:pPr eaLnBrk="0" hangingPunct="0"/>
            <a:endParaRPr lang="uk-UA" altLang="ru-RU"/>
          </a:p>
        </p:txBody>
      </p:sp>
      <p:pic>
        <p:nvPicPr>
          <p:cNvPr id="28678" name="Picture 6" descr="C:\Users\Саша\Desktop\картинки продуктів\5621450c5aa7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600" y="228600"/>
            <a:ext cx="8686800" cy="632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>
            <a:spLocks noChangeArrowheads="1"/>
          </p:cNvSpPr>
          <p:nvPr/>
        </p:nvSpPr>
        <p:spPr bwMode="auto">
          <a:xfrm>
            <a:off x="533400" y="228600"/>
            <a:ext cx="8229600" cy="655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uk-UA" altLang="ru-RU" sz="4400" b="1">
                <a:solidFill>
                  <a:srgbClr val="993300"/>
                </a:solidFill>
                <a:cs typeface="Times New Roman" pitchFamily="18" charset="0"/>
              </a:rPr>
              <a:t>    </a:t>
            </a:r>
            <a:endParaRPr lang="uk-UA" altLang="ru-RU" sz="4800" b="1">
              <a:solidFill>
                <a:srgbClr val="993300"/>
              </a:solidFill>
              <a:cs typeface="Times New Roman" pitchFamily="18" charset="0"/>
            </a:endParaRPr>
          </a:p>
          <a:p>
            <a:pPr eaLnBrk="0" hangingPunct="0"/>
            <a:r>
              <a:rPr lang="uk-UA" altLang="ru-RU" sz="4800" b="1">
                <a:solidFill>
                  <a:srgbClr val="993300"/>
                </a:solidFill>
                <a:cs typeface="Times New Roman" pitchFamily="18" charset="0"/>
              </a:rPr>
              <a:t>           Перемноживши  всі</a:t>
            </a:r>
          </a:p>
          <a:p>
            <a:pPr eaLnBrk="0" hangingPunct="0"/>
            <a:r>
              <a:rPr lang="uk-UA" altLang="ru-RU" sz="4800" b="1">
                <a:solidFill>
                  <a:srgbClr val="993300"/>
                </a:solidFill>
                <a:cs typeface="Times New Roman" pitchFamily="18" charset="0"/>
              </a:rPr>
              <a:t>        числа  ви дізнаєтесь</a:t>
            </a:r>
          </a:p>
          <a:p>
            <a:pPr eaLnBrk="0" hangingPunct="0"/>
            <a:r>
              <a:rPr lang="uk-UA" altLang="ru-RU" sz="4800" b="1">
                <a:solidFill>
                  <a:srgbClr val="993300"/>
                </a:solidFill>
                <a:cs typeface="Times New Roman" pitchFamily="18" charset="0"/>
              </a:rPr>
              <a:t>      суму , яку надав  банк </a:t>
            </a:r>
          </a:p>
          <a:p>
            <a:pPr eaLnBrk="0" hangingPunct="0"/>
            <a:r>
              <a:rPr lang="uk-UA" altLang="ru-RU" sz="4800" b="1">
                <a:solidFill>
                  <a:srgbClr val="993300"/>
                </a:solidFill>
                <a:cs typeface="Times New Roman" pitchFamily="18" charset="0"/>
              </a:rPr>
              <a:t>           для розвитку села.</a:t>
            </a:r>
          </a:p>
          <a:p>
            <a:pPr eaLnBrk="0" hangingPunct="0"/>
            <a:endParaRPr lang="uk-UA" altLang="ru-RU" sz="3200" b="1">
              <a:solidFill>
                <a:srgbClr val="993300"/>
              </a:solidFill>
              <a:cs typeface="Times New Roman" pitchFamily="18" charset="0"/>
            </a:endParaRPr>
          </a:p>
          <a:p>
            <a:pPr eaLnBrk="0" hangingPunct="0"/>
            <a:endParaRPr lang="uk-UA" altLang="ru-RU" sz="3200" b="1">
              <a:solidFill>
                <a:srgbClr val="993300"/>
              </a:solidFill>
              <a:cs typeface="Times New Roman" pitchFamily="18" charset="0"/>
            </a:endParaRPr>
          </a:p>
          <a:p>
            <a:pPr eaLnBrk="0" hangingPunct="0"/>
            <a:endParaRPr lang="uk-UA" altLang="ru-RU" sz="3200" b="1">
              <a:solidFill>
                <a:srgbClr val="993300"/>
              </a:solidFill>
            </a:endParaRPr>
          </a:p>
          <a:p>
            <a:pPr eaLnBrk="0" hangingPunct="0"/>
            <a:r>
              <a:rPr lang="uk-UA" altLang="ru-RU" sz="8800" b="1">
                <a:solidFill>
                  <a:srgbClr val="993300"/>
                </a:solidFill>
                <a:cs typeface="Times New Roman" pitchFamily="18" charset="0"/>
              </a:rPr>
              <a:t>  </a:t>
            </a:r>
            <a:r>
              <a:rPr lang="uk-UA" altLang="ru-RU" sz="8800" b="1">
                <a:solidFill>
                  <a:srgbClr val="FF0000"/>
                </a:solidFill>
                <a:cs typeface="Times New Roman" pitchFamily="18" charset="0"/>
              </a:rPr>
              <a:t>1 900 800 грн</a:t>
            </a:r>
            <a:endParaRPr lang="uk-UA" altLang="ru-RU" sz="88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0" fill="hold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0" fill="hold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altLang="ru-RU" smtClean="0"/>
          </a:p>
        </p:txBody>
      </p:sp>
      <p:sp>
        <p:nvSpPr>
          <p:cNvPr id="29699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altLang="ru-RU" smtClean="0"/>
          </a:p>
        </p:txBody>
      </p:sp>
      <p:pic>
        <p:nvPicPr>
          <p:cNvPr id="29700" name="Picture 2" descr="C:\Users\Саша\Desktop\шаблони\56a9c763db1dc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71438" y="0"/>
            <a:ext cx="921543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701" name="Rectangle 5"/>
          <p:cNvSpPr>
            <a:spLocks noChangeArrowheads="1"/>
          </p:cNvSpPr>
          <p:nvPr/>
        </p:nvSpPr>
        <p:spPr bwMode="auto">
          <a:xfrm>
            <a:off x="152400" y="381000"/>
            <a:ext cx="8610600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uk-UA" sz="2400">
                <a:solidFill>
                  <a:srgbClr val="FF0000"/>
                </a:solidFill>
                <a:cs typeface="Times New Roman" pitchFamily="18" charset="0"/>
              </a:rPr>
              <a:t>                                          БІЗНЕС-ПЛАН</a:t>
            </a:r>
            <a:endParaRPr lang="uk-UA" sz="2400">
              <a:solidFill>
                <a:srgbClr val="FF0000"/>
              </a:solidFill>
            </a:endParaRPr>
          </a:p>
          <a:p>
            <a:pPr eaLnBrk="0" hangingPunct="0"/>
            <a:r>
              <a:rPr lang="uk-UA" sz="2400">
                <a:cs typeface="Times New Roman" pitchFamily="18" charset="0"/>
              </a:rPr>
              <a:t>                             </a:t>
            </a:r>
            <a:r>
              <a:rPr lang="uk-UA" sz="2400">
                <a:solidFill>
                  <a:srgbClr val="262673"/>
                </a:solidFill>
                <a:cs typeface="Times New Roman" pitchFamily="18" charset="0"/>
              </a:rPr>
              <a:t>ІНВЕСТИЦІЙНОГО ПРОЕКТУ</a:t>
            </a:r>
            <a:endParaRPr lang="uk-UA" sz="2400">
              <a:solidFill>
                <a:srgbClr val="262673"/>
              </a:solidFill>
            </a:endParaRPr>
          </a:p>
          <a:p>
            <a:pPr eaLnBrk="0" hangingPunct="0"/>
            <a:r>
              <a:rPr lang="uk-UA" sz="2400">
                <a:solidFill>
                  <a:srgbClr val="FF0066"/>
                </a:solidFill>
                <a:cs typeface="Times New Roman" pitchFamily="18" charset="0"/>
              </a:rPr>
              <a:t>                                    „ Село майбутнього”</a:t>
            </a:r>
            <a:endParaRPr lang="uk-UA" sz="2400">
              <a:solidFill>
                <a:srgbClr val="FF0066"/>
              </a:solidFill>
            </a:endParaRPr>
          </a:p>
          <a:p>
            <a:pPr eaLnBrk="0" hangingPunct="0"/>
            <a:r>
              <a:rPr lang="uk-UA" sz="2400">
                <a:solidFill>
                  <a:srgbClr val="993300"/>
                </a:solidFill>
                <a:cs typeface="Times New Roman" pitchFamily="18" charset="0"/>
              </a:rPr>
              <a:t>ЗАГАЛЬНА ВАРТІСТЬ ПРОЕКТУ: 1 900 800,00 грн.,</a:t>
            </a:r>
            <a:endParaRPr lang="uk-UA" sz="2400">
              <a:solidFill>
                <a:srgbClr val="993300"/>
              </a:solidFill>
            </a:endParaRPr>
          </a:p>
          <a:p>
            <a:pPr eaLnBrk="0" hangingPunct="0"/>
            <a:r>
              <a:rPr lang="uk-UA" sz="2400">
                <a:solidFill>
                  <a:srgbClr val="993300"/>
                </a:solidFill>
                <a:cs typeface="Times New Roman" pitchFamily="18" charset="0"/>
              </a:rPr>
              <a:t>КОШТИ ІНВЕСТОРА : 1 900 800,00 грн.</a:t>
            </a:r>
            <a:endParaRPr lang="uk-UA" sz="2400">
              <a:solidFill>
                <a:srgbClr val="993300"/>
              </a:solidFill>
            </a:endParaRPr>
          </a:p>
          <a:p>
            <a:pPr eaLnBrk="0" hangingPunct="0"/>
            <a:r>
              <a:rPr lang="uk-UA" sz="2400">
                <a:solidFill>
                  <a:srgbClr val="993300"/>
                </a:solidFill>
                <a:cs typeface="Times New Roman" pitchFamily="18" charset="0"/>
              </a:rPr>
              <a:t>ТЕРМІН РЕАЛІЗАЦІЇ ПРОЕКТУ: три (три) роки</a:t>
            </a:r>
            <a:endParaRPr lang="uk-UA" sz="2400">
              <a:solidFill>
                <a:srgbClr val="993300"/>
              </a:solidFill>
            </a:endParaRPr>
          </a:p>
          <a:p>
            <a:pPr eaLnBrk="0" hangingPunct="0"/>
            <a:r>
              <a:rPr lang="uk-UA" sz="2400">
                <a:solidFill>
                  <a:srgbClr val="993300"/>
                </a:solidFill>
                <a:cs typeface="Times New Roman" pitchFamily="18" charset="0"/>
              </a:rPr>
              <a:t>АДРЕСА: 34143 с. Мочулище, Дубровицький район, Рівненська область</a:t>
            </a:r>
            <a:endParaRPr lang="uk-UA" sz="2400">
              <a:solidFill>
                <a:srgbClr val="993300"/>
              </a:solidFill>
            </a:endParaRPr>
          </a:p>
          <a:p>
            <a:pPr eaLnBrk="0" hangingPunct="0"/>
            <a:r>
              <a:rPr lang="uk-UA" sz="2400">
                <a:solidFill>
                  <a:srgbClr val="993300"/>
                </a:solidFill>
                <a:cs typeface="Times New Roman" pitchFamily="18" charset="0"/>
              </a:rPr>
              <a:t>ОСНОВНІ ВИДИ ЕКОНОМІЧНОЇ ДІЯЛЬНОСТІ ТА ПРОДУКЦІЇ ЗА ПРОЕКТОМ:</a:t>
            </a:r>
            <a:endParaRPr lang="uk-UA" sz="2400">
              <a:solidFill>
                <a:srgbClr val="993300"/>
              </a:solidFill>
            </a:endParaRPr>
          </a:p>
          <a:p>
            <a:pPr eaLnBrk="0" hangingPunct="0"/>
            <a:r>
              <a:rPr lang="uk-UA" sz="2400">
                <a:solidFill>
                  <a:srgbClr val="993300"/>
                </a:solidFill>
                <a:cs typeface="Times New Roman" pitchFamily="18" charset="0"/>
              </a:rPr>
              <a:t>розведення курей породи</a:t>
            </a:r>
            <a:r>
              <a:rPr lang="ru-RU" sz="2400" b="1">
                <a:solidFill>
                  <a:srgbClr val="993300"/>
                </a:solidFill>
                <a:latin typeface="Helvetica"/>
                <a:cs typeface="Times New Roman" pitchFamily="18" charset="0"/>
              </a:rPr>
              <a:t> Ломан Браун</a:t>
            </a:r>
            <a:r>
              <a:rPr lang="uk-UA" sz="2400">
                <a:solidFill>
                  <a:srgbClr val="993300"/>
                </a:solidFill>
                <a:cs typeface="Times New Roman" pitchFamily="18" charset="0"/>
              </a:rPr>
              <a:t> , продаж яєць, продаж  мяса птиці.</a:t>
            </a:r>
            <a:endParaRPr lang="uk-UA" sz="2400">
              <a:solidFill>
                <a:srgbClr val="993300"/>
              </a:solidFill>
            </a:endParaRPr>
          </a:p>
          <a:p>
            <a:pPr eaLnBrk="0" hangingPunct="0"/>
            <a:r>
              <a:rPr lang="uk-UA" sz="2400">
                <a:solidFill>
                  <a:srgbClr val="993300"/>
                </a:solidFill>
                <a:cs typeface="Times New Roman" pitchFamily="18" charset="0"/>
              </a:rPr>
              <a:t>УМОВИ ЩОДО ЗАБЕЗПЕЧЕННЯ ПРОЕКТНОГО ФІНАНСУВАННЯ</a:t>
            </a:r>
            <a:endParaRPr lang="uk-UA" sz="2400">
              <a:solidFill>
                <a:srgbClr val="993300"/>
              </a:solidFill>
            </a:endParaRPr>
          </a:p>
          <a:p>
            <a:pPr eaLnBrk="0" hangingPunct="0"/>
            <a:r>
              <a:rPr lang="uk-UA" sz="2400">
                <a:solidFill>
                  <a:srgbClr val="993300"/>
                </a:solidFill>
                <a:cs typeface="Times New Roman" pitchFamily="18" charset="0"/>
              </a:rPr>
              <a:t> Центр менеджменту інвестицій  Ощадбанку</a:t>
            </a:r>
            <a:endParaRPr lang="uk-UA" sz="2400">
              <a:solidFill>
                <a:srgbClr val="993300"/>
              </a:solidFill>
            </a:endParaRPr>
          </a:p>
          <a:p>
            <a:pPr eaLnBrk="0" hangingPunct="0"/>
            <a:endParaRPr lang="uk-U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6147" name="Picture 2" descr="C:\Users\Саша\Desktop\шаблони\56a9c763db1dc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-71438" y="0"/>
            <a:ext cx="9215438" cy="6858000"/>
          </a:xfrm>
          <a:noFill/>
        </p:spPr>
      </p:pic>
      <p:sp>
        <p:nvSpPr>
          <p:cNvPr id="4" name="Прямоугольник 3"/>
          <p:cNvSpPr/>
          <p:nvPr/>
        </p:nvSpPr>
        <p:spPr>
          <a:xfrm>
            <a:off x="228601" y="304801"/>
            <a:ext cx="8610600" cy="707886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0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charset="0"/>
                <a:cs typeface="Arial" charset="0"/>
              </a:rPr>
              <a:t>Перевірка</a:t>
            </a:r>
            <a:r>
              <a:rPr lang="ru-RU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charset="0"/>
                <a:cs typeface="Arial" charset="0"/>
              </a:rPr>
              <a:t> </a:t>
            </a:r>
            <a:r>
              <a:rPr lang="ru-RU" sz="40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charset="0"/>
                <a:cs typeface="Arial" charset="0"/>
              </a:rPr>
              <a:t>домашньго</a:t>
            </a:r>
            <a:r>
              <a:rPr lang="ru-RU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charset="0"/>
                <a:cs typeface="Arial" charset="0"/>
              </a:rPr>
              <a:t> </a:t>
            </a:r>
            <a:r>
              <a:rPr lang="ru-RU" sz="40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charset="0"/>
                <a:cs typeface="Arial" charset="0"/>
              </a:rPr>
              <a:t>завдання</a:t>
            </a:r>
            <a:endParaRPr lang="ru-RU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charset="0"/>
              <a:cs typeface="Arial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1371600"/>
            <a:ext cx="9143999" cy="4093428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742950" indent="-742950">
              <a:defRPr/>
            </a:pPr>
            <a:r>
              <a:rPr lang="uk-UA" sz="3600" b="1" i="1" dirty="0">
                <a:latin typeface="Arial" charset="0"/>
                <a:cs typeface="Arial" charset="0"/>
              </a:rPr>
              <a:t>     1)   якщо с= 2, то </a:t>
            </a:r>
            <a:r>
              <a:rPr lang="ru-RU" sz="3600" b="1" i="1" dirty="0">
                <a:latin typeface="Arial" charset="0"/>
                <a:cs typeface="Arial" charset="0"/>
              </a:rPr>
              <a:t>4</a:t>
            </a:r>
            <a:r>
              <a:rPr lang="en-US" sz="3600" b="1" i="1" dirty="0">
                <a:latin typeface="Arial" charset="0"/>
                <a:cs typeface="Arial" charset="0"/>
              </a:rPr>
              <a:t>c</a:t>
            </a:r>
            <a:r>
              <a:rPr lang="ru-RU" sz="3600" b="1" i="1" baseline="30000" dirty="0">
                <a:latin typeface="Arial" charset="0"/>
                <a:cs typeface="Arial" charset="0"/>
              </a:rPr>
              <a:t>6</a:t>
            </a:r>
            <a:r>
              <a:rPr lang="ru-RU" sz="3600" b="1" i="1" dirty="0">
                <a:latin typeface="Arial" charset="0"/>
                <a:cs typeface="Arial" charset="0"/>
              </a:rPr>
              <a:t>-4</a:t>
            </a:r>
            <a:r>
              <a:rPr lang="en-US" sz="3600" b="1" i="1" dirty="0">
                <a:latin typeface="Arial" charset="0"/>
                <a:cs typeface="Arial" charset="0"/>
              </a:rPr>
              <a:t>c</a:t>
            </a:r>
            <a:r>
              <a:rPr lang="ru-RU" sz="3600" b="1" i="1" baseline="30000" dirty="0">
                <a:latin typeface="Arial" charset="0"/>
                <a:cs typeface="Arial" charset="0"/>
              </a:rPr>
              <a:t>3</a:t>
            </a:r>
            <a:r>
              <a:rPr lang="ru-RU" sz="3600" b="1" i="1" dirty="0">
                <a:latin typeface="Arial" charset="0"/>
                <a:cs typeface="Arial" charset="0"/>
              </a:rPr>
              <a:t>+1</a:t>
            </a:r>
            <a:r>
              <a:rPr lang="uk-UA" sz="3600" b="1" i="1" dirty="0">
                <a:latin typeface="Arial" charset="0"/>
                <a:cs typeface="Arial" charset="0"/>
              </a:rPr>
              <a:t>=</a:t>
            </a:r>
          </a:p>
          <a:p>
            <a:pPr marL="742950" indent="-742950">
              <a:defRPr/>
            </a:pPr>
            <a:r>
              <a:rPr lang="ru-RU" sz="3600" b="1" i="1" dirty="0">
                <a:latin typeface="Arial" charset="0"/>
                <a:cs typeface="Arial" charset="0"/>
              </a:rPr>
              <a:t>        =(2</a:t>
            </a:r>
            <a:r>
              <a:rPr lang="en-US" sz="3600" b="1" i="1" dirty="0">
                <a:latin typeface="Arial" charset="0"/>
                <a:cs typeface="Arial" charset="0"/>
              </a:rPr>
              <a:t>c</a:t>
            </a:r>
            <a:r>
              <a:rPr lang="ru-RU" sz="3600" b="1" i="1" baseline="30000" dirty="0">
                <a:latin typeface="Arial" charset="0"/>
                <a:cs typeface="Arial" charset="0"/>
              </a:rPr>
              <a:t>3 </a:t>
            </a:r>
            <a:r>
              <a:rPr lang="uk-UA" sz="3600" b="1" i="1" dirty="0">
                <a:latin typeface="Arial" charset="0"/>
                <a:cs typeface="Arial" charset="0"/>
              </a:rPr>
              <a:t>-1</a:t>
            </a:r>
            <a:r>
              <a:rPr lang="ru-RU" sz="3600" b="1" i="1" dirty="0">
                <a:latin typeface="Arial" charset="0"/>
                <a:cs typeface="Arial" charset="0"/>
              </a:rPr>
              <a:t>)</a:t>
            </a:r>
            <a:r>
              <a:rPr lang="ru-RU" sz="3600" b="1" i="1" baseline="30000" dirty="0">
                <a:latin typeface="Arial" charset="0"/>
                <a:cs typeface="Arial" charset="0"/>
              </a:rPr>
              <a:t>2</a:t>
            </a:r>
            <a:r>
              <a:rPr lang="ru-RU" sz="3600" b="1" i="1" dirty="0">
                <a:latin typeface="Arial" charset="0"/>
                <a:cs typeface="Arial" charset="0"/>
              </a:rPr>
              <a:t>=(</a:t>
            </a:r>
            <a:r>
              <a:rPr lang="uk-UA" sz="3600" b="1" i="1" dirty="0">
                <a:latin typeface="Arial" charset="0"/>
                <a:cs typeface="Arial" charset="0"/>
              </a:rPr>
              <a:t>2*2</a:t>
            </a:r>
            <a:r>
              <a:rPr lang="ru-RU" sz="3600" b="1" i="1" baseline="30000" dirty="0">
                <a:latin typeface="Arial" charset="0"/>
                <a:cs typeface="Arial" charset="0"/>
              </a:rPr>
              <a:t>3 </a:t>
            </a:r>
            <a:r>
              <a:rPr lang="uk-UA" sz="3600" b="1" i="1" dirty="0">
                <a:latin typeface="Arial" charset="0"/>
                <a:cs typeface="Arial" charset="0"/>
              </a:rPr>
              <a:t>-1</a:t>
            </a:r>
            <a:r>
              <a:rPr lang="ru-RU" sz="3600" b="1" i="1" dirty="0">
                <a:latin typeface="Arial" charset="0"/>
                <a:cs typeface="Arial" charset="0"/>
              </a:rPr>
              <a:t>) </a:t>
            </a:r>
            <a:r>
              <a:rPr lang="ru-RU" sz="3600" b="1" i="1" baseline="30000" dirty="0">
                <a:latin typeface="Arial" charset="0"/>
                <a:cs typeface="Arial" charset="0"/>
              </a:rPr>
              <a:t>2 </a:t>
            </a:r>
            <a:r>
              <a:rPr lang="uk-UA" sz="3600" b="1" i="1" dirty="0">
                <a:latin typeface="Arial" charset="0"/>
                <a:cs typeface="Arial" charset="0"/>
              </a:rPr>
              <a:t>=225</a:t>
            </a:r>
            <a:r>
              <a:rPr lang="uk-UA" sz="3600" b="1" i="1" baseline="30000" dirty="0">
                <a:latin typeface="Arial" charset="0"/>
                <a:cs typeface="Arial" charset="0"/>
              </a:rPr>
              <a:t> </a:t>
            </a:r>
            <a:r>
              <a:rPr lang="uk-UA" sz="3600" b="1" i="1" dirty="0">
                <a:latin typeface="Arial" charset="0"/>
                <a:cs typeface="Arial" charset="0"/>
              </a:rPr>
              <a:t> </a:t>
            </a:r>
            <a:r>
              <a:rPr lang="ru-RU" sz="3600" b="1" i="1" dirty="0">
                <a:latin typeface="Arial" charset="0"/>
                <a:cs typeface="Arial" charset="0"/>
              </a:rPr>
              <a:t>;	</a:t>
            </a:r>
          </a:p>
          <a:p>
            <a:pPr marL="742950" indent="-742950">
              <a:defRPr/>
            </a:pPr>
            <a:r>
              <a:rPr lang="ru-RU" sz="3600" b="1" i="1" dirty="0">
                <a:latin typeface="Arial" charset="0"/>
                <a:cs typeface="Arial" charset="0"/>
              </a:rPr>
              <a:t>		</a:t>
            </a:r>
            <a:endParaRPr lang="uk-UA" sz="3600" b="1" dirty="0">
              <a:latin typeface="Arial" charset="0"/>
              <a:cs typeface="Arial" charset="0"/>
            </a:endParaRPr>
          </a:p>
          <a:p>
            <a:pPr>
              <a:defRPr/>
            </a:pPr>
            <a:r>
              <a:rPr lang="ru-RU" sz="3600" b="1" i="1" dirty="0">
                <a:latin typeface="Arial" charset="0"/>
                <a:cs typeface="Arial" charset="0"/>
              </a:rPr>
              <a:t>  2</a:t>
            </a:r>
            <a:r>
              <a:rPr lang="en-GB" sz="3600" b="1" i="1" dirty="0">
                <a:latin typeface="Arial" charset="0"/>
                <a:cs typeface="Arial" charset="0"/>
              </a:rPr>
              <a:t>)</a:t>
            </a:r>
            <a:r>
              <a:rPr lang="uk-UA" sz="3600" b="1" i="1" dirty="0">
                <a:latin typeface="Arial" charset="0"/>
                <a:cs typeface="Arial" charset="0"/>
              </a:rPr>
              <a:t> </a:t>
            </a:r>
            <a:r>
              <a:rPr lang="ru-RU" sz="3600" b="1" i="1" dirty="0">
                <a:latin typeface="Arial" charset="0"/>
                <a:cs typeface="Arial" charset="0"/>
              </a:rPr>
              <a:t>75²-25²=(75-25)(75+25)=50*100=5000</a:t>
            </a:r>
          </a:p>
          <a:p>
            <a:pPr>
              <a:defRPr/>
            </a:pPr>
            <a:endParaRPr lang="uk-UA" sz="3600" b="1" dirty="0">
              <a:latin typeface="Arial" charset="0"/>
              <a:cs typeface="Arial" charset="0"/>
            </a:endParaRPr>
          </a:p>
          <a:p>
            <a:pPr>
              <a:defRPr/>
            </a:pPr>
            <a:r>
              <a:rPr lang="uk-UA" sz="3600" b="1" dirty="0">
                <a:latin typeface="Arial" charset="0"/>
                <a:cs typeface="Arial" charset="0"/>
              </a:rPr>
              <a:t>  3) </a:t>
            </a:r>
            <a:r>
              <a:rPr lang="uk-UA" sz="4000" b="1" dirty="0">
                <a:latin typeface="Arial" charset="0"/>
                <a:cs typeface="Arial" charset="0"/>
              </a:rPr>
              <a:t> 5</a:t>
            </a:r>
            <a:r>
              <a:rPr lang="uk-UA" sz="4000" b="1" baseline="30000" dirty="0">
                <a:latin typeface="Arial" charset="0"/>
                <a:cs typeface="Arial" charset="0"/>
              </a:rPr>
              <a:t>30</a:t>
            </a:r>
            <a:r>
              <a:rPr lang="uk-UA" sz="4000" b="1" dirty="0">
                <a:latin typeface="Arial" charset="0"/>
                <a:cs typeface="Arial" charset="0"/>
              </a:rPr>
              <a:t>·3</a:t>
            </a:r>
            <a:r>
              <a:rPr lang="uk-UA" sz="4000" b="1" baseline="30000" dirty="0">
                <a:latin typeface="Arial" charset="0"/>
                <a:cs typeface="Arial" charset="0"/>
              </a:rPr>
              <a:t>30</a:t>
            </a:r>
            <a:r>
              <a:rPr lang="uk-UA" sz="4000" b="1" dirty="0">
                <a:latin typeface="Arial" charset="0"/>
                <a:cs typeface="Arial" charset="0"/>
              </a:rPr>
              <a:t>- (15</a:t>
            </a:r>
            <a:r>
              <a:rPr lang="uk-UA" sz="4000" b="1" baseline="30000" dirty="0">
                <a:latin typeface="Arial" charset="0"/>
                <a:cs typeface="Arial" charset="0"/>
              </a:rPr>
              <a:t>15</a:t>
            </a:r>
            <a:r>
              <a:rPr lang="uk-UA" sz="4000" b="1" dirty="0">
                <a:latin typeface="Arial" charset="0"/>
                <a:cs typeface="Arial" charset="0"/>
              </a:rPr>
              <a:t>-1)( 15</a:t>
            </a:r>
            <a:r>
              <a:rPr lang="uk-UA" sz="4000" b="1" baseline="30000" dirty="0">
                <a:latin typeface="Arial" charset="0"/>
                <a:cs typeface="Arial" charset="0"/>
              </a:rPr>
              <a:t>15</a:t>
            </a:r>
            <a:r>
              <a:rPr lang="uk-UA" sz="4000" b="1" dirty="0">
                <a:latin typeface="Arial" charset="0"/>
                <a:cs typeface="Arial" charset="0"/>
              </a:rPr>
              <a:t>+1)=</a:t>
            </a:r>
          </a:p>
          <a:p>
            <a:pPr>
              <a:defRPr/>
            </a:pPr>
            <a:r>
              <a:rPr lang="uk-UA" sz="4000" b="1" dirty="0">
                <a:latin typeface="Arial" charset="0"/>
                <a:cs typeface="Arial" charset="0"/>
              </a:rPr>
              <a:t>        =15</a:t>
            </a:r>
            <a:r>
              <a:rPr lang="uk-UA" sz="4000" b="1" baseline="30000" dirty="0">
                <a:latin typeface="Arial" charset="0"/>
                <a:cs typeface="Arial" charset="0"/>
              </a:rPr>
              <a:t>30</a:t>
            </a:r>
            <a:r>
              <a:rPr lang="uk-UA" sz="4000" b="1" dirty="0">
                <a:latin typeface="Arial" charset="0"/>
                <a:cs typeface="Arial" charset="0"/>
              </a:rPr>
              <a:t> – 15</a:t>
            </a:r>
            <a:r>
              <a:rPr lang="uk-UA" sz="4000" b="1" baseline="30000" dirty="0">
                <a:latin typeface="Arial" charset="0"/>
                <a:cs typeface="Arial" charset="0"/>
              </a:rPr>
              <a:t>30</a:t>
            </a:r>
            <a:r>
              <a:rPr lang="uk-UA" sz="4000" b="1" dirty="0">
                <a:latin typeface="Arial" charset="0"/>
                <a:cs typeface="Arial" charset="0"/>
              </a:rPr>
              <a:t>+1=1</a:t>
            </a:r>
            <a:r>
              <a:rPr lang="ru-RU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charset="0"/>
                <a:cs typeface="Arial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sp>
        <p:nvSpPr>
          <p:cNvPr id="3072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30724" name="Picture 4" descr="C:\Users\Саша\Desktop\шаблони\56a9c763db1dc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588"/>
            <a:ext cx="9142413" cy="685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5" name="Picture 5" descr="C:\Users\Саша\Desktop\картинки продуктів\Child-at-schoo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7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0" y="0"/>
            <a:ext cx="9296399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5400" b="1" spc="50" dirty="0" err="1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Arial" charset="0"/>
                <a:cs typeface="Arial" charset="0"/>
              </a:rPr>
              <a:t>Підсумок</a:t>
            </a:r>
            <a:r>
              <a:rPr lang="ru-RU" sz="54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Arial" charset="0"/>
                <a:cs typeface="Arial" charset="0"/>
              </a:rPr>
              <a:t> уроку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0" y="4419600"/>
            <a:ext cx="9144000" cy="156966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200" b="1" cap="all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charset="0"/>
                <a:cs typeface="Arial" charset="0"/>
              </a:rPr>
              <a:t>Без </a:t>
            </a:r>
            <a:r>
              <a:rPr lang="ru-RU" sz="3200" b="1" cap="all" dirty="0" err="1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charset="0"/>
                <a:cs typeface="Arial" charset="0"/>
              </a:rPr>
              <a:t>уміння</a:t>
            </a:r>
            <a:r>
              <a:rPr lang="ru-RU" sz="3200" b="1" cap="all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charset="0"/>
                <a:cs typeface="Arial" charset="0"/>
              </a:rPr>
              <a:t>  </a:t>
            </a:r>
            <a:r>
              <a:rPr lang="ru-RU" sz="3200" b="1" cap="all" dirty="0" err="1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charset="0"/>
                <a:cs typeface="Arial" charset="0"/>
              </a:rPr>
              <a:t>долати</a:t>
            </a:r>
            <a:r>
              <a:rPr lang="ru-RU" sz="3200" b="1" cap="all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charset="0"/>
                <a:cs typeface="Arial" charset="0"/>
              </a:rPr>
              <a:t>  </a:t>
            </a:r>
            <a:r>
              <a:rPr lang="ru-RU" sz="3200" b="1" cap="all" dirty="0" err="1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charset="0"/>
                <a:cs typeface="Arial" charset="0"/>
              </a:rPr>
              <a:t>труднощі</a:t>
            </a:r>
            <a:r>
              <a:rPr lang="ru-RU" sz="3200" b="1" cap="all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charset="0"/>
                <a:cs typeface="Arial" charset="0"/>
              </a:rPr>
              <a:t>,</a:t>
            </a:r>
          </a:p>
          <a:p>
            <a:pPr algn="ctr">
              <a:defRPr/>
            </a:pPr>
            <a:r>
              <a:rPr lang="ru-RU" sz="3200" b="1" cap="all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charset="0"/>
                <a:cs typeface="Arial" charset="0"/>
              </a:rPr>
              <a:t>Без  </a:t>
            </a:r>
            <a:r>
              <a:rPr lang="ru-RU" sz="3200" b="1" cap="all" dirty="0" err="1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charset="0"/>
                <a:cs typeface="Arial" charset="0"/>
              </a:rPr>
              <a:t>звички</a:t>
            </a:r>
            <a:r>
              <a:rPr lang="ru-RU" sz="3200" b="1" cap="all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charset="0"/>
                <a:cs typeface="Arial" charset="0"/>
              </a:rPr>
              <a:t>  </a:t>
            </a:r>
            <a:r>
              <a:rPr lang="ru-RU" sz="3200" b="1" cap="all" dirty="0" err="1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charset="0"/>
                <a:cs typeface="Arial" charset="0"/>
              </a:rPr>
              <a:t>працювати</a:t>
            </a:r>
            <a:r>
              <a:rPr lang="ru-RU" sz="3200" b="1" cap="all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charset="0"/>
                <a:cs typeface="Arial" charset="0"/>
              </a:rPr>
              <a:t>,</a:t>
            </a:r>
          </a:p>
          <a:p>
            <a:pPr algn="ctr">
              <a:defRPr/>
            </a:pPr>
            <a:r>
              <a:rPr lang="ru-RU" sz="3200" b="1" cap="all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charset="0"/>
                <a:cs typeface="Arial" charset="0"/>
              </a:rPr>
              <a:t>Без  </a:t>
            </a:r>
            <a:r>
              <a:rPr lang="ru-RU" sz="3200" b="1" cap="all" dirty="0" err="1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charset="0"/>
                <a:cs typeface="Arial" charset="0"/>
              </a:rPr>
              <a:t>Навчання</a:t>
            </a:r>
            <a:r>
              <a:rPr lang="ru-RU" sz="3200" b="1" cap="all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charset="0"/>
                <a:cs typeface="Arial" charset="0"/>
              </a:rPr>
              <a:t>  </a:t>
            </a:r>
            <a:r>
              <a:rPr lang="ru-RU" sz="3200" b="1" cap="all" dirty="0" err="1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charset="0"/>
                <a:cs typeface="Arial" charset="0"/>
              </a:rPr>
              <a:t>немає</a:t>
            </a:r>
            <a:r>
              <a:rPr lang="ru-RU" sz="3200" b="1" cap="all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charset="0"/>
                <a:cs typeface="Arial" charset="0"/>
              </a:rPr>
              <a:t>  </a:t>
            </a:r>
            <a:r>
              <a:rPr lang="ru-RU" sz="3200" b="1" cap="all" dirty="0" err="1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charset="0"/>
                <a:cs typeface="Arial" charset="0"/>
              </a:rPr>
              <a:t>успіху</a:t>
            </a:r>
            <a:r>
              <a:rPr lang="ru-RU" sz="3200" b="1" cap="all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charset="0"/>
                <a:cs typeface="Arial" charset="0"/>
              </a:rPr>
              <a:t>.</a:t>
            </a:r>
            <a:endParaRPr lang="ru-RU" sz="3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effectLst>
                <a:reflection blurRad="12700" stA="28000" endPos="45000" dist="1000" dir="5400000" sy="-100000" algn="bl" rotWithShape="0"/>
              </a:effectLst>
              <a:latin typeface="Arial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5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5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5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sp>
        <p:nvSpPr>
          <p:cNvPr id="31747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31748" name="Picture 4" descr="C:\Users\Саша\Desktop\шаблони\56a9c763db1dc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2413" cy="685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9" name="Picture 5" descr="C:\Users\Саша\Desktop\картинки продуктів\l_sssalesgrowthx120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457200" y="1219200"/>
            <a:ext cx="7772400" cy="110799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6600" b="1" spc="50" dirty="0" err="1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Arial" charset="0"/>
                <a:cs typeface="Arial" charset="0"/>
              </a:rPr>
              <a:t>Зрозуміло</a:t>
            </a:r>
            <a:r>
              <a:rPr lang="ru-RU" sz="66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Arial" charset="0"/>
                <a:cs typeface="Arial" charset="0"/>
              </a:rPr>
              <a:t>!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0" y="2514600"/>
            <a:ext cx="5867399" cy="76944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400" b="1" spc="50" dirty="0" err="1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Arial" charset="0"/>
                <a:cs typeface="Arial" charset="0"/>
              </a:rPr>
              <a:t>Постараюся</a:t>
            </a:r>
            <a:r>
              <a:rPr lang="ru-RU" sz="44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Arial" charset="0"/>
                <a:cs typeface="Arial" charset="0"/>
              </a:rPr>
              <a:t> </a:t>
            </a:r>
            <a:r>
              <a:rPr lang="ru-RU" sz="4400" b="1" spc="50" dirty="0" err="1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Arial" charset="0"/>
                <a:cs typeface="Arial" charset="0"/>
              </a:rPr>
              <a:t>краще</a:t>
            </a:r>
            <a:r>
              <a:rPr lang="ru-RU" sz="44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Arial" charset="0"/>
                <a:cs typeface="Arial" charset="0"/>
              </a:rPr>
              <a:t>!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" y="4038600"/>
            <a:ext cx="4572000" cy="14465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400" b="1" spc="50" dirty="0" err="1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Arial" charset="0"/>
                <a:cs typeface="Arial" charset="0"/>
              </a:rPr>
              <a:t>Ще</a:t>
            </a:r>
            <a:r>
              <a:rPr lang="ru-RU" sz="44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Arial" charset="0"/>
                <a:cs typeface="Arial" charset="0"/>
              </a:rPr>
              <a:t> треба </a:t>
            </a:r>
            <a:r>
              <a:rPr lang="ru-RU" sz="4400" b="1" spc="50" dirty="0" err="1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Arial" charset="0"/>
                <a:cs typeface="Arial" charset="0"/>
              </a:rPr>
              <a:t>вчити</a:t>
            </a:r>
            <a:r>
              <a:rPr lang="ru-RU" sz="44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Arial" charset="0"/>
                <a:cs typeface="Arial" charset="0"/>
              </a:rPr>
              <a:t>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32771" name="Picture 2" descr="C:\Users\Саша\Desktop\шаблони\56a9c763db1dc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-71438" y="0"/>
            <a:ext cx="9215438" cy="6858000"/>
          </a:xfrm>
          <a:noFill/>
        </p:spPr>
      </p:pic>
      <p:sp>
        <p:nvSpPr>
          <p:cNvPr id="4" name="Прямоугольник 3"/>
          <p:cNvSpPr/>
          <p:nvPr/>
        </p:nvSpPr>
        <p:spPr>
          <a:xfrm>
            <a:off x="1974850" y="2967038"/>
            <a:ext cx="185738" cy="923925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charset="0"/>
              <a:cs typeface="Arial" charset="0"/>
            </a:endParaRPr>
          </a:p>
        </p:txBody>
      </p:sp>
      <p:pic>
        <p:nvPicPr>
          <p:cNvPr id="32773" name="Picture 6" descr="C:\Users\Администратор\Desktop\File1881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71550" y="2349500"/>
            <a:ext cx="4679950" cy="395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4" name="Picture 7" descr="C:\Users\Администратор\Desktop\75195043_vopros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994150" y="620713"/>
            <a:ext cx="4970463" cy="2376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1974850" y="2967038"/>
            <a:ext cx="185738" cy="923925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charset="0"/>
              <a:cs typeface="Arial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0" y="914400"/>
            <a:ext cx="9144000" cy="9239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eaLnBrk="0" hangingPunct="0">
              <a:defRPr/>
            </a:pPr>
            <a:r>
              <a:rPr lang="uk-UA" sz="54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Чи все зрозуміло?</a:t>
            </a:r>
            <a:endParaRPr lang="uk-UA" sz="5400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0" accel="50000" fill="hold">
                                          <p:stCondLst>
                                            <p:cond delay="25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0" accel="50000" fill="hold">
                                          <p:stCondLst>
                                            <p:cond delay="25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altLang="ru-RU" smtClean="0"/>
          </a:p>
        </p:txBody>
      </p:sp>
      <p:sp>
        <p:nvSpPr>
          <p:cNvPr id="33795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altLang="ru-RU" smtClean="0"/>
          </a:p>
        </p:txBody>
      </p:sp>
      <p:pic>
        <p:nvPicPr>
          <p:cNvPr id="33796" name="Picture 2" descr="C:\Users\Саша\Desktop\шаблони\56a9c763db1dc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71438" y="0"/>
            <a:ext cx="921543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609600" y="381000"/>
            <a:ext cx="8239917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charset="0"/>
                <a:cs typeface="Arial" charset="0"/>
              </a:rPr>
              <a:t>Домашнє</a:t>
            </a:r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charset="0"/>
                <a:cs typeface="Arial" charset="0"/>
              </a:rPr>
              <a:t> </a:t>
            </a:r>
            <a:r>
              <a:rPr lang="ru-RU" sz="54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charset="0"/>
                <a:cs typeface="Arial" charset="0"/>
              </a:rPr>
              <a:t>завдання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charset="0"/>
              <a:cs typeface="Arial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914400" y="1981200"/>
            <a:ext cx="7400867" cy="4247317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charset="0"/>
                <a:cs typeface="Arial" charset="0"/>
              </a:rPr>
              <a:t>     </a:t>
            </a:r>
            <a:r>
              <a:rPr lang="ru-RU" sz="5400" b="1" dirty="0" err="1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charset="0"/>
                <a:cs typeface="Arial" charset="0"/>
              </a:rPr>
              <a:t>Виконати</a:t>
            </a:r>
            <a:r>
              <a:rPr lang="ru-RU" sz="5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charset="0"/>
                <a:cs typeface="Arial" charset="0"/>
              </a:rPr>
              <a:t>                  </a:t>
            </a:r>
            <a:r>
              <a:rPr lang="ru-RU" sz="5400" b="1" dirty="0" err="1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charset="0"/>
                <a:cs typeface="Arial" charset="0"/>
              </a:rPr>
              <a:t>тестові</a:t>
            </a:r>
            <a:r>
              <a:rPr lang="ru-RU" sz="5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charset="0"/>
                <a:cs typeface="Arial" charset="0"/>
              </a:rPr>
              <a:t> </a:t>
            </a:r>
          </a:p>
          <a:p>
            <a:pPr algn="ctr">
              <a:defRPr/>
            </a:pPr>
            <a:r>
              <a:rPr lang="ru-RU" sz="5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charset="0"/>
                <a:cs typeface="Arial" charset="0"/>
              </a:rPr>
              <a:t>     </a:t>
            </a:r>
            <a:r>
              <a:rPr lang="ru-RU" sz="5400" b="1" dirty="0" err="1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charset="0"/>
                <a:cs typeface="Arial" charset="0"/>
              </a:rPr>
              <a:t>завдання</a:t>
            </a:r>
            <a:endParaRPr lang="ru-RU" sz="5400" b="1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charset="0"/>
              <a:cs typeface="Arial" charset="0"/>
            </a:endParaRPr>
          </a:p>
          <a:p>
            <a:pPr algn="ctr">
              <a:defRPr/>
            </a:pPr>
            <a:r>
              <a:rPr lang="ru-RU" sz="5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charset="0"/>
                <a:cs typeface="Arial" charset="0"/>
              </a:rPr>
              <a:t>на с.138</a:t>
            </a:r>
          </a:p>
          <a:p>
            <a:pPr algn="ctr">
              <a:defRPr/>
            </a:pP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charset="0"/>
              <a:cs typeface="Arial" charset="0"/>
            </a:endParaRPr>
          </a:p>
        </p:txBody>
      </p:sp>
      <p:pic>
        <p:nvPicPr>
          <p:cNvPr id="33799" name="Picture 5" descr="C:\Users\Саша\Desktop\картинки продуктів\5623b331e4f08.jpg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3400" y="1905000"/>
            <a:ext cx="2976563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800" name="Picture 5" descr="C:\Users\Саша\Desktop\картинки продуктів\5623b331e4f08.jpg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5800" y="2057400"/>
            <a:ext cx="2976563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34819" name="Picture 2" descr="C:\Users\Саша\Desktop\шаблони\56a9c763db1dc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-71438" y="0"/>
            <a:ext cx="9215438" cy="6858000"/>
          </a:xfrm>
          <a:noFill/>
        </p:spPr>
      </p:pic>
      <p:pic>
        <p:nvPicPr>
          <p:cNvPr id="34820" name="Picture 4" descr="C:\Users\Администратор\Desktop\16726_900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-731617">
            <a:off x="2776538" y="2459038"/>
            <a:ext cx="4819650" cy="3995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457200" y="838201"/>
            <a:ext cx="8308255" cy="1200329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72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charset="0"/>
                <a:cs typeface="Arial" charset="0"/>
              </a:rPr>
              <a:t>Дякую</a:t>
            </a:r>
            <a:r>
              <a:rPr lang="ru-RU" sz="7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charset="0"/>
                <a:cs typeface="Arial" charset="0"/>
              </a:rPr>
              <a:t> за урок !</a:t>
            </a:r>
          </a:p>
        </p:txBody>
      </p:sp>
      <p:pic>
        <p:nvPicPr>
          <p:cNvPr id="34822" name="Picture 4" descr="C:\Users\Администратор\Desktop\16726_900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-731617">
            <a:off x="2806700" y="2398713"/>
            <a:ext cx="4819650" cy="3995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0" accel="50000" fill="hold">
                                          <p:stCondLst>
                                            <p:cond delay="25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0" accel="50000" fill="hold">
                                          <p:stCondLst>
                                            <p:cond delay="25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7172" name="Picture 4" descr="C:\Users\Саша\Desktop\шаблони\56a9c763db1dc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2413" cy="685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1" y="304801"/>
            <a:ext cx="8839199" cy="2923877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defRPr/>
            </a:pPr>
            <a:r>
              <a:rPr lang="uk-UA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charset="0"/>
                <a:cs typeface="Arial" charset="0"/>
              </a:rPr>
              <a:t>             4)  (х+6)</a:t>
            </a:r>
            <a:r>
              <a:rPr lang="uk-UA" sz="2400" baseline="300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charset="0"/>
                <a:cs typeface="Arial" charset="0"/>
              </a:rPr>
              <a:t>2</a:t>
            </a:r>
            <a:r>
              <a:rPr lang="uk-UA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charset="0"/>
                <a:cs typeface="Arial" charset="0"/>
              </a:rPr>
              <a:t> =(х-6)(х+6);         5) (х-3)</a:t>
            </a:r>
            <a:r>
              <a:rPr lang="uk-UA" sz="2400" baseline="300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charset="0"/>
                <a:cs typeface="Arial" charset="0"/>
              </a:rPr>
              <a:t>2</a:t>
            </a:r>
            <a:r>
              <a:rPr lang="uk-UA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charset="0"/>
                <a:cs typeface="Arial" charset="0"/>
              </a:rPr>
              <a:t>=(х+3)(х-3);</a:t>
            </a:r>
          </a:p>
          <a:p>
            <a:pPr>
              <a:defRPr/>
            </a:pPr>
            <a:r>
              <a:rPr lang="uk-UA" sz="2400" i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charset="0"/>
                <a:cs typeface="Arial" charset="0"/>
              </a:rPr>
              <a:t>               х</a:t>
            </a:r>
            <a:r>
              <a:rPr lang="uk-UA" sz="2400" i="1" baseline="300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charset="0"/>
                <a:cs typeface="Arial" charset="0"/>
              </a:rPr>
              <a:t>2</a:t>
            </a:r>
            <a:r>
              <a:rPr lang="uk-UA" sz="2400" i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charset="0"/>
                <a:cs typeface="Arial" charset="0"/>
              </a:rPr>
              <a:t>+12х+36=х</a:t>
            </a:r>
            <a:r>
              <a:rPr lang="uk-UA" sz="2400" i="1" baseline="300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charset="0"/>
                <a:cs typeface="Arial" charset="0"/>
              </a:rPr>
              <a:t>2</a:t>
            </a:r>
            <a:r>
              <a:rPr lang="uk-UA" sz="2400" i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charset="0"/>
                <a:cs typeface="Arial" charset="0"/>
              </a:rPr>
              <a:t> - 36;                х</a:t>
            </a:r>
            <a:r>
              <a:rPr lang="uk-UA" sz="2400" i="1" baseline="300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charset="0"/>
                <a:cs typeface="Arial" charset="0"/>
              </a:rPr>
              <a:t>2</a:t>
            </a:r>
            <a:r>
              <a:rPr lang="uk-UA" sz="2400" i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charset="0"/>
                <a:cs typeface="Arial" charset="0"/>
              </a:rPr>
              <a:t>-6х+9=х</a:t>
            </a:r>
            <a:r>
              <a:rPr lang="uk-UA" sz="2400" i="1" baseline="300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charset="0"/>
                <a:cs typeface="Arial" charset="0"/>
              </a:rPr>
              <a:t>2</a:t>
            </a:r>
            <a:r>
              <a:rPr lang="uk-UA" sz="2400" i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charset="0"/>
                <a:cs typeface="Arial" charset="0"/>
              </a:rPr>
              <a:t> - 9;</a:t>
            </a:r>
            <a:endParaRPr lang="uk-UA" sz="2400" dirty="0">
              <a:solidFill>
                <a:schemeClr val="tx1">
                  <a:lumMod val="95000"/>
                  <a:lumOff val="5000"/>
                </a:schemeClr>
              </a:solidFill>
              <a:latin typeface="Arial" charset="0"/>
              <a:cs typeface="Arial" charset="0"/>
            </a:endParaRPr>
          </a:p>
          <a:p>
            <a:pPr>
              <a:defRPr/>
            </a:pPr>
            <a:r>
              <a:rPr lang="uk-UA" sz="2400" i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charset="0"/>
                <a:cs typeface="Arial" charset="0"/>
              </a:rPr>
              <a:t>               12х= -36-36;                          6х= -9-9;</a:t>
            </a:r>
            <a:endParaRPr lang="uk-UA" sz="2400" dirty="0">
              <a:solidFill>
                <a:schemeClr val="tx1">
                  <a:lumMod val="95000"/>
                  <a:lumOff val="5000"/>
                </a:schemeClr>
              </a:solidFill>
              <a:latin typeface="Arial" charset="0"/>
              <a:cs typeface="Arial" charset="0"/>
            </a:endParaRPr>
          </a:p>
          <a:p>
            <a:pPr>
              <a:defRPr/>
            </a:pPr>
            <a:r>
              <a:rPr lang="uk-UA" sz="2400" i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charset="0"/>
                <a:cs typeface="Arial" charset="0"/>
              </a:rPr>
              <a:t>                 12х= -72;                             -6х= -18;</a:t>
            </a:r>
            <a:endParaRPr lang="uk-UA" sz="2400" dirty="0">
              <a:solidFill>
                <a:schemeClr val="tx1">
                  <a:lumMod val="95000"/>
                  <a:lumOff val="5000"/>
                </a:schemeClr>
              </a:solidFill>
              <a:latin typeface="Arial" charset="0"/>
              <a:cs typeface="Arial" charset="0"/>
            </a:endParaRPr>
          </a:p>
          <a:p>
            <a:pPr>
              <a:defRPr/>
            </a:pPr>
            <a:r>
              <a:rPr lang="uk-UA" sz="2400" i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charset="0"/>
                <a:cs typeface="Arial" charset="0"/>
              </a:rPr>
              <a:t>                     х= -6.                                 х=3 .  </a:t>
            </a:r>
            <a:endParaRPr lang="uk-UA" sz="2400" dirty="0">
              <a:solidFill>
                <a:schemeClr val="tx1">
                  <a:lumMod val="95000"/>
                  <a:lumOff val="5000"/>
                </a:schemeClr>
              </a:solidFill>
              <a:latin typeface="Arial" charset="0"/>
              <a:cs typeface="Arial" charset="0"/>
            </a:endParaRPr>
          </a:p>
          <a:p>
            <a:pPr>
              <a:defRPr/>
            </a:pPr>
            <a:r>
              <a:rPr lang="uk-UA" sz="2400" b="1" dirty="0">
                <a:latin typeface="Arial" charset="0"/>
                <a:cs typeface="Arial" charset="0"/>
              </a:rPr>
              <a:t>                    Відповідь: -6                 </a:t>
            </a:r>
            <a:r>
              <a:rPr lang="uk-UA" sz="2400" b="1" dirty="0" err="1">
                <a:latin typeface="Arial" charset="0"/>
                <a:cs typeface="Arial" charset="0"/>
              </a:rPr>
              <a:t>Відповідь</a:t>
            </a:r>
            <a:r>
              <a:rPr lang="uk-UA" sz="2400" b="1" dirty="0">
                <a:latin typeface="Arial" charset="0"/>
                <a:cs typeface="Arial" charset="0"/>
              </a:rPr>
              <a:t>: 3</a:t>
            </a:r>
            <a:r>
              <a:rPr lang="uk-UA" sz="3200" dirty="0">
                <a:latin typeface="Arial" charset="0"/>
                <a:cs typeface="Arial" charset="0"/>
              </a:rPr>
              <a:t> </a:t>
            </a:r>
          </a:p>
          <a:p>
            <a:pPr algn="ctr">
              <a:defRPr/>
            </a:pPr>
            <a:r>
              <a:rPr lang="ru-RU" sz="3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charset="0"/>
                <a:cs typeface="Arial" charset="0"/>
              </a:rPr>
              <a:t> 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762000" y="2743201"/>
            <a:ext cx="7712671" cy="4616648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defRPr/>
            </a:pPr>
            <a:r>
              <a:rPr lang="uk-UA" sz="2400" b="1" dirty="0">
                <a:latin typeface="Arial" charset="0"/>
                <a:cs typeface="Arial" charset="0"/>
              </a:rPr>
              <a:t>6) При якому значенні а  значення виразу</a:t>
            </a:r>
          </a:p>
          <a:p>
            <a:pPr>
              <a:defRPr/>
            </a:pPr>
            <a:r>
              <a:rPr lang="uk-UA" sz="2400" i="1" dirty="0">
                <a:latin typeface="Arial" charset="0"/>
                <a:cs typeface="Arial" charset="0"/>
              </a:rPr>
              <a:t> </a:t>
            </a:r>
            <a:r>
              <a:rPr lang="uk-UA" sz="2400" b="1" i="1" dirty="0">
                <a:latin typeface="Arial" charset="0"/>
                <a:cs typeface="Arial" charset="0"/>
              </a:rPr>
              <a:t>а</a:t>
            </a:r>
            <a:r>
              <a:rPr lang="ru-RU" sz="2400" b="1" i="1" dirty="0">
                <a:latin typeface="Arial" charset="0"/>
                <a:cs typeface="Arial" charset="0"/>
              </a:rPr>
              <a:t> ²</a:t>
            </a:r>
            <a:r>
              <a:rPr lang="uk-UA" sz="2400" b="1" i="1" dirty="0">
                <a:latin typeface="Arial" charset="0"/>
                <a:cs typeface="Arial" charset="0"/>
              </a:rPr>
              <a:t> -6а+3     дорівнює 10.</a:t>
            </a:r>
          </a:p>
          <a:p>
            <a:pPr>
              <a:defRPr/>
            </a:pPr>
            <a:r>
              <a:rPr lang="uk-UA" sz="2400" b="1" dirty="0">
                <a:latin typeface="Arial" charset="0"/>
                <a:cs typeface="Arial" charset="0"/>
              </a:rPr>
              <a:t> при а=7 або а=1, бо</a:t>
            </a:r>
          </a:p>
          <a:p>
            <a:pPr>
              <a:defRPr/>
            </a:pPr>
            <a:r>
              <a:rPr lang="uk-UA" sz="2400" b="1" dirty="0">
                <a:latin typeface="Arial" charset="0"/>
                <a:cs typeface="Arial" charset="0"/>
              </a:rPr>
              <a:t> </a:t>
            </a:r>
            <a:r>
              <a:rPr lang="uk-UA" sz="2400" b="1" i="1" dirty="0">
                <a:latin typeface="Arial" charset="0"/>
                <a:cs typeface="Arial" charset="0"/>
              </a:rPr>
              <a:t>а</a:t>
            </a:r>
            <a:r>
              <a:rPr lang="ru-RU" sz="2400" b="1" i="1" dirty="0">
                <a:latin typeface="Arial" charset="0"/>
                <a:cs typeface="Arial" charset="0"/>
              </a:rPr>
              <a:t> ²</a:t>
            </a:r>
            <a:r>
              <a:rPr lang="uk-UA" sz="2400" b="1" i="1" dirty="0">
                <a:latin typeface="Arial" charset="0"/>
                <a:cs typeface="Arial" charset="0"/>
              </a:rPr>
              <a:t> -6а+3=10;</a:t>
            </a:r>
          </a:p>
          <a:p>
            <a:pPr>
              <a:defRPr/>
            </a:pPr>
            <a:r>
              <a:rPr lang="uk-UA" sz="2400" b="1" i="1" dirty="0">
                <a:latin typeface="Arial" charset="0"/>
                <a:cs typeface="Arial" charset="0"/>
              </a:rPr>
              <a:t> а</a:t>
            </a:r>
            <a:r>
              <a:rPr lang="ru-RU" sz="2400" b="1" i="1" dirty="0">
                <a:latin typeface="Arial" charset="0"/>
                <a:cs typeface="Arial" charset="0"/>
              </a:rPr>
              <a:t> ²</a:t>
            </a:r>
            <a:r>
              <a:rPr lang="uk-UA" sz="2400" b="1" i="1" dirty="0">
                <a:latin typeface="Arial" charset="0"/>
                <a:cs typeface="Arial" charset="0"/>
              </a:rPr>
              <a:t> -6а+3-10=0;</a:t>
            </a:r>
          </a:p>
          <a:p>
            <a:pPr>
              <a:defRPr/>
            </a:pPr>
            <a:r>
              <a:rPr lang="uk-UA" sz="2400" b="1" i="1" dirty="0">
                <a:latin typeface="Arial" charset="0"/>
                <a:cs typeface="Arial" charset="0"/>
              </a:rPr>
              <a:t> (а</a:t>
            </a:r>
            <a:r>
              <a:rPr lang="ru-RU" sz="2400" b="1" i="1" dirty="0">
                <a:latin typeface="Arial" charset="0"/>
                <a:cs typeface="Arial" charset="0"/>
              </a:rPr>
              <a:t> ²</a:t>
            </a:r>
            <a:r>
              <a:rPr lang="uk-UA" sz="2400" b="1" i="1" dirty="0">
                <a:latin typeface="Arial" charset="0"/>
                <a:cs typeface="Arial" charset="0"/>
              </a:rPr>
              <a:t> -6а+9)-9-7=0;</a:t>
            </a:r>
          </a:p>
          <a:p>
            <a:pPr>
              <a:defRPr/>
            </a:pPr>
            <a:r>
              <a:rPr lang="uk-UA" sz="2400" b="1" i="1" dirty="0">
                <a:latin typeface="Arial" charset="0"/>
                <a:cs typeface="Arial" charset="0"/>
              </a:rPr>
              <a:t> </a:t>
            </a:r>
            <a:r>
              <a:rPr lang="ru-RU" sz="2400" b="1" i="1" dirty="0">
                <a:latin typeface="Arial" charset="0"/>
                <a:cs typeface="Arial" charset="0"/>
              </a:rPr>
              <a:t>(</a:t>
            </a:r>
            <a:r>
              <a:rPr lang="uk-UA" sz="2400" b="1" i="1" dirty="0">
                <a:latin typeface="Arial" charset="0"/>
                <a:cs typeface="Arial" charset="0"/>
              </a:rPr>
              <a:t>а</a:t>
            </a:r>
            <a:r>
              <a:rPr lang="ru-RU" sz="2400" b="1" i="1" dirty="0">
                <a:latin typeface="Arial" charset="0"/>
                <a:cs typeface="Arial" charset="0"/>
              </a:rPr>
              <a:t>-3)</a:t>
            </a:r>
            <a:r>
              <a:rPr lang="ru-RU" sz="2400" b="1" i="1" baseline="30000" dirty="0">
                <a:latin typeface="Arial" charset="0"/>
                <a:cs typeface="Arial" charset="0"/>
              </a:rPr>
              <a:t>2 </a:t>
            </a:r>
            <a:r>
              <a:rPr lang="ru-RU" sz="2400" b="1" i="1" dirty="0">
                <a:latin typeface="Arial" charset="0"/>
                <a:cs typeface="Arial" charset="0"/>
              </a:rPr>
              <a:t>-1</a:t>
            </a:r>
            <a:r>
              <a:rPr lang="uk-UA" sz="2400" b="1" i="1" dirty="0">
                <a:latin typeface="Arial" charset="0"/>
                <a:cs typeface="Arial" charset="0"/>
              </a:rPr>
              <a:t>6=0;</a:t>
            </a:r>
          </a:p>
          <a:p>
            <a:pPr>
              <a:defRPr/>
            </a:pPr>
            <a:r>
              <a:rPr lang="uk-UA" sz="2400" b="1" i="1" dirty="0">
                <a:latin typeface="Arial" charset="0"/>
                <a:cs typeface="Arial" charset="0"/>
              </a:rPr>
              <a:t>(а-3-4)(а-3+4)=о;</a:t>
            </a:r>
          </a:p>
          <a:p>
            <a:pPr>
              <a:defRPr/>
            </a:pPr>
            <a:r>
              <a:rPr lang="uk-UA" sz="2400" b="1" i="1" dirty="0">
                <a:latin typeface="Arial" charset="0"/>
                <a:cs typeface="Arial" charset="0"/>
              </a:rPr>
              <a:t>(а-7)(а-1)=0; а-7=о або а+1=о;</a:t>
            </a:r>
            <a:endParaRPr lang="uk-UA" sz="2400" dirty="0">
              <a:latin typeface="Arial" charset="0"/>
              <a:cs typeface="Arial" charset="0"/>
            </a:endParaRPr>
          </a:p>
          <a:p>
            <a:pPr>
              <a:defRPr/>
            </a:pPr>
            <a:r>
              <a:rPr lang="uk-UA" sz="2400" b="1" i="1" dirty="0">
                <a:latin typeface="Arial" charset="0"/>
                <a:cs typeface="Arial" charset="0"/>
              </a:rPr>
              <a:t>                       а=7   або  а=-1</a:t>
            </a:r>
            <a:endParaRPr lang="uk-UA" sz="2400" dirty="0">
              <a:latin typeface="Arial" charset="0"/>
              <a:cs typeface="Arial" charset="0"/>
            </a:endParaRPr>
          </a:p>
          <a:p>
            <a:pPr algn="ctr">
              <a:defRPr/>
            </a:pP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charset="0"/>
              <a:cs typeface="Arial" charset="0"/>
            </a:endParaRPr>
          </a:p>
        </p:txBody>
      </p:sp>
      <p:pic>
        <p:nvPicPr>
          <p:cNvPr id="7175" name="Picture 5" descr="dd36efffaaed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62600" y="3206750"/>
            <a:ext cx="2819400" cy="3252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6" name="Picture 5" descr="dd36efffaaed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62600" y="3200400"/>
            <a:ext cx="2819400" cy="3252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sp>
        <p:nvSpPr>
          <p:cNvPr id="8195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8196" name="Picture 4" descr="C:\Users\Саша\Desktop\шаблони\56a9c763db1dc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88" y="0"/>
            <a:ext cx="9142412" cy="7085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1975135" y="2967335"/>
            <a:ext cx="383438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charset="0"/>
                <a:cs typeface="Arial" charset="0"/>
              </a:rPr>
              <a:t> </a:t>
            </a:r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1066800" y="2057400"/>
            <a:ext cx="6781800" cy="415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altLang="ru-RU" sz="4400" b="1"/>
              <a:t> 1-  225         </a:t>
            </a:r>
            <a:r>
              <a:rPr lang="uk-UA" altLang="ru-RU" sz="4400" b="1">
                <a:solidFill>
                  <a:srgbClr val="FF0000"/>
                </a:solidFill>
              </a:rPr>
              <a:t>Б</a:t>
            </a:r>
            <a:r>
              <a:rPr lang="uk-UA" altLang="ru-RU" sz="4400" b="1"/>
              <a:t>  </a:t>
            </a:r>
          </a:p>
          <a:p>
            <a:r>
              <a:rPr lang="uk-UA" altLang="ru-RU" sz="4400" b="1"/>
              <a:t> 2-  5000        </a:t>
            </a:r>
            <a:r>
              <a:rPr lang="uk-UA" altLang="ru-RU" sz="4400" b="1">
                <a:solidFill>
                  <a:srgbClr val="FF0000"/>
                </a:solidFill>
              </a:rPr>
              <a:t>І</a:t>
            </a:r>
            <a:r>
              <a:rPr lang="uk-UA" altLang="ru-RU" sz="4400" b="1"/>
              <a:t>  </a:t>
            </a:r>
          </a:p>
          <a:p>
            <a:r>
              <a:rPr lang="uk-UA" altLang="ru-RU" sz="4400" b="1"/>
              <a:t> 3-   1             </a:t>
            </a:r>
            <a:r>
              <a:rPr lang="uk-UA" altLang="ru-RU" sz="4400" b="1">
                <a:solidFill>
                  <a:srgbClr val="FF0000"/>
                </a:solidFill>
              </a:rPr>
              <a:t>З</a:t>
            </a:r>
            <a:r>
              <a:rPr lang="uk-UA" altLang="ru-RU" sz="4400" b="1"/>
              <a:t> </a:t>
            </a:r>
          </a:p>
          <a:p>
            <a:r>
              <a:rPr lang="uk-UA" altLang="ru-RU" sz="4400" b="1"/>
              <a:t> 4-   (-6)         </a:t>
            </a:r>
            <a:r>
              <a:rPr lang="uk-UA" altLang="ru-RU" sz="4400" b="1">
                <a:solidFill>
                  <a:srgbClr val="FF0000"/>
                </a:solidFill>
              </a:rPr>
              <a:t>Н</a:t>
            </a:r>
            <a:r>
              <a:rPr lang="uk-UA" altLang="ru-RU" sz="4400" b="1"/>
              <a:t>  </a:t>
            </a:r>
          </a:p>
          <a:p>
            <a:r>
              <a:rPr lang="uk-UA" altLang="ru-RU" sz="4400" b="1"/>
              <a:t> 5-   3             </a:t>
            </a:r>
            <a:r>
              <a:rPr lang="uk-UA" altLang="ru-RU" sz="4400" b="1">
                <a:solidFill>
                  <a:srgbClr val="FF0000"/>
                </a:solidFill>
              </a:rPr>
              <a:t>Е</a:t>
            </a:r>
            <a:r>
              <a:rPr lang="uk-UA" altLang="ru-RU" sz="4400" b="1"/>
              <a:t> </a:t>
            </a:r>
          </a:p>
          <a:p>
            <a:r>
              <a:rPr lang="uk-UA" altLang="ru-RU" sz="4400" b="1"/>
              <a:t> 6- 7 або -1   </a:t>
            </a:r>
            <a:r>
              <a:rPr lang="uk-UA" altLang="ru-RU" sz="4400" b="1">
                <a:solidFill>
                  <a:srgbClr val="FF0000"/>
                </a:solidFill>
              </a:rPr>
              <a:t>С</a:t>
            </a:r>
            <a:endParaRPr lang="uk-UA" altLang="ru-RU" sz="4400">
              <a:solidFill>
                <a:srgbClr val="FF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04800" y="304800"/>
            <a:ext cx="8458199" cy="156966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9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charset="0"/>
                <a:cs typeface="Arial" charset="0"/>
              </a:rPr>
              <a:t>Б І З Н Е С</a:t>
            </a:r>
          </a:p>
        </p:txBody>
      </p:sp>
      <p:pic>
        <p:nvPicPr>
          <p:cNvPr id="8" name="Picture 4" descr="Рисунок1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05400" y="1536700"/>
            <a:ext cx="3694113" cy="501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2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2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" dur="2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" dur="2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" dur="2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9219" name="Picture 2" descr="C:\Users\Саша\Desktop\шаблони\56a9c763db1dc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-71438" y="0"/>
            <a:ext cx="9215438" cy="6858000"/>
          </a:xfrm>
          <a:noFill/>
        </p:spPr>
      </p:pic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228600" y="-68263"/>
          <a:ext cx="8686800" cy="6590984"/>
        </p:xfrm>
        <a:graphic>
          <a:graphicData uri="http://schemas.openxmlformats.org/drawingml/2006/table">
            <a:tbl>
              <a:tblPr/>
              <a:tblGrid>
                <a:gridCol w="2879725"/>
                <a:gridCol w="2903538"/>
                <a:gridCol w="2903537"/>
              </a:tblGrid>
              <a:tr h="360363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                                   Бізнес – план</a:t>
                      </a:r>
                    </a:p>
                  </a:txBody>
                  <a:tcPr marL="64262" marR="6426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</a:tr>
              <a:tr h="360363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                                    Листок оцінювання</a:t>
                      </a:r>
                    </a:p>
                  </a:txBody>
                  <a:tcPr marL="64262" marR="6426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</a:tr>
              <a:tr h="7223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1.Домашнє завдання</a:t>
                      </a:r>
                    </a:p>
                  </a:txBody>
                  <a:tcPr marL="64262" marR="6426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Збір інформації</a:t>
                      </a:r>
                    </a:p>
                  </a:txBody>
                  <a:tcPr marL="64262" marR="6426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                         2б</a:t>
                      </a:r>
                    </a:p>
                  </a:txBody>
                  <a:tcPr marL="64262" marR="6426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22313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 Тренажер</a:t>
                      </a:r>
                    </a:p>
                  </a:txBody>
                  <a:tcPr marL="64262" marR="6426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«Моє село»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(збори жителів)</a:t>
                      </a:r>
                    </a:p>
                  </a:txBody>
                  <a:tcPr marL="64262" marR="6426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Тести                        1б</a:t>
                      </a:r>
                    </a:p>
                  </a:txBody>
                  <a:tcPr marL="64262" marR="6426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22313">
                <a:tc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Кількість жителів</a:t>
                      </a:r>
                    </a:p>
                  </a:txBody>
                  <a:tcPr marL="64262" marR="6426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                          1б</a:t>
                      </a:r>
                    </a:p>
                  </a:txBody>
                  <a:tcPr marL="64262" marR="6426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223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3.Районні ЗМІ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Журналісти</a:t>
                      </a:r>
                    </a:p>
                  </a:txBody>
                  <a:tcPr marL="64262" marR="6426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Пошук підприємства</a:t>
                      </a:r>
                    </a:p>
                  </a:txBody>
                  <a:tcPr marL="64262" marR="6426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                          2б</a:t>
                      </a:r>
                    </a:p>
                  </a:txBody>
                  <a:tcPr marL="64262" marR="6426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207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4.Фінансування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(пошук інвесторів)</a:t>
                      </a:r>
                    </a:p>
                  </a:txBody>
                  <a:tcPr marL="64262" marR="6426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Назва установи банку</a:t>
                      </a:r>
                    </a:p>
                  </a:txBody>
                  <a:tcPr marL="64262" marR="6426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                               2б</a:t>
                      </a:r>
                    </a:p>
                  </a:txBody>
                  <a:tcPr marL="64262" marR="6426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810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5.Вид діяльності</a:t>
                      </a:r>
                    </a:p>
                  </a:txBody>
                  <a:tcPr marL="64262" marR="6426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uk-UA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4262" marR="6426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2б</a:t>
                      </a:r>
                    </a:p>
                  </a:txBody>
                  <a:tcPr marL="64262" marR="6426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0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6. Кошти інвесторів</a:t>
                      </a:r>
                    </a:p>
                  </a:txBody>
                  <a:tcPr marL="64262" marR="6426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uk-UA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4262" marR="6426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2б         </a:t>
                      </a:r>
                    </a:p>
                  </a:txBody>
                  <a:tcPr marL="64262" marR="6426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0363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Загальна кількість балів</a:t>
                      </a:r>
                    </a:p>
                  </a:txBody>
                  <a:tcPr marL="64262" marR="6426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uk-UA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4262" marR="6426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0363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Оцінка</a:t>
                      </a:r>
                    </a:p>
                  </a:txBody>
                  <a:tcPr marL="64262" marR="6426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uk-UA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4262" marR="6426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sp>
        <p:nvSpPr>
          <p:cNvPr id="1024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10244" name="Picture 4" descr="C:\Users\Саша\Desktop\шаблони\56a9c763db1dc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88" y="1588"/>
            <a:ext cx="9142412" cy="685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9" name="Rectangle 5"/>
          <p:cNvSpPr>
            <a:spLocks noChangeArrowheads="1"/>
          </p:cNvSpPr>
          <p:nvPr/>
        </p:nvSpPr>
        <p:spPr bwMode="auto">
          <a:xfrm>
            <a:off x="0" y="533400"/>
            <a:ext cx="9088438" cy="304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uk-UA" altLang="ru-RU" sz="4800" b="1" i="1">
                <a:solidFill>
                  <a:srgbClr val="7030A0"/>
                </a:solidFill>
                <a:latin typeface="Tahoma" pitchFamily="34" charset="0"/>
                <a:cs typeface="Times New Roman" pitchFamily="18" charset="0"/>
              </a:rPr>
              <a:t>       </a:t>
            </a:r>
            <a:r>
              <a:rPr lang="uk-UA" altLang="ru-RU" sz="4800" b="1" i="1">
                <a:solidFill>
                  <a:srgbClr val="7030A0"/>
                </a:solidFill>
                <a:cs typeface="Times New Roman" pitchFamily="18" charset="0"/>
              </a:rPr>
              <a:t>Застосування формул</a:t>
            </a:r>
          </a:p>
          <a:p>
            <a:pPr eaLnBrk="0" hangingPunct="0"/>
            <a:r>
              <a:rPr lang="uk-UA" altLang="ru-RU" sz="4800" b="1" i="1">
                <a:solidFill>
                  <a:srgbClr val="7030A0"/>
                </a:solidFill>
                <a:cs typeface="Times New Roman" pitchFamily="18" charset="0"/>
              </a:rPr>
              <a:t>     скороченого множення</a:t>
            </a:r>
          </a:p>
          <a:p>
            <a:pPr eaLnBrk="0" hangingPunct="0"/>
            <a:r>
              <a:rPr lang="uk-UA" altLang="ru-RU" sz="4800" b="1" i="1">
                <a:solidFill>
                  <a:srgbClr val="7030A0"/>
                </a:solidFill>
                <a:cs typeface="Times New Roman" pitchFamily="18" charset="0"/>
              </a:rPr>
              <a:t>         для розкладання </a:t>
            </a:r>
          </a:p>
          <a:p>
            <a:pPr eaLnBrk="0" hangingPunct="0"/>
            <a:r>
              <a:rPr lang="uk-UA" altLang="ru-RU" sz="4800" b="1" i="1">
                <a:solidFill>
                  <a:srgbClr val="7030A0"/>
                </a:solidFill>
                <a:cs typeface="Times New Roman" pitchFamily="18" charset="0"/>
              </a:rPr>
              <a:t>многочленів на множники. </a:t>
            </a:r>
            <a:endParaRPr lang="uk-UA" altLang="ru-RU" sz="4800" i="1">
              <a:solidFill>
                <a:srgbClr val="7030A0"/>
              </a:solidFill>
            </a:endParaRPr>
          </a:p>
        </p:txBody>
      </p:sp>
      <p:sp>
        <p:nvSpPr>
          <p:cNvPr id="6150" name="Rectangle 6"/>
          <p:cNvSpPr>
            <a:spLocks noChangeArrowheads="1"/>
          </p:cNvSpPr>
          <p:nvPr/>
        </p:nvSpPr>
        <p:spPr bwMode="auto">
          <a:xfrm>
            <a:off x="1981200" y="3810000"/>
            <a:ext cx="6948488" cy="212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uk-UA" altLang="ru-RU" sz="4000" b="1">
                <a:solidFill>
                  <a:srgbClr val="0000FF"/>
                </a:solidFill>
                <a:latin typeface="Tahoma" pitchFamily="34" charset="0"/>
                <a:cs typeface="Times New Roman" pitchFamily="18" charset="0"/>
              </a:rPr>
              <a:t>                   </a:t>
            </a:r>
            <a:r>
              <a:rPr lang="uk-UA" altLang="ru-RU" sz="4400" b="1">
                <a:solidFill>
                  <a:srgbClr val="0000FF"/>
                </a:solidFill>
                <a:latin typeface="Tahoma" pitchFamily="34" charset="0"/>
                <a:cs typeface="Times New Roman" pitchFamily="18" charset="0"/>
              </a:rPr>
              <a:t>Бізнес-урок </a:t>
            </a:r>
          </a:p>
          <a:p>
            <a:pPr eaLnBrk="0" hangingPunct="0"/>
            <a:r>
              <a:rPr lang="uk-UA" altLang="ru-RU" sz="4400" b="1">
                <a:solidFill>
                  <a:srgbClr val="0000FF"/>
                </a:solidFill>
                <a:latin typeface="Tahoma" pitchFamily="34" charset="0"/>
                <a:cs typeface="Times New Roman" pitchFamily="18" charset="0"/>
              </a:rPr>
              <a:t>        у рамках проекту</a:t>
            </a:r>
          </a:p>
          <a:p>
            <a:pPr eaLnBrk="0" hangingPunct="0"/>
            <a:r>
              <a:rPr lang="uk-UA" altLang="ru-RU" sz="4400">
                <a:solidFill>
                  <a:srgbClr val="493E24"/>
                </a:solidFill>
                <a:latin typeface="Tahoma" pitchFamily="34" charset="0"/>
                <a:cs typeface="Times New Roman" pitchFamily="18" charset="0"/>
              </a:rPr>
              <a:t> </a:t>
            </a:r>
            <a:r>
              <a:rPr lang="uk-UA" altLang="ru-RU" sz="4400" b="1" i="1">
                <a:solidFill>
                  <a:srgbClr val="FF0000"/>
                </a:solidFill>
                <a:latin typeface="Tahoma" pitchFamily="34" charset="0"/>
                <a:cs typeface="Times New Roman" pitchFamily="18" charset="0"/>
              </a:rPr>
              <a:t> </a:t>
            </a:r>
            <a:r>
              <a:rPr lang="uk-UA" altLang="ru-RU" sz="4400" b="1" i="1">
                <a:solidFill>
                  <a:srgbClr val="FF0000"/>
                </a:solidFill>
                <a:cs typeface="Times New Roman" pitchFamily="18" charset="0"/>
              </a:rPr>
              <a:t>   “Село майбутнього”</a:t>
            </a:r>
            <a:endParaRPr lang="uk-UA" altLang="ru-RU" sz="4400"/>
          </a:p>
        </p:txBody>
      </p:sp>
      <p:pic>
        <p:nvPicPr>
          <p:cNvPr id="10247" name="Picture 7" descr="C:\Users\Саша\Desktop\картинки продуктів\Стол для проведения тренингов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600" y="3733800"/>
            <a:ext cx="2667000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3000"/>
                                        <p:tgtEl>
                                          <p:spTgt spid="61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3000"/>
                                        <p:tgtEl>
                                          <p:spTgt spid="61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3000"/>
                                        <p:tgtEl>
                                          <p:spTgt spid="61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3000"/>
                                        <p:tgtEl>
                                          <p:spTgt spid="61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0" dur="3000" fill="hold"/>
                                        <p:tgtEl>
                                          <p:spTgt spid="61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2" dur="3000" fill="hold"/>
                                        <p:tgtEl>
                                          <p:spTgt spid="61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4" dur="3000" fill="hold"/>
                                        <p:tgtEl>
                                          <p:spTgt spid="61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11267" name="Picture 2" descr="C:\Users\Саша\Desktop\шаблони\56a9c763db1dc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-71438" y="0"/>
            <a:ext cx="9215438" cy="6858000"/>
          </a:xfrm>
          <a:noFill/>
        </p:spPr>
      </p:pic>
      <p:sp>
        <p:nvSpPr>
          <p:cNvPr id="5124" name="Rectangle 4"/>
          <p:cNvSpPr>
            <a:spLocks noChangeArrowheads="1"/>
          </p:cNvSpPr>
          <p:nvPr/>
        </p:nvSpPr>
        <p:spPr bwMode="auto">
          <a:xfrm>
            <a:off x="0" y="990600"/>
            <a:ext cx="8382000" cy="3970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3200400" eaLnBrk="0" hangingPunct="0"/>
            <a:r>
              <a:rPr lang="uk-UA" altLang="ru-RU" sz="2400" b="1">
                <a:cs typeface="Times New Roman" pitchFamily="18" charset="0"/>
              </a:rPr>
              <a:t> </a:t>
            </a:r>
            <a:r>
              <a:rPr lang="uk-UA" altLang="ru-RU" sz="4800" b="1">
                <a:solidFill>
                  <a:srgbClr val="993300"/>
                </a:solidFill>
                <a:cs typeface="Times New Roman" pitchFamily="18" charset="0"/>
              </a:rPr>
              <a:t>Епіграф уроку</a:t>
            </a:r>
            <a:r>
              <a:rPr lang="ru-RU" altLang="ru-RU" sz="4800" b="1">
                <a:solidFill>
                  <a:srgbClr val="993300"/>
                </a:solidFill>
                <a:cs typeface="Times New Roman" pitchFamily="18" charset="0"/>
              </a:rPr>
              <a:t>:</a:t>
            </a:r>
            <a:endParaRPr lang="uk-UA" altLang="ru-RU" sz="4800">
              <a:cs typeface="Times New Roman" pitchFamily="18" charset="0"/>
            </a:endParaRPr>
          </a:p>
          <a:p>
            <a:pPr indent="3200400" eaLnBrk="0" hangingPunct="0"/>
            <a:r>
              <a:rPr lang="uk-UA" altLang="ru-RU" sz="2800">
                <a:solidFill>
                  <a:srgbClr val="008000"/>
                </a:solidFill>
                <a:cs typeface="Times New Roman" pitchFamily="18" charset="0"/>
              </a:rPr>
              <a:t>  Дві людини, які обмінялися</a:t>
            </a:r>
          </a:p>
          <a:p>
            <a:pPr indent="3200400" eaLnBrk="0" hangingPunct="0"/>
            <a:r>
              <a:rPr lang="uk-UA" altLang="ru-RU" sz="2800">
                <a:solidFill>
                  <a:srgbClr val="008000"/>
                </a:solidFill>
                <a:cs typeface="Times New Roman" pitchFamily="18" charset="0"/>
              </a:rPr>
              <a:t>          золотими  монетами ,</a:t>
            </a:r>
            <a:endParaRPr lang="uk-UA" altLang="ru-RU" sz="2800"/>
          </a:p>
          <a:p>
            <a:pPr indent="3200400" eaLnBrk="0" hangingPunct="0"/>
            <a:r>
              <a:rPr lang="uk-UA" altLang="ru-RU" sz="2800">
                <a:solidFill>
                  <a:srgbClr val="008000"/>
                </a:solidFill>
                <a:cs typeface="Times New Roman" pitchFamily="18" charset="0"/>
              </a:rPr>
              <a:t>              не стали багатшими. </a:t>
            </a:r>
          </a:p>
          <a:p>
            <a:pPr indent="3200400" eaLnBrk="0" hangingPunct="0"/>
            <a:r>
              <a:rPr lang="uk-UA" altLang="ru-RU" sz="2800">
                <a:solidFill>
                  <a:srgbClr val="008000"/>
                </a:solidFill>
                <a:cs typeface="Times New Roman" pitchFamily="18" charset="0"/>
              </a:rPr>
              <a:t>   Але якщо вони обмінялися </a:t>
            </a:r>
            <a:endParaRPr lang="uk-UA" altLang="ru-RU" sz="2800"/>
          </a:p>
          <a:p>
            <a:pPr indent="3200400" eaLnBrk="0" hangingPunct="0"/>
            <a:r>
              <a:rPr lang="uk-UA" altLang="ru-RU" sz="2800">
                <a:solidFill>
                  <a:srgbClr val="008000"/>
                </a:solidFill>
                <a:cs typeface="Times New Roman" pitchFamily="18" charset="0"/>
              </a:rPr>
              <a:t>      думками,то кожний із них</a:t>
            </a:r>
          </a:p>
          <a:p>
            <a:pPr indent="3200400" eaLnBrk="0" hangingPunct="0"/>
            <a:r>
              <a:rPr lang="uk-UA" altLang="ru-RU" sz="2800">
                <a:solidFill>
                  <a:srgbClr val="008000"/>
                </a:solidFill>
                <a:cs typeface="Times New Roman" pitchFamily="18" charset="0"/>
              </a:rPr>
              <a:t>              стає удвічі багатшим.</a:t>
            </a:r>
            <a:endParaRPr lang="uk-UA" altLang="ru-RU" sz="2800"/>
          </a:p>
          <a:p>
            <a:pPr indent="3200400" eaLnBrk="0" hangingPunct="0"/>
            <a:r>
              <a:rPr lang="uk-UA" altLang="ru-RU" sz="2400">
                <a:solidFill>
                  <a:srgbClr val="008000"/>
                </a:solidFill>
                <a:cs typeface="Times New Roman" pitchFamily="18" charset="0"/>
              </a:rPr>
              <a:t>                                 </a:t>
            </a:r>
            <a:r>
              <a:rPr lang="uk-UA" altLang="ru-RU" sz="3600">
                <a:solidFill>
                  <a:srgbClr val="800080"/>
                </a:solidFill>
                <a:cs typeface="Times New Roman" pitchFamily="18" charset="0"/>
              </a:rPr>
              <a:t> Мудрість</a:t>
            </a:r>
            <a:endParaRPr lang="uk-UA" altLang="ru-RU" sz="3600"/>
          </a:p>
        </p:txBody>
      </p:sp>
      <p:pic>
        <p:nvPicPr>
          <p:cNvPr id="11269" name="Picture 8" descr="C:\Users\Саша\Desktop\картинки продуктів\174924150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" y="2286000"/>
            <a:ext cx="2667000" cy="3795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3000"/>
                                        <p:tgtEl>
                                          <p:spTgt spid="5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51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51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3000" fill="hold"/>
                                        <p:tgtEl>
                                          <p:spTgt spid="51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3000" fill="hold"/>
                                        <p:tgtEl>
                                          <p:spTgt spid="51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3000" fill="hold"/>
                                        <p:tgtEl>
                                          <p:spTgt spid="51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3000" fill="hold"/>
                                        <p:tgtEl>
                                          <p:spTgt spid="51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3000" fill="hold"/>
                                        <p:tgtEl>
                                          <p:spTgt spid="51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3000" fill="hold"/>
                                        <p:tgtEl>
                                          <p:spTgt spid="51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3000" fill="hold"/>
                                        <p:tgtEl>
                                          <p:spTgt spid="512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3000" fill="hold"/>
                                        <p:tgtEl>
                                          <p:spTgt spid="512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3000" fill="hold"/>
                                        <p:tgtEl>
                                          <p:spTgt spid="512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3000" fill="hold"/>
                                        <p:tgtEl>
                                          <p:spTgt spid="512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12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12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sp>
        <p:nvSpPr>
          <p:cNvPr id="12291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altLang="ru-RU" smtClean="0"/>
          </a:p>
        </p:txBody>
      </p:sp>
      <p:pic>
        <p:nvPicPr>
          <p:cNvPr id="12292" name="Picture 4" descr="C:\Users\Саша\Desktop\картинки продуктів\182108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143000" y="-381000"/>
            <a:ext cx="11430000" cy="76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3" name="Rectangle 5"/>
          <p:cNvSpPr>
            <a:spLocks noChangeArrowheads="1"/>
          </p:cNvSpPr>
          <p:nvPr/>
        </p:nvSpPr>
        <p:spPr bwMode="auto">
          <a:xfrm>
            <a:off x="-563563" y="-304800"/>
            <a:ext cx="9677401" cy="535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0" hangingPunct="0"/>
            <a:r>
              <a:rPr lang="uk-UA" altLang="ru-RU" sz="1600" b="1" i="1">
                <a:solidFill>
                  <a:srgbClr val="000080"/>
                </a:solidFill>
                <a:latin typeface="Times New Roman" pitchFamily="18" charset="0"/>
                <a:cs typeface="Calibri" pitchFamily="34" charset="0"/>
              </a:rPr>
              <a:t>                    </a:t>
            </a:r>
            <a:r>
              <a:rPr lang="uk-UA" altLang="ru-RU" sz="5400" b="1" i="1">
                <a:solidFill>
                  <a:srgbClr val="FFFF00"/>
                </a:solidFill>
                <a:latin typeface="Times New Roman" pitchFamily="18" charset="0"/>
                <a:cs typeface="Calibri" pitchFamily="34" charset="0"/>
              </a:rPr>
              <a:t>                 </a:t>
            </a:r>
            <a:r>
              <a:rPr lang="uk-UA" altLang="ru-RU" sz="4800" b="1" i="1">
                <a:solidFill>
                  <a:srgbClr val="FFFF00"/>
                </a:solidFill>
                <a:latin typeface="Times New Roman" pitchFamily="18" charset="0"/>
                <a:cs typeface="Calibri" pitchFamily="34" charset="0"/>
              </a:rPr>
              <a:t>Там до молитви кличе хвойний ліс,</a:t>
            </a:r>
            <a:endParaRPr lang="uk-UA" altLang="ru-RU" sz="4800">
              <a:solidFill>
                <a:srgbClr val="FFFF00"/>
              </a:solidFill>
            </a:endParaRPr>
          </a:p>
          <a:p>
            <a:pPr algn="r" eaLnBrk="0" hangingPunct="0"/>
            <a:r>
              <a:rPr lang="uk-UA" altLang="ru-RU" sz="4800" b="1" i="1">
                <a:solidFill>
                  <a:srgbClr val="FFFF00"/>
                </a:solidFill>
                <a:latin typeface="Times New Roman" pitchFamily="18" charset="0"/>
                <a:cs typeface="Calibri" pitchFamily="34" charset="0"/>
              </a:rPr>
              <a:t>До танцю зве</a:t>
            </a:r>
          </a:p>
          <a:p>
            <a:pPr algn="r" eaLnBrk="0" hangingPunct="0"/>
            <a:r>
              <a:rPr lang="uk-UA" altLang="ru-RU" sz="4800" b="1" i="1">
                <a:solidFill>
                  <a:srgbClr val="FFFF00"/>
                </a:solidFill>
                <a:latin typeface="Times New Roman" pitchFamily="18" charset="0"/>
                <a:cs typeface="Calibri" pitchFamily="34" charset="0"/>
              </a:rPr>
              <a:t> березове узлісся.</a:t>
            </a:r>
            <a:endParaRPr lang="uk-UA" altLang="ru-RU" sz="4800">
              <a:solidFill>
                <a:srgbClr val="FFFF00"/>
              </a:solidFill>
            </a:endParaRPr>
          </a:p>
          <a:p>
            <a:pPr algn="r" eaLnBrk="0" hangingPunct="0"/>
            <a:r>
              <a:rPr lang="uk-UA" altLang="ru-RU" sz="4800" b="1" i="1">
                <a:solidFill>
                  <a:srgbClr val="FFFF00"/>
                </a:solidFill>
                <a:latin typeface="Times New Roman" pitchFamily="18" charset="0"/>
                <a:cs typeface="Calibri" pitchFamily="34" charset="0"/>
              </a:rPr>
              <a:t>Хто в цім краю родився,</a:t>
            </a:r>
          </a:p>
          <a:p>
            <a:pPr algn="r" eaLnBrk="0" hangingPunct="0"/>
            <a:r>
              <a:rPr lang="uk-UA" altLang="ru-RU" sz="4800" b="1" i="1">
                <a:solidFill>
                  <a:srgbClr val="FFFF00"/>
                </a:solidFill>
                <a:latin typeface="Times New Roman" pitchFamily="18" charset="0"/>
                <a:cs typeface="Calibri" pitchFamily="34" charset="0"/>
              </a:rPr>
              <a:t> жив і зріс,</a:t>
            </a:r>
            <a:endParaRPr lang="uk-UA" altLang="ru-RU" sz="4800">
              <a:solidFill>
                <a:srgbClr val="FFFF00"/>
              </a:solidFill>
            </a:endParaRPr>
          </a:p>
          <a:p>
            <a:pPr algn="r" eaLnBrk="0" hangingPunct="0"/>
            <a:r>
              <a:rPr lang="uk-UA" altLang="ru-RU" sz="4800" b="1" i="1">
                <a:solidFill>
                  <a:srgbClr val="FFFF00"/>
                </a:solidFill>
                <a:latin typeface="Times New Roman" pitchFamily="18" charset="0"/>
                <a:cs typeface="Calibri" pitchFamily="34" charset="0"/>
              </a:rPr>
              <a:t>Той серцем осягнув своє Полісся</a:t>
            </a:r>
            <a:r>
              <a:rPr lang="uk-UA" altLang="ru-RU" sz="4800" b="1" i="1">
                <a:solidFill>
                  <a:srgbClr val="000080"/>
                </a:solidFill>
                <a:latin typeface="Times New Roman" pitchFamily="18" charset="0"/>
                <a:cs typeface="Calibri" pitchFamily="34" charset="0"/>
              </a:rPr>
              <a:t>.</a:t>
            </a:r>
            <a:endParaRPr lang="uk-UA" altLang="ru-RU" sz="48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707</TotalTime>
  <Words>1441</Words>
  <Application>Microsoft Office PowerPoint</Application>
  <PresentationFormat>Экран (4:3)</PresentationFormat>
  <Paragraphs>367</Paragraphs>
  <Slides>34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34</vt:i4>
      </vt:variant>
    </vt:vector>
  </HeadingPairs>
  <TitlesOfParts>
    <vt:vector size="42" baseType="lpstr">
      <vt:lpstr>Arial</vt:lpstr>
      <vt:lpstr>Calibri</vt:lpstr>
      <vt:lpstr>Times New Roman</vt:lpstr>
      <vt:lpstr>Tahoma</vt:lpstr>
      <vt:lpstr>Monotype Corsiva</vt:lpstr>
      <vt:lpstr>Helvetica</vt:lpstr>
      <vt:lpstr>Оформление по умолчанию</vt:lpstr>
      <vt:lpstr>Microsoft Equation 3.0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Встанови відповідність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Саша</dc:creator>
  <cp:lastModifiedBy>Адмін</cp:lastModifiedBy>
  <cp:revision>95</cp:revision>
  <cp:lastPrinted>1601-01-01T00:00:00Z</cp:lastPrinted>
  <dcterms:created xsi:type="dcterms:W3CDTF">2017-01-02T13:03:03Z</dcterms:created>
  <dcterms:modified xsi:type="dcterms:W3CDTF">2018-03-09T19:52:46Z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