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60" r:id="rId4"/>
    <p:sldId id="261" r:id="rId5"/>
    <p:sldId id="269" r:id="rId6"/>
    <p:sldId id="264" r:id="rId7"/>
    <p:sldId id="270" r:id="rId8"/>
    <p:sldId id="272" r:id="rId9"/>
    <p:sldId id="274" r:id="rId10"/>
    <p:sldId id="268" r:id="rId11"/>
    <p:sldId id="262" r:id="rId12"/>
    <p:sldId id="273" r:id="rId13"/>
  </p:sldIdLst>
  <p:sldSz cx="9144000" cy="6858000" type="screen4x3"/>
  <p:notesSz cx="6858000" cy="9144000"/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4" autoAdjust="0"/>
    <p:restoredTop sz="94660"/>
  </p:normalViewPr>
  <p:slideViewPr>
    <p:cSldViewPr>
      <p:cViewPr varScale="1">
        <p:scale>
          <a:sx n="56" d="100"/>
          <a:sy n="56" d="100"/>
        </p:scale>
        <p:origin x="7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C727B7-B6B0-47D0-A27D-CA959B1059D2}" type="doc">
      <dgm:prSet loTypeId="urn:microsoft.com/office/officeart/2008/layout/VerticalCurvedList" loCatId="list" qsTypeId="urn:microsoft.com/office/officeart/2005/8/quickstyle/3d3" qsCatId="3D" csTypeId="urn:microsoft.com/office/officeart/2005/8/colors/accent2_2" csCatId="accent2"/>
      <dgm:spPr/>
      <dgm:t>
        <a:bodyPr/>
        <a:lstStyle/>
        <a:p>
          <a:endParaRPr lang="ru-RU"/>
        </a:p>
      </dgm:t>
    </dgm:pt>
    <dgm:pt modelId="{A7A8C8D2-B284-4E03-B1F6-A7583DC19673}">
      <dgm:prSet/>
      <dgm:spPr/>
      <dgm:t>
        <a:bodyPr/>
        <a:lstStyle/>
        <a:p>
          <a:pPr rtl="0"/>
          <a:r>
            <a:rPr lang="uk-UA" smtClean="0"/>
            <a:t>Коло –це геометрична фігура …</a:t>
          </a:r>
          <a:endParaRPr lang="ru-RU"/>
        </a:p>
      </dgm:t>
    </dgm:pt>
    <dgm:pt modelId="{29483D5F-7F35-4BAA-B9D2-69FF7B554B01}" type="parTrans" cxnId="{E4E68707-828E-494B-BC82-E745EABB03AE}">
      <dgm:prSet/>
      <dgm:spPr/>
      <dgm:t>
        <a:bodyPr/>
        <a:lstStyle/>
        <a:p>
          <a:endParaRPr lang="ru-RU"/>
        </a:p>
      </dgm:t>
    </dgm:pt>
    <dgm:pt modelId="{7119E85A-8C05-4B90-AA7F-53CFDFCF2350}" type="sibTrans" cxnId="{E4E68707-828E-494B-BC82-E745EABB03AE}">
      <dgm:prSet/>
      <dgm:spPr/>
      <dgm:t>
        <a:bodyPr/>
        <a:lstStyle/>
        <a:p>
          <a:endParaRPr lang="ru-RU"/>
        </a:p>
      </dgm:t>
    </dgm:pt>
    <dgm:pt modelId="{D3538A58-5FFC-4205-9566-9E2DB7FC8FD8}">
      <dgm:prSet/>
      <dgm:spPr/>
      <dgm:t>
        <a:bodyPr/>
        <a:lstStyle/>
        <a:p>
          <a:pPr rtl="0"/>
          <a:r>
            <a:rPr lang="uk-UA" smtClean="0"/>
            <a:t>Круг – це …</a:t>
          </a:r>
          <a:endParaRPr lang="ru-RU"/>
        </a:p>
      </dgm:t>
    </dgm:pt>
    <dgm:pt modelId="{BCFC6443-77D5-47C2-BC3F-9524A7423190}" type="parTrans" cxnId="{4B291D6C-8C5F-4439-B32E-3C606A0F5518}">
      <dgm:prSet/>
      <dgm:spPr/>
      <dgm:t>
        <a:bodyPr/>
        <a:lstStyle/>
        <a:p>
          <a:endParaRPr lang="ru-RU"/>
        </a:p>
      </dgm:t>
    </dgm:pt>
    <dgm:pt modelId="{EF78E673-17CB-433F-9A42-E87D6A7F0F91}" type="sibTrans" cxnId="{4B291D6C-8C5F-4439-B32E-3C606A0F5518}">
      <dgm:prSet/>
      <dgm:spPr/>
      <dgm:t>
        <a:bodyPr/>
        <a:lstStyle/>
        <a:p>
          <a:endParaRPr lang="ru-RU"/>
        </a:p>
      </dgm:t>
    </dgm:pt>
    <dgm:pt modelId="{DED034CC-68CB-4C1D-86DE-18BCE91F2CD4}">
      <dgm:prSet/>
      <dgm:spPr/>
      <dgm:t>
        <a:bodyPr/>
        <a:lstStyle/>
        <a:p>
          <a:pPr rtl="0"/>
          <a:r>
            <a:rPr lang="uk-UA" smtClean="0"/>
            <a:t>Центр круга –це …</a:t>
          </a:r>
          <a:endParaRPr lang="ru-RU"/>
        </a:p>
      </dgm:t>
    </dgm:pt>
    <dgm:pt modelId="{4C5DCFB2-AE50-4816-BFEC-FFF1948A1741}" type="parTrans" cxnId="{1039EDEE-9C0A-4DE8-BC36-C863F31D5A78}">
      <dgm:prSet/>
      <dgm:spPr/>
      <dgm:t>
        <a:bodyPr/>
        <a:lstStyle/>
        <a:p>
          <a:endParaRPr lang="ru-RU"/>
        </a:p>
      </dgm:t>
    </dgm:pt>
    <dgm:pt modelId="{6A78C93B-D634-4AFD-8EA4-157817DDA717}" type="sibTrans" cxnId="{1039EDEE-9C0A-4DE8-BC36-C863F31D5A78}">
      <dgm:prSet/>
      <dgm:spPr/>
      <dgm:t>
        <a:bodyPr/>
        <a:lstStyle/>
        <a:p>
          <a:endParaRPr lang="ru-RU"/>
        </a:p>
      </dgm:t>
    </dgm:pt>
    <dgm:pt modelId="{976C20C8-9D95-463F-8FC4-2410DB731245}">
      <dgm:prSet/>
      <dgm:spPr/>
      <dgm:t>
        <a:bodyPr/>
        <a:lstStyle/>
        <a:p>
          <a:pPr rtl="0"/>
          <a:r>
            <a:rPr lang="uk-UA" smtClean="0"/>
            <a:t>Радіус кола- це відрізок …</a:t>
          </a:r>
          <a:endParaRPr lang="ru-RU"/>
        </a:p>
      </dgm:t>
    </dgm:pt>
    <dgm:pt modelId="{28123F37-037B-4694-8B73-42CB09D46BA5}" type="parTrans" cxnId="{CFDA9AEB-4682-433F-926A-10EDD2A0DF71}">
      <dgm:prSet/>
      <dgm:spPr/>
      <dgm:t>
        <a:bodyPr/>
        <a:lstStyle/>
        <a:p>
          <a:endParaRPr lang="ru-RU"/>
        </a:p>
      </dgm:t>
    </dgm:pt>
    <dgm:pt modelId="{F4793D34-8269-42E3-991E-0DD02D8ADFDE}" type="sibTrans" cxnId="{CFDA9AEB-4682-433F-926A-10EDD2A0DF71}">
      <dgm:prSet/>
      <dgm:spPr/>
      <dgm:t>
        <a:bodyPr/>
        <a:lstStyle/>
        <a:p>
          <a:endParaRPr lang="ru-RU"/>
        </a:p>
      </dgm:t>
    </dgm:pt>
    <dgm:pt modelId="{1C25A133-5576-4710-BCD6-84D9930290DB}">
      <dgm:prSet/>
      <dgm:spPr/>
      <dgm:t>
        <a:bodyPr/>
        <a:lstStyle/>
        <a:p>
          <a:pPr rtl="0"/>
          <a:r>
            <a:rPr lang="uk-UA" smtClean="0"/>
            <a:t>Діаметр круга – це …</a:t>
          </a:r>
          <a:endParaRPr lang="ru-RU"/>
        </a:p>
      </dgm:t>
    </dgm:pt>
    <dgm:pt modelId="{9D6FE99C-693B-4FE4-A039-73636D2B9871}" type="parTrans" cxnId="{B83D266F-6EA4-48B4-96D7-EBA929C34559}">
      <dgm:prSet/>
      <dgm:spPr/>
      <dgm:t>
        <a:bodyPr/>
        <a:lstStyle/>
        <a:p>
          <a:endParaRPr lang="ru-RU"/>
        </a:p>
      </dgm:t>
    </dgm:pt>
    <dgm:pt modelId="{7FFCDF16-F5D3-4C8D-B0E7-1EF6584FB999}" type="sibTrans" cxnId="{B83D266F-6EA4-48B4-96D7-EBA929C34559}">
      <dgm:prSet/>
      <dgm:spPr/>
      <dgm:t>
        <a:bodyPr/>
        <a:lstStyle/>
        <a:p>
          <a:endParaRPr lang="ru-RU"/>
        </a:p>
      </dgm:t>
    </dgm:pt>
    <dgm:pt modelId="{D13B974B-D19A-4E66-B0D6-924902B35DCF}">
      <dgm:prSet/>
      <dgm:spPr/>
      <dgm:t>
        <a:bodyPr/>
        <a:lstStyle/>
        <a:p>
          <a:pPr rtl="0"/>
          <a:r>
            <a:rPr lang="uk-UA" smtClean="0"/>
            <a:t>Хорда – це …</a:t>
          </a:r>
          <a:endParaRPr lang="ru-RU"/>
        </a:p>
      </dgm:t>
    </dgm:pt>
    <dgm:pt modelId="{4615D9B9-960A-49FA-9801-2269F282323C}" type="parTrans" cxnId="{52DBD79E-AF30-4333-AA87-5952F83975AD}">
      <dgm:prSet/>
      <dgm:spPr/>
      <dgm:t>
        <a:bodyPr/>
        <a:lstStyle/>
        <a:p>
          <a:endParaRPr lang="ru-RU"/>
        </a:p>
      </dgm:t>
    </dgm:pt>
    <dgm:pt modelId="{4D32CFE5-347D-45C5-9A80-195B779CB06E}" type="sibTrans" cxnId="{52DBD79E-AF30-4333-AA87-5952F83975AD}">
      <dgm:prSet/>
      <dgm:spPr/>
      <dgm:t>
        <a:bodyPr/>
        <a:lstStyle/>
        <a:p>
          <a:endParaRPr lang="ru-RU"/>
        </a:p>
      </dgm:t>
    </dgm:pt>
    <dgm:pt modelId="{ED604D8E-26CA-4860-9642-F225C20DB266}" type="pres">
      <dgm:prSet presAssocID="{65C727B7-B6B0-47D0-A27D-CA959B1059D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B6D70B5-5C2D-41B2-BCB5-FA6F6A89C671}" type="pres">
      <dgm:prSet presAssocID="{65C727B7-B6B0-47D0-A27D-CA959B1059D2}" presName="Name1" presStyleCnt="0"/>
      <dgm:spPr/>
      <dgm:t>
        <a:bodyPr/>
        <a:lstStyle/>
        <a:p>
          <a:endParaRPr lang="ru-RU"/>
        </a:p>
      </dgm:t>
    </dgm:pt>
    <dgm:pt modelId="{D45A59DB-D102-4ECB-A342-86600557F691}" type="pres">
      <dgm:prSet presAssocID="{65C727B7-B6B0-47D0-A27D-CA959B1059D2}" presName="cycle" presStyleCnt="0"/>
      <dgm:spPr/>
      <dgm:t>
        <a:bodyPr/>
        <a:lstStyle/>
        <a:p>
          <a:endParaRPr lang="ru-RU"/>
        </a:p>
      </dgm:t>
    </dgm:pt>
    <dgm:pt modelId="{4E390DAA-31E0-42FD-961B-6EE306B3F469}" type="pres">
      <dgm:prSet presAssocID="{65C727B7-B6B0-47D0-A27D-CA959B1059D2}" presName="srcNode" presStyleLbl="node1" presStyleIdx="0" presStyleCnt="6"/>
      <dgm:spPr/>
      <dgm:t>
        <a:bodyPr/>
        <a:lstStyle/>
        <a:p>
          <a:endParaRPr lang="ru-RU"/>
        </a:p>
      </dgm:t>
    </dgm:pt>
    <dgm:pt modelId="{029663F0-4FBC-42CE-97E9-B0033F7591E0}" type="pres">
      <dgm:prSet presAssocID="{65C727B7-B6B0-47D0-A27D-CA959B1059D2}" presName="conn" presStyleLbl="parChTrans1D2" presStyleIdx="0" presStyleCnt="1"/>
      <dgm:spPr/>
      <dgm:t>
        <a:bodyPr/>
        <a:lstStyle/>
        <a:p>
          <a:endParaRPr lang="ru-RU"/>
        </a:p>
      </dgm:t>
    </dgm:pt>
    <dgm:pt modelId="{F364D331-44B7-455C-9856-6CB2E1E48827}" type="pres">
      <dgm:prSet presAssocID="{65C727B7-B6B0-47D0-A27D-CA959B1059D2}" presName="extraNode" presStyleLbl="node1" presStyleIdx="0" presStyleCnt="6"/>
      <dgm:spPr/>
      <dgm:t>
        <a:bodyPr/>
        <a:lstStyle/>
        <a:p>
          <a:endParaRPr lang="ru-RU"/>
        </a:p>
      </dgm:t>
    </dgm:pt>
    <dgm:pt modelId="{5482E0C2-3972-4B18-B78A-B4181F07BC45}" type="pres">
      <dgm:prSet presAssocID="{65C727B7-B6B0-47D0-A27D-CA959B1059D2}" presName="dstNode" presStyleLbl="node1" presStyleIdx="0" presStyleCnt="6"/>
      <dgm:spPr/>
      <dgm:t>
        <a:bodyPr/>
        <a:lstStyle/>
        <a:p>
          <a:endParaRPr lang="ru-RU"/>
        </a:p>
      </dgm:t>
    </dgm:pt>
    <dgm:pt modelId="{FEF1F4D5-64B9-4855-B2F3-2BB4FBF2F821}" type="pres">
      <dgm:prSet presAssocID="{A7A8C8D2-B284-4E03-B1F6-A7583DC19673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1545F-07C4-4B7B-95BD-66E496F51000}" type="pres">
      <dgm:prSet presAssocID="{A7A8C8D2-B284-4E03-B1F6-A7583DC19673}" presName="accent_1" presStyleCnt="0"/>
      <dgm:spPr/>
      <dgm:t>
        <a:bodyPr/>
        <a:lstStyle/>
        <a:p>
          <a:endParaRPr lang="ru-RU"/>
        </a:p>
      </dgm:t>
    </dgm:pt>
    <dgm:pt modelId="{1395CCF2-90E8-49B6-8EEA-C784E0570074}" type="pres">
      <dgm:prSet presAssocID="{A7A8C8D2-B284-4E03-B1F6-A7583DC19673}" presName="accentRepeatNode" presStyleLbl="solidFgAcc1" presStyleIdx="0" presStyleCnt="6"/>
      <dgm:spPr/>
      <dgm:t>
        <a:bodyPr/>
        <a:lstStyle/>
        <a:p>
          <a:endParaRPr lang="ru-RU"/>
        </a:p>
      </dgm:t>
    </dgm:pt>
    <dgm:pt modelId="{824C63B9-624C-4533-AB91-03E8CA4ECBD9}" type="pres">
      <dgm:prSet presAssocID="{D3538A58-5FFC-4205-9566-9E2DB7FC8FD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1334E-76E3-4E66-B750-78BBCDA4ED0A}" type="pres">
      <dgm:prSet presAssocID="{D3538A58-5FFC-4205-9566-9E2DB7FC8FD8}" presName="accent_2" presStyleCnt="0"/>
      <dgm:spPr/>
      <dgm:t>
        <a:bodyPr/>
        <a:lstStyle/>
        <a:p>
          <a:endParaRPr lang="ru-RU"/>
        </a:p>
      </dgm:t>
    </dgm:pt>
    <dgm:pt modelId="{B9DB7BA1-46C5-47B5-B066-E91103E37555}" type="pres">
      <dgm:prSet presAssocID="{D3538A58-5FFC-4205-9566-9E2DB7FC8FD8}" presName="accentRepeatNode" presStyleLbl="solidFgAcc1" presStyleIdx="1" presStyleCnt="6"/>
      <dgm:spPr/>
      <dgm:t>
        <a:bodyPr/>
        <a:lstStyle/>
        <a:p>
          <a:endParaRPr lang="ru-RU"/>
        </a:p>
      </dgm:t>
    </dgm:pt>
    <dgm:pt modelId="{05562ECF-4284-4191-BE9A-B9CB462CBA94}" type="pres">
      <dgm:prSet presAssocID="{DED034CC-68CB-4C1D-86DE-18BCE91F2CD4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F6C4A-3726-46C2-A401-9F5BF569018E}" type="pres">
      <dgm:prSet presAssocID="{DED034CC-68CB-4C1D-86DE-18BCE91F2CD4}" presName="accent_3" presStyleCnt="0"/>
      <dgm:spPr/>
      <dgm:t>
        <a:bodyPr/>
        <a:lstStyle/>
        <a:p>
          <a:endParaRPr lang="ru-RU"/>
        </a:p>
      </dgm:t>
    </dgm:pt>
    <dgm:pt modelId="{C6FC6AA3-54E7-405D-B372-9A3D67251964}" type="pres">
      <dgm:prSet presAssocID="{DED034CC-68CB-4C1D-86DE-18BCE91F2CD4}" presName="accentRepeatNode" presStyleLbl="solidFgAcc1" presStyleIdx="2" presStyleCnt="6"/>
      <dgm:spPr/>
      <dgm:t>
        <a:bodyPr/>
        <a:lstStyle/>
        <a:p>
          <a:endParaRPr lang="ru-RU"/>
        </a:p>
      </dgm:t>
    </dgm:pt>
    <dgm:pt modelId="{76E704AE-2F04-4D7C-8ADA-FE4C9B56EB6D}" type="pres">
      <dgm:prSet presAssocID="{976C20C8-9D95-463F-8FC4-2410DB73124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17BF8-23A4-45C9-9DC2-19CCE95A6EAD}" type="pres">
      <dgm:prSet presAssocID="{976C20C8-9D95-463F-8FC4-2410DB731245}" presName="accent_4" presStyleCnt="0"/>
      <dgm:spPr/>
      <dgm:t>
        <a:bodyPr/>
        <a:lstStyle/>
        <a:p>
          <a:endParaRPr lang="ru-RU"/>
        </a:p>
      </dgm:t>
    </dgm:pt>
    <dgm:pt modelId="{20C8FF02-BD4C-4D55-930B-66B9DA3C20A3}" type="pres">
      <dgm:prSet presAssocID="{976C20C8-9D95-463F-8FC4-2410DB731245}" presName="accentRepeatNode" presStyleLbl="solidFgAcc1" presStyleIdx="3" presStyleCnt="6"/>
      <dgm:spPr/>
      <dgm:t>
        <a:bodyPr/>
        <a:lstStyle/>
        <a:p>
          <a:endParaRPr lang="ru-RU"/>
        </a:p>
      </dgm:t>
    </dgm:pt>
    <dgm:pt modelId="{B4584DD3-9177-4EB1-8A8B-2E8C34FC06DF}" type="pres">
      <dgm:prSet presAssocID="{1C25A133-5576-4710-BCD6-84D9930290DB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CBAC5-097B-4B36-B431-90EF49D84CDA}" type="pres">
      <dgm:prSet presAssocID="{1C25A133-5576-4710-BCD6-84D9930290DB}" presName="accent_5" presStyleCnt="0"/>
      <dgm:spPr/>
      <dgm:t>
        <a:bodyPr/>
        <a:lstStyle/>
        <a:p>
          <a:endParaRPr lang="ru-RU"/>
        </a:p>
      </dgm:t>
    </dgm:pt>
    <dgm:pt modelId="{F28BA0CE-179D-48F4-BC9D-A034D5246A14}" type="pres">
      <dgm:prSet presAssocID="{1C25A133-5576-4710-BCD6-84D9930290DB}" presName="accentRepeatNode" presStyleLbl="solidFgAcc1" presStyleIdx="4" presStyleCnt="6"/>
      <dgm:spPr/>
      <dgm:t>
        <a:bodyPr/>
        <a:lstStyle/>
        <a:p>
          <a:endParaRPr lang="ru-RU"/>
        </a:p>
      </dgm:t>
    </dgm:pt>
    <dgm:pt modelId="{31158D1D-7F65-46BF-A446-DEA9EAB59AC5}" type="pres">
      <dgm:prSet presAssocID="{D13B974B-D19A-4E66-B0D6-924902B35DCF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F4A3D-DF2D-48AA-9B13-E09FE9DE345B}" type="pres">
      <dgm:prSet presAssocID="{D13B974B-D19A-4E66-B0D6-924902B35DCF}" presName="accent_6" presStyleCnt="0"/>
      <dgm:spPr/>
      <dgm:t>
        <a:bodyPr/>
        <a:lstStyle/>
        <a:p>
          <a:endParaRPr lang="ru-RU"/>
        </a:p>
      </dgm:t>
    </dgm:pt>
    <dgm:pt modelId="{2E15F4AD-931A-4DA8-85AB-6CD3F5302679}" type="pres">
      <dgm:prSet presAssocID="{D13B974B-D19A-4E66-B0D6-924902B35DCF}" presName="accentRepeatNode" presStyleLbl="solidFgAcc1" presStyleIdx="5" presStyleCnt="6"/>
      <dgm:spPr/>
      <dgm:t>
        <a:bodyPr/>
        <a:lstStyle/>
        <a:p>
          <a:endParaRPr lang="ru-RU"/>
        </a:p>
      </dgm:t>
    </dgm:pt>
  </dgm:ptLst>
  <dgm:cxnLst>
    <dgm:cxn modelId="{532C2936-02A0-4943-B0D5-9F4D81D5F6EA}" type="presOf" srcId="{A7A8C8D2-B284-4E03-B1F6-A7583DC19673}" destId="{FEF1F4D5-64B9-4855-B2F3-2BB4FBF2F821}" srcOrd="0" destOrd="0" presId="urn:microsoft.com/office/officeart/2008/layout/VerticalCurvedList"/>
    <dgm:cxn modelId="{4B291D6C-8C5F-4439-B32E-3C606A0F5518}" srcId="{65C727B7-B6B0-47D0-A27D-CA959B1059D2}" destId="{D3538A58-5FFC-4205-9566-9E2DB7FC8FD8}" srcOrd="1" destOrd="0" parTransId="{BCFC6443-77D5-47C2-BC3F-9524A7423190}" sibTransId="{EF78E673-17CB-433F-9A42-E87D6A7F0F91}"/>
    <dgm:cxn modelId="{CFDA9AEB-4682-433F-926A-10EDD2A0DF71}" srcId="{65C727B7-B6B0-47D0-A27D-CA959B1059D2}" destId="{976C20C8-9D95-463F-8FC4-2410DB731245}" srcOrd="3" destOrd="0" parTransId="{28123F37-037B-4694-8B73-42CB09D46BA5}" sibTransId="{F4793D34-8269-42E3-991E-0DD02D8ADFDE}"/>
    <dgm:cxn modelId="{CF30B396-B09C-48B5-8025-16E40419D74C}" type="presOf" srcId="{D3538A58-5FFC-4205-9566-9E2DB7FC8FD8}" destId="{824C63B9-624C-4533-AB91-03E8CA4ECBD9}" srcOrd="0" destOrd="0" presId="urn:microsoft.com/office/officeart/2008/layout/VerticalCurvedList"/>
    <dgm:cxn modelId="{F6650E33-1E78-4A8B-9BFB-83622D15C78F}" type="presOf" srcId="{7119E85A-8C05-4B90-AA7F-53CFDFCF2350}" destId="{029663F0-4FBC-42CE-97E9-B0033F7591E0}" srcOrd="0" destOrd="0" presId="urn:microsoft.com/office/officeart/2008/layout/VerticalCurvedList"/>
    <dgm:cxn modelId="{B83D266F-6EA4-48B4-96D7-EBA929C34559}" srcId="{65C727B7-B6B0-47D0-A27D-CA959B1059D2}" destId="{1C25A133-5576-4710-BCD6-84D9930290DB}" srcOrd="4" destOrd="0" parTransId="{9D6FE99C-693B-4FE4-A039-73636D2B9871}" sibTransId="{7FFCDF16-F5D3-4C8D-B0E7-1EF6584FB999}"/>
    <dgm:cxn modelId="{7C9722AE-9F33-4646-9968-BED79EDB9C96}" type="presOf" srcId="{976C20C8-9D95-463F-8FC4-2410DB731245}" destId="{76E704AE-2F04-4D7C-8ADA-FE4C9B56EB6D}" srcOrd="0" destOrd="0" presId="urn:microsoft.com/office/officeart/2008/layout/VerticalCurvedList"/>
    <dgm:cxn modelId="{564E09A3-287B-437D-AAF5-0C78E1CBA34E}" type="presOf" srcId="{DED034CC-68CB-4C1D-86DE-18BCE91F2CD4}" destId="{05562ECF-4284-4191-BE9A-B9CB462CBA94}" srcOrd="0" destOrd="0" presId="urn:microsoft.com/office/officeart/2008/layout/VerticalCurvedList"/>
    <dgm:cxn modelId="{8FD63070-0488-49A7-957D-93CA36BB6042}" type="presOf" srcId="{65C727B7-B6B0-47D0-A27D-CA959B1059D2}" destId="{ED604D8E-26CA-4860-9642-F225C20DB266}" srcOrd="0" destOrd="0" presId="urn:microsoft.com/office/officeart/2008/layout/VerticalCurvedList"/>
    <dgm:cxn modelId="{414FFF3A-D1CB-45C7-9F22-E056B2BEB21C}" type="presOf" srcId="{D13B974B-D19A-4E66-B0D6-924902B35DCF}" destId="{31158D1D-7F65-46BF-A446-DEA9EAB59AC5}" srcOrd="0" destOrd="0" presId="urn:microsoft.com/office/officeart/2008/layout/VerticalCurvedList"/>
    <dgm:cxn modelId="{52DBD79E-AF30-4333-AA87-5952F83975AD}" srcId="{65C727B7-B6B0-47D0-A27D-CA959B1059D2}" destId="{D13B974B-D19A-4E66-B0D6-924902B35DCF}" srcOrd="5" destOrd="0" parTransId="{4615D9B9-960A-49FA-9801-2269F282323C}" sibTransId="{4D32CFE5-347D-45C5-9A80-195B779CB06E}"/>
    <dgm:cxn modelId="{1039EDEE-9C0A-4DE8-BC36-C863F31D5A78}" srcId="{65C727B7-B6B0-47D0-A27D-CA959B1059D2}" destId="{DED034CC-68CB-4C1D-86DE-18BCE91F2CD4}" srcOrd="2" destOrd="0" parTransId="{4C5DCFB2-AE50-4816-BFEC-FFF1948A1741}" sibTransId="{6A78C93B-D634-4AFD-8EA4-157817DDA717}"/>
    <dgm:cxn modelId="{E4E68707-828E-494B-BC82-E745EABB03AE}" srcId="{65C727B7-B6B0-47D0-A27D-CA959B1059D2}" destId="{A7A8C8D2-B284-4E03-B1F6-A7583DC19673}" srcOrd="0" destOrd="0" parTransId="{29483D5F-7F35-4BAA-B9D2-69FF7B554B01}" sibTransId="{7119E85A-8C05-4B90-AA7F-53CFDFCF2350}"/>
    <dgm:cxn modelId="{B4B01D92-E70E-4F75-8E51-E85BFE9B60C2}" type="presOf" srcId="{1C25A133-5576-4710-BCD6-84D9930290DB}" destId="{B4584DD3-9177-4EB1-8A8B-2E8C34FC06DF}" srcOrd="0" destOrd="0" presId="urn:microsoft.com/office/officeart/2008/layout/VerticalCurvedList"/>
    <dgm:cxn modelId="{A7D343EA-CD3B-4BBF-A6D5-4A5610581BE9}" type="presParOf" srcId="{ED604D8E-26CA-4860-9642-F225C20DB266}" destId="{1B6D70B5-5C2D-41B2-BCB5-FA6F6A89C671}" srcOrd="0" destOrd="0" presId="urn:microsoft.com/office/officeart/2008/layout/VerticalCurvedList"/>
    <dgm:cxn modelId="{993A9002-5703-4532-A25D-FA6C43ECCBA7}" type="presParOf" srcId="{1B6D70B5-5C2D-41B2-BCB5-FA6F6A89C671}" destId="{D45A59DB-D102-4ECB-A342-86600557F691}" srcOrd="0" destOrd="0" presId="urn:microsoft.com/office/officeart/2008/layout/VerticalCurvedList"/>
    <dgm:cxn modelId="{A7295E0E-048C-4A88-899C-3BFFE1B0CD15}" type="presParOf" srcId="{D45A59DB-D102-4ECB-A342-86600557F691}" destId="{4E390DAA-31E0-42FD-961B-6EE306B3F469}" srcOrd="0" destOrd="0" presId="urn:microsoft.com/office/officeart/2008/layout/VerticalCurvedList"/>
    <dgm:cxn modelId="{2288FCD6-7E00-4B0D-B3CA-CF650090FC11}" type="presParOf" srcId="{D45A59DB-D102-4ECB-A342-86600557F691}" destId="{029663F0-4FBC-42CE-97E9-B0033F7591E0}" srcOrd="1" destOrd="0" presId="urn:microsoft.com/office/officeart/2008/layout/VerticalCurvedList"/>
    <dgm:cxn modelId="{583D5C95-C467-4FF0-978F-99D74D7177B8}" type="presParOf" srcId="{D45A59DB-D102-4ECB-A342-86600557F691}" destId="{F364D331-44B7-455C-9856-6CB2E1E48827}" srcOrd="2" destOrd="0" presId="urn:microsoft.com/office/officeart/2008/layout/VerticalCurvedList"/>
    <dgm:cxn modelId="{00860733-502C-446A-B62D-F9550AAF1E0B}" type="presParOf" srcId="{D45A59DB-D102-4ECB-A342-86600557F691}" destId="{5482E0C2-3972-4B18-B78A-B4181F07BC45}" srcOrd="3" destOrd="0" presId="urn:microsoft.com/office/officeart/2008/layout/VerticalCurvedList"/>
    <dgm:cxn modelId="{55A80454-CAED-4ADF-89EA-118FE5795666}" type="presParOf" srcId="{1B6D70B5-5C2D-41B2-BCB5-FA6F6A89C671}" destId="{FEF1F4D5-64B9-4855-B2F3-2BB4FBF2F821}" srcOrd="1" destOrd="0" presId="urn:microsoft.com/office/officeart/2008/layout/VerticalCurvedList"/>
    <dgm:cxn modelId="{CB1DD645-167C-4087-85A1-B9181B8F31BC}" type="presParOf" srcId="{1B6D70B5-5C2D-41B2-BCB5-FA6F6A89C671}" destId="{75D1545F-07C4-4B7B-95BD-66E496F51000}" srcOrd="2" destOrd="0" presId="urn:microsoft.com/office/officeart/2008/layout/VerticalCurvedList"/>
    <dgm:cxn modelId="{4E288574-2D53-4647-A0BE-974D0D72D36C}" type="presParOf" srcId="{75D1545F-07C4-4B7B-95BD-66E496F51000}" destId="{1395CCF2-90E8-49B6-8EEA-C784E0570074}" srcOrd="0" destOrd="0" presId="urn:microsoft.com/office/officeart/2008/layout/VerticalCurvedList"/>
    <dgm:cxn modelId="{A5C6373C-758C-4E4D-9C54-453C6F5C2B2E}" type="presParOf" srcId="{1B6D70B5-5C2D-41B2-BCB5-FA6F6A89C671}" destId="{824C63B9-624C-4533-AB91-03E8CA4ECBD9}" srcOrd="3" destOrd="0" presId="urn:microsoft.com/office/officeart/2008/layout/VerticalCurvedList"/>
    <dgm:cxn modelId="{737B20BC-839E-4014-B3D2-74CD0E0D060F}" type="presParOf" srcId="{1B6D70B5-5C2D-41B2-BCB5-FA6F6A89C671}" destId="{D281334E-76E3-4E66-B750-78BBCDA4ED0A}" srcOrd="4" destOrd="0" presId="urn:microsoft.com/office/officeart/2008/layout/VerticalCurvedList"/>
    <dgm:cxn modelId="{94DAC67F-6DC9-4969-9014-21A694DA5134}" type="presParOf" srcId="{D281334E-76E3-4E66-B750-78BBCDA4ED0A}" destId="{B9DB7BA1-46C5-47B5-B066-E91103E37555}" srcOrd="0" destOrd="0" presId="urn:microsoft.com/office/officeart/2008/layout/VerticalCurvedList"/>
    <dgm:cxn modelId="{288EC5DF-D236-4999-BFC1-C56AD235399C}" type="presParOf" srcId="{1B6D70B5-5C2D-41B2-BCB5-FA6F6A89C671}" destId="{05562ECF-4284-4191-BE9A-B9CB462CBA94}" srcOrd="5" destOrd="0" presId="urn:microsoft.com/office/officeart/2008/layout/VerticalCurvedList"/>
    <dgm:cxn modelId="{7BAF30DC-54FE-4BC8-B3CC-3CBA87401D95}" type="presParOf" srcId="{1B6D70B5-5C2D-41B2-BCB5-FA6F6A89C671}" destId="{AB9F6C4A-3726-46C2-A401-9F5BF569018E}" srcOrd="6" destOrd="0" presId="urn:microsoft.com/office/officeart/2008/layout/VerticalCurvedList"/>
    <dgm:cxn modelId="{960E975D-F22D-40C7-9A28-A0C14E3FC652}" type="presParOf" srcId="{AB9F6C4A-3726-46C2-A401-9F5BF569018E}" destId="{C6FC6AA3-54E7-405D-B372-9A3D67251964}" srcOrd="0" destOrd="0" presId="urn:microsoft.com/office/officeart/2008/layout/VerticalCurvedList"/>
    <dgm:cxn modelId="{B4483BEA-53AA-4569-8C16-98F4F7047AC7}" type="presParOf" srcId="{1B6D70B5-5C2D-41B2-BCB5-FA6F6A89C671}" destId="{76E704AE-2F04-4D7C-8ADA-FE4C9B56EB6D}" srcOrd="7" destOrd="0" presId="urn:microsoft.com/office/officeart/2008/layout/VerticalCurvedList"/>
    <dgm:cxn modelId="{7D6200B3-3171-4FA5-951E-820058C321C2}" type="presParOf" srcId="{1B6D70B5-5C2D-41B2-BCB5-FA6F6A89C671}" destId="{2F717BF8-23A4-45C9-9DC2-19CCE95A6EAD}" srcOrd="8" destOrd="0" presId="urn:microsoft.com/office/officeart/2008/layout/VerticalCurvedList"/>
    <dgm:cxn modelId="{70175F96-EC43-44AE-8B50-9B78A572B08A}" type="presParOf" srcId="{2F717BF8-23A4-45C9-9DC2-19CCE95A6EAD}" destId="{20C8FF02-BD4C-4D55-930B-66B9DA3C20A3}" srcOrd="0" destOrd="0" presId="urn:microsoft.com/office/officeart/2008/layout/VerticalCurvedList"/>
    <dgm:cxn modelId="{0B9EB105-183F-4158-B35A-3509F48B8A61}" type="presParOf" srcId="{1B6D70B5-5C2D-41B2-BCB5-FA6F6A89C671}" destId="{B4584DD3-9177-4EB1-8A8B-2E8C34FC06DF}" srcOrd="9" destOrd="0" presId="urn:microsoft.com/office/officeart/2008/layout/VerticalCurvedList"/>
    <dgm:cxn modelId="{69E4BA1A-0506-4565-8542-987E3069B523}" type="presParOf" srcId="{1B6D70B5-5C2D-41B2-BCB5-FA6F6A89C671}" destId="{0BDCBAC5-097B-4B36-B431-90EF49D84CDA}" srcOrd="10" destOrd="0" presId="urn:microsoft.com/office/officeart/2008/layout/VerticalCurvedList"/>
    <dgm:cxn modelId="{0DCEDD8C-1BF0-4609-AD2A-C6935CD1F626}" type="presParOf" srcId="{0BDCBAC5-097B-4B36-B431-90EF49D84CDA}" destId="{F28BA0CE-179D-48F4-BC9D-A034D5246A14}" srcOrd="0" destOrd="0" presId="urn:microsoft.com/office/officeart/2008/layout/VerticalCurvedList"/>
    <dgm:cxn modelId="{94FBE7FE-C102-49BF-86F4-6AF06FB8BD48}" type="presParOf" srcId="{1B6D70B5-5C2D-41B2-BCB5-FA6F6A89C671}" destId="{31158D1D-7F65-46BF-A446-DEA9EAB59AC5}" srcOrd="11" destOrd="0" presId="urn:microsoft.com/office/officeart/2008/layout/VerticalCurvedList"/>
    <dgm:cxn modelId="{17BE2208-63CE-4FE8-B7D0-4264225641E6}" type="presParOf" srcId="{1B6D70B5-5C2D-41B2-BCB5-FA6F6A89C671}" destId="{DFBF4A3D-DF2D-48AA-9B13-E09FE9DE345B}" srcOrd="12" destOrd="0" presId="urn:microsoft.com/office/officeart/2008/layout/VerticalCurvedList"/>
    <dgm:cxn modelId="{921B042E-79BF-4D3F-A9C1-8980DE0E5A16}" type="presParOf" srcId="{DFBF4A3D-DF2D-48AA-9B13-E09FE9DE345B}" destId="{2E15F4AD-931A-4DA8-85AB-6CD3F530267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03C7EA-70A3-485A-9774-8510CDB8338A}" type="doc">
      <dgm:prSet loTypeId="urn:microsoft.com/office/officeart/2005/8/layout/arrow2" loCatId="process" qsTypeId="urn:microsoft.com/office/officeart/2005/8/quickstyle/3d2" qsCatId="3D" csTypeId="urn:microsoft.com/office/officeart/2005/8/colors/accent0_3" csCatId="mainScheme" phldr="1"/>
      <dgm:spPr>
        <a:scene3d>
          <a:camera prst="orthographicFront"/>
          <a:lightRig rig="threePt" dir="t"/>
        </a:scene3d>
      </dgm:spPr>
      <dgm:t>
        <a:bodyPr/>
        <a:lstStyle/>
        <a:p>
          <a:endParaRPr lang="ru-RU"/>
        </a:p>
      </dgm:t>
    </dgm:pt>
    <dgm:pt modelId="{1C6F5BFD-0DAF-491E-A55F-A019072B7693}">
      <dgm:prSet custT="1"/>
      <dgm:spPr>
        <a:sp3d prstMaterial="metal">
          <a:bevelT w="152400" h="50800" prst="softRound"/>
        </a:sp3d>
      </dgm:spPr>
      <dgm:t>
        <a:bodyPr/>
        <a:lstStyle/>
        <a:p>
          <a:pPr rtl="0"/>
          <a:r>
            <a:rPr lang="ru-RU" sz="1800" b="1" dirty="0" smtClean="0"/>
            <a:t>За </a:t>
          </a:r>
          <a:r>
            <a:rPr lang="ru-RU" sz="1800" b="1" dirty="0" err="1" smtClean="0"/>
            <a:t>що</a:t>
          </a:r>
          <a:r>
            <a:rPr lang="ru-RU" sz="1800" b="1" dirty="0" smtClean="0"/>
            <a:t> </a:t>
          </a:r>
          <a:r>
            <a:rPr lang="ru-RU" sz="1800" b="1" dirty="0" err="1" smtClean="0"/>
            <a:t>ти</a:t>
          </a:r>
          <a:r>
            <a:rPr lang="ru-RU" sz="1800" b="1" dirty="0" smtClean="0"/>
            <a:t> </a:t>
          </a:r>
          <a:r>
            <a:rPr lang="ru-RU" sz="1800" b="1" dirty="0" err="1" smtClean="0"/>
            <a:t>можеш</a:t>
          </a:r>
          <a:r>
            <a:rPr lang="ru-RU" sz="1800" b="1" dirty="0" smtClean="0"/>
            <a:t> себе </a:t>
          </a:r>
          <a:r>
            <a:rPr lang="ru-RU" sz="1800" b="1" dirty="0" err="1" smtClean="0"/>
            <a:t>похвалити</a:t>
          </a:r>
          <a:r>
            <a:rPr lang="ru-RU" sz="1800" b="1" dirty="0" smtClean="0"/>
            <a:t> </a:t>
          </a:r>
          <a:r>
            <a:rPr lang="ru-RU" sz="1800" b="1" dirty="0" err="1" smtClean="0"/>
            <a:t>сьогодні</a:t>
          </a:r>
          <a:r>
            <a:rPr lang="ru-RU" sz="1800" b="1" dirty="0" smtClean="0"/>
            <a:t> на уроці?</a:t>
          </a:r>
          <a:endParaRPr lang="ru-RU" sz="1800" b="1" dirty="0"/>
        </a:p>
      </dgm:t>
    </dgm:pt>
    <dgm:pt modelId="{0AFFE01F-7A4C-45B6-9BB0-523CA8B75D55}" type="parTrans" cxnId="{D0D428D8-B6E6-4C79-9401-D9A3B2EF4E86}">
      <dgm:prSet/>
      <dgm:spPr/>
      <dgm:t>
        <a:bodyPr/>
        <a:lstStyle/>
        <a:p>
          <a:endParaRPr lang="ru-RU"/>
        </a:p>
      </dgm:t>
    </dgm:pt>
    <dgm:pt modelId="{E43F9D99-6AD4-45F2-A697-F008B2113E9A}" type="sibTrans" cxnId="{D0D428D8-B6E6-4C79-9401-D9A3B2EF4E86}">
      <dgm:prSet/>
      <dgm:spPr/>
      <dgm:t>
        <a:bodyPr/>
        <a:lstStyle/>
        <a:p>
          <a:endParaRPr lang="ru-RU"/>
        </a:p>
      </dgm:t>
    </dgm:pt>
    <dgm:pt modelId="{27486963-4AF2-4DA0-8662-FFC60CCEB43E}">
      <dgm:prSet custT="1"/>
      <dgm:spPr>
        <a:sp3d prstMaterial="metal">
          <a:bevelT w="152400" h="50800" prst="softRound"/>
        </a:sp3d>
      </dgm:spPr>
      <dgm:t>
        <a:bodyPr/>
        <a:lstStyle/>
        <a:p>
          <a:pPr rtl="0"/>
          <a:r>
            <a:rPr lang="ru-RU" sz="1800" b="1" dirty="0" err="1" smtClean="0"/>
            <a:t>Що</a:t>
          </a:r>
          <a:r>
            <a:rPr lang="ru-RU" sz="1800" b="1" dirty="0" smtClean="0"/>
            <a:t> </a:t>
          </a:r>
          <a:r>
            <a:rPr lang="ru-RU" sz="1800" b="1" dirty="0" err="1" smtClean="0"/>
            <a:t>тобі</a:t>
          </a:r>
          <a:r>
            <a:rPr lang="ru-RU" sz="1800" b="1" dirty="0" smtClean="0"/>
            <a:t> </a:t>
          </a:r>
          <a:r>
            <a:rPr lang="ru-RU" sz="1800" b="1" dirty="0" err="1" smtClean="0"/>
            <a:t>вдалося</a:t>
          </a:r>
          <a:r>
            <a:rPr lang="ru-RU" sz="1800" b="1" dirty="0" smtClean="0"/>
            <a:t> на уроці?</a:t>
          </a:r>
          <a:endParaRPr lang="ru-RU" sz="1800" b="1" dirty="0"/>
        </a:p>
      </dgm:t>
    </dgm:pt>
    <dgm:pt modelId="{167F1AA9-34CD-4E2C-A08B-18305753D136}" type="parTrans" cxnId="{54F0B1A0-4EBA-498F-B559-8CA7C8E5A133}">
      <dgm:prSet/>
      <dgm:spPr/>
      <dgm:t>
        <a:bodyPr/>
        <a:lstStyle/>
        <a:p>
          <a:endParaRPr lang="ru-RU"/>
        </a:p>
      </dgm:t>
    </dgm:pt>
    <dgm:pt modelId="{C4AE00CE-574E-4464-992B-DBEF23A1BF31}" type="sibTrans" cxnId="{54F0B1A0-4EBA-498F-B559-8CA7C8E5A133}">
      <dgm:prSet/>
      <dgm:spPr/>
      <dgm:t>
        <a:bodyPr/>
        <a:lstStyle/>
        <a:p>
          <a:endParaRPr lang="ru-RU"/>
        </a:p>
      </dgm:t>
    </dgm:pt>
    <dgm:pt modelId="{BB7D1228-8C15-45C7-8461-D03CA16BA802}">
      <dgm:prSet custT="1"/>
      <dgm:spPr>
        <a:sp3d prstMaterial="metal">
          <a:bevelT w="152400" h="50800" prst="softRound"/>
        </a:sp3d>
      </dgm:spPr>
      <dgm:t>
        <a:bodyPr/>
        <a:lstStyle/>
        <a:p>
          <a:pPr rtl="0"/>
          <a:r>
            <a:rPr lang="ru-RU" sz="1800" b="1" dirty="0" smtClean="0"/>
            <a:t>Над </a:t>
          </a:r>
          <a:r>
            <a:rPr lang="ru-RU" sz="1800" b="1" dirty="0" err="1" smtClean="0"/>
            <a:t>чим</a:t>
          </a:r>
          <a:r>
            <a:rPr lang="ru-RU" sz="1800" b="1" dirty="0" smtClean="0"/>
            <a:t> </a:t>
          </a:r>
          <a:r>
            <a:rPr lang="ru-RU" sz="1800" b="1" dirty="0" err="1" smtClean="0"/>
            <a:t>ще</a:t>
          </a:r>
          <a:r>
            <a:rPr lang="ru-RU" sz="1800" b="1" dirty="0" smtClean="0"/>
            <a:t> треба </a:t>
          </a:r>
          <a:r>
            <a:rPr lang="ru-RU" sz="1800" b="1" dirty="0" err="1" smtClean="0"/>
            <a:t>попрацювати</a:t>
          </a:r>
          <a:r>
            <a:rPr lang="ru-RU" sz="1800" b="1" dirty="0" smtClean="0"/>
            <a:t>?</a:t>
          </a:r>
          <a:endParaRPr lang="ru-RU" sz="1800" b="1" dirty="0"/>
        </a:p>
      </dgm:t>
    </dgm:pt>
    <dgm:pt modelId="{C6ABA42F-D54C-4400-9ECA-0243F591E61D}" type="parTrans" cxnId="{5A0EEC23-4F5B-4D2D-A0DB-9EE6B341EF05}">
      <dgm:prSet/>
      <dgm:spPr/>
      <dgm:t>
        <a:bodyPr/>
        <a:lstStyle/>
        <a:p>
          <a:endParaRPr lang="ru-RU"/>
        </a:p>
      </dgm:t>
    </dgm:pt>
    <dgm:pt modelId="{D263AE71-5FE2-4F61-B4F3-8F137FA1AE2C}" type="sibTrans" cxnId="{5A0EEC23-4F5B-4D2D-A0DB-9EE6B341EF05}">
      <dgm:prSet/>
      <dgm:spPr/>
      <dgm:t>
        <a:bodyPr/>
        <a:lstStyle/>
        <a:p>
          <a:endParaRPr lang="ru-RU"/>
        </a:p>
      </dgm:t>
    </dgm:pt>
    <dgm:pt modelId="{8894E01A-9216-4835-BACA-49FC04481C72}">
      <dgm:prSet custT="1"/>
      <dgm:spPr>
        <a:sp3d prstMaterial="metal">
          <a:bevelT w="152400" h="50800" prst="softRound"/>
        </a:sp3d>
      </dgm:spPr>
      <dgm:t>
        <a:bodyPr/>
        <a:lstStyle/>
        <a:p>
          <a:pPr rtl="0"/>
          <a:r>
            <a:rPr lang="ru-RU" sz="1800" b="1" dirty="0" err="1" smtClean="0"/>
            <a:t>Мій</a:t>
          </a:r>
          <a:r>
            <a:rPr lang="ru-RU" sz="1800" b="1" dirty="0" smtClean="0"/>
            <a:t> </a:t>
          </a:r>
          <a:r>
            <a:rPr lang="ru-RU" sz="1800" b="1" dirty="0" err="1" smtClean="0"/>
            <a:t>настрій</a:t>
          </a:r>
          <a:r>
            <a:rPr lang="ru-RU" sz="1800" b="1" dirty="0" smtClean="0"/>
            <a:t> - …</a:t>
          </a:r>
          <a:endParaRPr lang="ru-RU" sz="1800" b="1" dirty="0"/>
        </a:p>
      </dgm:t>
    </dgm:pt>
    <dgm:pt modelId="{DAE1E94F-1D9E-456D-9382-70C62CCB61A6}" type="parTrans" cxnId="{B054BEDC-6E08-4D26-86C1-A40CE10468E1}">
      <dgm:prSet/>
      <dgm:spPr/>
      <dgm:t>
        <a:bodyPr/>
        <a:lstStyle/>
        <a:p>
          <a:endParaRPr lang="ru-RU"/>
        </a:p>
      </dgm:t>
    </dgm:pt>
    <dgm:pt modelId="{DBC5EBDD-8819-4F1A-B567-0D9E908096FB}" type="sibTrans" cxnId="{B054BEDC-6E08-4D26-86C1-A40CE10468E1}">
      <dgm:prSet/>
      <dgm:spPr/>
      <dgm:t>
        <a:bodyPr/>
        <a:lstStyle/>
        <a:p>
          <a:endParaRPr lang="ru-RU"/>
        </a:p>
      </dgm:t>
    </dgm:pt>
    <dgm:pt modelId="{926198D4-8E3B-49B2-AA28-830EAC405DAA}" type="pres">
      <dgm:prSet presAssocID="{3203C7EA-70A3-485A-9774-8510CDB8338A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216EC0-503C-4F3E-BAA9-151518323F65}" type="pres">
      <dgm:prSet presAssocID="{3203C7EA-70A3-485A-9774-8510CDB8338A}" presName="arrow" presStyleLbl="bgShp" presStyleIdx="0" presStyleCnt="1"/>
      <dgm:spPr>
        <a:gradFill rotWithShape="0">
          <a:gsLst>
            <a:gs pos="0">
              <a:srgbClr val="FFFF00"/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rgbClr val="002060"/>
            </a:gs>
          </a:gsLst>
        </a:gradFill>
        <a:sp3d z="-152400" extrusionH="63500" prstMaterial="metal">
          <a:bevelT w="144450" h="6350" prst="softRound"/>
          <a:contourClr>
            <a:schemeClr val="bg1"/>
          </a:contourClr>
        </a:sp3d>
      </dgm:spPr>
    </dgm:pt>
    <dgm:pt modelId="{1D29BC99-D14B-4880-A3A4-34BE57018FCC}" type="pres">
      <dgm:prSet presAssocID="{3203C7EA-70A3-485A-9774-8510CDB8338A}" presName="arrowDiagram4" presStyleCnt="0"/>
      <dgm:spPr>
        <a:sp3d prstMaterial="metal">
          <a:bevelT w="152400" h="50800" prst="softRound"/>
        </a:sp3d>
      </dgm:spPr>
    </dgm:pt>
    <dgm:pt modelId="{E89B8539-D817-45D7-96B7-5B4054236F77}" type="pres">
      <dgm:prSet presAssocID="{1C6F5BFD-0DAF-491E-A55F-A019072B7693}" presName="bullet4a" presStyleLbl="node1" presStyleIdx="0" presStyleCnt="4"/>
      <dgm:spPr>
        <a:sp3d prstMaterial="metal">
          <a:bevelT w="127000" h="25400" prst="softRound"/>
        </a:sp3d>
      </dgm:spPr>
    </dgm:pt>
    <dgm:pt modelId="{8BF23130-16F3-4774-9DDB-0F8523BBA6FF}" type="pres">
      <dgm:prSet presAssocID="{1C6F5BFD-0DAF-491E-A55F-A019072B7693}" presName="textBox4a" presStyleLbl="revTx" presStyleIdx="0" presStyleCnt="4" custScaleX="285747" custScaleY="67158" custLinFactX="3235" custLinFactNeighborX="100000" custLinFactNeighborY="-13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CE0AE-280A-43A3-8B43-5F74999A7175}" type="pres">
      <dgm:prSet presAssocID="{27486963-4AF2-4DA0-8662-FFC60CCEB43E}" presName="bullet4b" presStyleLbl="node1" presStyleIdx="1" presStyleCnt="4"/>
      <dgm:spPr>
        <a:sp3d prstMaterial="metal">
          <a:bevelT w="127000" h="25400" prst="softRound"/>
        </a:sp3d>
      </dgm:spPr>
    </dgm:pt>
    <dgm:pt modelId="{47A5E3D2-CE48-44EF-87AB-B155460949B2}" type="pres">
      <dgm:prSet presAssocID="{27486963-4AF2-4DA0-8662-FFC60CCEB43E}" presName="textBox4b" presStyleLbl="revTx" presStyleIdx="1" presStyleCnt="4" custScaleX="155697" custScaleY="34157" custLinFactNeighborX="33992" custLinFactNeighborY="-31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734021-7F31-4DB9-8801-A300A8B5B66C}" type="pres">
      <dgm:prSet presAssocID="{BB7D1228-8C15-45C7-8461-D03CA16BA802}" presName="bullet4c" presStyleLbl="node1" presStyleIdx="2" presStyleCnt="4"/>
      <dgm:spPr>
        <a:sp3d prstMaterial="metal">
          <a:bevelT w="127000" h="25400" prst="softRound"/>
        </a:sp3d>
      </dgm:spPr>
    </dgm:pt>
    <dgm:pt modelId="{5961D2C4-B4AA-478A-9CD1-F566A6756D2C}" type="pres">
      <dgm:prSet presAssocID="{BB7D1228-8C15-45C7-8461-D03CA16BA802}" presName="textBox4c" presStyleLbl="revTx" presStyleIdx="2" presStyleCnt="4" custScaleX="159648" custScaleY="20773" custLinFactNeighborX="34284" custLinFactNeighborY="-36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5EC2DB-354E-4D93-8D68-C2E60C97BB4D}" type="pres">
      <dgm:prSet presAssocID="{8894E01A-9216-4835-BACA-49FC04481C72}" presName="bullet4d" presStyleLbl="node1" presStyleIdx="3" presStyleCnt="4"/>
      <dgm:spPr>
        <a:sp3d prstMaterial="metal">
          <a:bevelT w="127000" h="25400" prst="softRound"/>
        </a:sp3d>
      </dgm:spPr>
    </dgm:pt>
    <dgm:pt modelId="{A780FC3F-B041-4988-9A5C-930151421E38}" type="pres">
      <dgm:prSet presAssocID="{8894E01A-9216-4835-BACA-49FC04481C72}" presName="textBox4d" presStyleLbl="revTx" presStyleIdx="3" presStyleCnt="4" custScaleX="235838" custScaleY="21849" custLinFactNeighborX="35808" custLinFactNeighborY="-64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69EE93-5A2C-4828-8DD6-49E509F52F65}" type="presOf" srcId="{1C6F5BFD-0DAF-491E-A55F-A019072B7693}" destId="{8BF23130-16F3-4774-9DDB-0F8523BBA6FF}" srcOrd="0" destOrd="0" presId="urn:microsoft.com/office/officeart/2005/8/layout/arrow2"/>
    <dgm:cxn modelId="{4EC8E7A3-53FD-42E8-915B-4E566A077C59}" type="presOf" srcId="{27486963-4AF2-4DA0-8662-FFC60CCEB43E}" destId="{47A5E3D2-CE48-44EF-87AB-B155460949B2}" srcOrd="0" destOrd="0" presId="urn:microsoft.com/office/officeart/2005/8/layout/arrow2"/>
    <dgm:cxn modelId="{B99BC9C1-1577-4C59-B0BF-E89A50371AEE}" type="presOf" srcId="{3203C7EA-70A3-485A-9774-8510CDB8338A}" destId="{926198D4-8E3B-49B2-AA28-830EAC405DAA}" srcOrd="0" destOrd="0" presId="urn:microsoft.com/office/officeart/2005/8/layout/arrow2"/>
    <dgm:cxn modelId="{C37D5E09-B140-4625-A63B-31A8B419398E}" type="presOf" srcId="{8894E01A-9216-4835-BACA-49FC04481C72}" destId="{A780FC3F-B041-4988-9A5C-930151421E38}" srcOrd="0" destOrd="0" presId="urn:microsoft.com/office/officeart/2005/8/layout/arrow2"/>
    <dgm:cxn modelId="{54F0B1A0-4EBA-498F-B559-8CA7C8E5A133}" srcId="{3203C7EA-70A3-485A-9774-8510CDB8338A}" destId="{27486963-4AF2-4DA0-8662-FFC60CCEB43E}" srcOrd="1" destOrd="0" parTransId="{167F1AA9-34CD-4E2C-A08B-18305753D136}" sibTransId="{C4AE00CE-574E-4464-992B-DBEF23A1BF31}"/>
    <dgm:cxn modelId="{D0D428D8-B6E6-4C79-9401-D9A3B2EF4E86}" srcId="{3203C7EA-70A3-485A-9774-8510CDB8338A}" destId="{1C6F5BFD-0DAF-491E-A55F-A019072B7693}" srcOrd="0" destOrd="0" parTransId="{0AFFE01F-7A4C-45B6-9BB0-523CA8B75D55}" sibTransId="{E43F9D99-6AD4-45F2-A697-F008B2113E9A}"/>
    <dgm:cxn modelId="{B054BEDC-6E08-4D26-86C1-A40CE10468E1}" srcId="{3203C7EA-70A3-485A-9774-8510CDB8338A}" destId="{8894E01A-9216-4835-BACA-49FC04481C72}" srcOrd="3" destOrd="0" parTransId="{DAE1E94F-1D9E-456D-9382-70C62CCB61A6}" sibTransId="{DBC5EBDD-8819-4F1A-B567-0D9E908096FB}"/>
    <dgm:cxn modelId="{5A0EEC23-4F5B-4D2D-A0DB-9EE6B341EF05}" srcId="{3203C7EA-70A3-485A-9774-8510CDB8338A}" destId="{BB7D1228-8C15-45C7-8461-D03CA16BA802}" srcOrd="2" destOrd="0" parTransId="{C6ABA42F-D54C-4400-9ECA-0243F591E61D}" sibTransId="{D263AE71-5FE2-4F61-B4F3-8F137FA1AE2C}"/>
    <dgm:cxn modelId="{A0360DB0-020E-484D-B5DF-B2271F7F56B4}" type="presOf" srcId="{BB7D1228-8C15-45C7-8461-D03CA16BA802}" destId="{5961D2C4-B4AA-478A-9CD1-F566A6756D2C}" srcOrd="0" destOrd="0" presId="urn:microsoft.com/office/officeart/2005/8/layout/arrow2"/>
    <dgm:cxn modelId="{F2B1F95B-BEE2-4438-8D9A-C15BDE39386B}" type="presParOf" srcId="{926198D4-8E3B-49B2-AA28-830EAC405DAA}" destId="{49216EC0-503C-4F3E-BAA9-151518323F65}" srcOrd="0" destOrd="0" presId="urn:microsoft.com/office/officeart/2005/8/layout/arrow2"/>
    <dgm:cxn modelId="{9D630890-4BC3-4DC5-B177-58F87438F820}" type="presParOf" srcId="{926198D4-8E3B-49B2-AA28-830EAC405DAA}" destId="{1D29BC99-D14B-4880-A3A4-34BE57018FCC}" srcOrd="1" destOrd="0" presId="urn:microsoft.com/office/officeart/2005/8/layout/arrow2"/>
    <dgm:cxn modelId="{886532BF-0EA7-49E1-89C0-7F518059D45E}" type="presParOf" srcId="{1D29BC99-D14B-4880-A3A4-34BE57018FCC}" destId="{E89B8539-D817-45D7-96B7-5B4054236F77}" srcOrd="0" destOrd="0" presId="urn:microsoft.com/office/officeart/2005/8/layout/arrow2"/>
    <dgm:cxn modelId="{6A1FC92B-807C-4E3D-943A-78D82980D547}" type="presParOf" srcId="{1D29BC99-D14B-4880-A3A4-34BE57018FCC}" destId="{8BF23130-16F3-4774-9DDB-0F8523BBA6FF}" srcOrd="1" destOrd="0" presId="urn:microsoft.com/office/officeart/2005/8/layout/arrow2"/>
    <dgm:cxn modelId="{98BDC34E-6F13-4FF6-BF54-0D907DBC12B4}" type="presParOf" srcId="{1D29BC99-D14B-4880-A3A4-34BE57018FCC}" destId="{FC6CE0AE-280A-43A3-8B43-5F74999A7175}" srcOrd="2" destOrd="0" presId="urn:microsoft.com/office/officeart/2005/8/layout/arrow2"/>
    <dgm:cxn modelId="{C4030CEB-26E6-48FD-B11C-D3FC92068C3F}" type="presParOf" srcId="{1D29BC99-D14B-4880-A3A4-34BE57018FCC}" destId="{47A5E3D2-CE48-44EF-87AB-B155460949B2}" srcOrd="3" destOrd="0" presId="urn:microsoft.com/office/officeart/2005/8/layout/arrow2"/>
    <dgm:cxn modelId="{B3F7BCA0-3C19-48A1-96D8-791C60362E52}" type="presParOf" srcId="{1D29BC99-D14B-4880-A3A4-34BE57018FCC}" destId="{C3734021-7F31-4DB9-8801-A300A8B5B66C}" srcOrd="4" destOrd="0" presId="urn:microsoft.com/office/officeart/2005/8/layout/arrow2"/>
    <dgm:cxn modelId="{AC1202A4-179B-46C2-85D4-D80442D0F708}" type="presParOf" srcId="{1D29BC99-D14B-4880-A3A4-34BE57018FCC}" destId="{5961D2C4-B4AA-478A-9CD1-F566A6756D2C}" srcOrd="5" destOrd="0" presId="urn:microsoft.com/office/officeart/2005/8/layout/arrow2"/>
    <dgm:cxn modelId="{B17A11F5-9EEF-46CF-8D55-1A6331708EC7}" type="presParOf" srcId="{1D29BC99-D14B-4880-A3A4-34BE57018FCC}" destId="{425EC2DB-354E-4D93-8D68-C2E60C97BB4D}" srcOrd="6" destOrd="0" presId="urn:microsoft.com/office/officeart/2005/8/layout/arrow2"/>
    <dgm:cxn modelId="{128A4F76-5A60-4101-A49A-D28DEAADE063}" type="presParOf" srcId="{1D29BC99-D14B-4880-A3A4-34BE57018FCC}" destId="{A780FC3F-B041-4988-9A5C-930151421E38}" srcOrd="7" destOrd="0" presId="urn:microsoft.com/office/officeart/2005/8/layout/arrow2"/>
  </dgm:cxnLst>
  <dgm:bg>
    <a:effectLst>
      <a:innerShdw blurRad="63500" dist="50800" dir="10800000">
        <a:prstClr val="black">
          <a:alpha val="50000"/>
        </a:prstClr>
      </a:innerShdw>
    </a:effectLst>
  </dgm:bg>
  <dgm:whole>
    <a:effectLst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76745B-4480-4276-A9BF-19E05384FA20}" type="doc">
      <dgm:prSet loTypeId="urn:microsoft.com/office/officeart/2005/8/layout/target3" loCatId="relationship" qsTypeId="urn:microsoft.com/office/officeart/2005/8/quickstyle/3d3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77A1AAB-A1AB-4569-A61F-BE6C75208499}">
      <dgm:prSet/>
      <dgm:spPr/>
      <dgm:t>
        <a:bodyPr/>
        <a:lstStyle/>
        <a:p>
          <a:pPr rtl="0"/>
          <a:r>
            <a:rPr lang="uk-UA" smtClean="0"/>
            <a:t>Опрацювати §16 стор.117-118,</a:t>
          </a:r>
          <a:endParaRPr lang="ru-RU"/>
        </a:p>
      </dgm:t>
    </dgm:pt>
    <dgm:pt modelId="{D50024BF-6578-4599-A8B2-32316EEA274B}" type="parTrans" cxnId="{15578718-E946-4196-BDD7-B1839C0F4242}">
      <dgm:prSet/>
      <dgm:spPr/>
      <dgm:t>
        <a:bodyPr/>
        <a:lstStyle/>
        <a:p>
          <a:endParaRPr lang="ru-RU"/>
        </a:p>
      </dgm:t>
    </dgm:pt>
    <dgm:pt modelId="{60654019-8BDC-4533-84FC-9F3BC7070449}" type="sibTrans" cxnId="{15578718-E946-4196-BDD7-B1839C0F4242}">
      <dgm:prSet/>
      <dgm:spPr/>
      <dgm:t>
        <a:bodyPr/>
        <a:lstStyle/>
        <a:p>
          <a:endParaRPr lang="ru-RU"/>
        </a:p>
      </dgm:t>
    </dgm:pt>
    <dgm:pt modelId="{3FA68923-EBF0-47DA-9620-14BC15CB2E75}">
      <dgm:prSet/>
      <dgm:spPr/>
      <dgm:t>
        <a:bodyPr/>
        <a:lstStyle/>
        <a:p>
          <a:pPr rtl="0"/>
          <a:r>
            <a:rPr lang="uk-UA" smtClean="0"/>
            <a:t>вивчити формули,</a:t>
          </a:r>
          <a:endParaRPr lang="ru-RU"/>
        </a:p>
      </dgm:t>
    </dgm:pt>
    <dgm:pt modelId="{DFC4A256-AF07-4080-B931-FBAF48FD0884}" type="parTrans" cxnId="{6F9D61BB-547A-45D0-A4F5-3531377FEDB0}">
      <dgm:prSet/>
      <dgm:spPr/>
      <dgm:t>
        <a:bodyPr/>
        <a:lstStyle/>
        <a:p>
          <a:endParaRPr lang="ru-RU"/>
        </a:p>
      </dgm:t>
    </dgm:pt>
    <dgm:pt modelId="{CF3F2C54-1EF0-40E6-9CC1-F5A1C0F1D4E0}" type="sibTrans" cxnId="{6F9D61BB-547A-45D0-A4F5-3531377FEDB0}">
      <dgm:prSet/>
      <dgm:spPr/>
      <dgm:t>
        <a:bodyPr/>
        <a:lstStyle/>
        <a:p>
          <a:endParaRPr lang="ru-RU"/>
        </a:p>
      </dgm:t>
    </dgm:pt>
    <dgm:pt modelId="{AE16F96B-B651-4C93-8C8E-A3EE82E48FF7}">
      <dgm:prSet/>
      <dgm:spPr/>
      <dgm:t>
        <a:bodyPr/>
        <a:lstStyle/>
        <a:p>
          <a:pPr rtl="0"/>
          <a:r>
            <a:rPr lang="uk-UA" dirty="0" smtClean="0"/>
            <a:t>№694-письмово. </a:t>
          </a:r>
          <a:r>
            <a:rPr lang="uk-UA" dirty="0" smtClean="0"/>
            <a:t>Практичне завдання: Виміряти радіус монети (1 гривня) і по формулам знайти довжину кола монети, площу монети.</a:t>
          </a:r>
          <a:endParaRPr lang="ru-RU" dirty="0"/>
        </a:p>
      </dgm:t>
    </dgm:pt>
    <dgm:pt modelId="{391B8535-5C9C-4BDD-A4B1-8A2551C266BA}" type="parTrans" cxnId="{F085518E-B8B1-4553-8161-E171C9066BD7}">
      <dgm:prSet/>
      <dgm:spPr/>
      <dgm:t>
        <a:bodyPr/>
        <a:lstStyle/>
        <a:p>
          <a:endParaRPr lang="ru-RU"/>
        </a:p>
      </dgm:t>
    </dgm:pt>
    <dgm:pt modelId="{20C84EF6-9EF0-410F-BE60-68812C576CA1}" type="sibTrans" cxnId="{F085518E-B8B1-4553-8161-E171C9066BD7}">
      <dgm:prSet/>
      <dgm:spPr/>
      <dgm:t>
        <a:bodyPr/>
        <a:lstStyle/>
        <a:p>
          <a:endParaRPr lang="ru-RU"/>
        </a:p>
      </dgm:t>
    </dgm:pt>
    <dgm:pt modelId="{DC9AE8A1-54A5-4A90-854F-8030AD8145BE}" type="pres">
      <dgm:prSet presAssocID="{9576745B-4480-4276-A9BF-19E05384FA2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5CA902-41A0-4385-99C5-147F33C1A502}" type="pres">
      <dgm:prSet presAssocID="{877A1AAB-A1AB-4569-A61F-BE6C75208499}" presName="circle1" presStyleLbl="node1" presStyleIdx="0" presStyleCnt="3"/>
      <dgm:spPr/>
    </dgm:pt>
    <dgm:pt modelId="{1F3B288A-699C-46D8-A1B6-C16D9051E91B}" type="pres">
      <dgm:prSet presAssocID="{877A1AAB-A1AB-4569-A61F-BE6C75208499}" presName="space" presStyleCnt="0"/>
      <dgm:spPr/>
    </dgm:pt>
    <dgm:pt modelId="{E20A10F4-CD66-406E-BF41-1FC4943EBC83}" type="pres">
      <dgm:prSet presAssocID="{877A1AAB-A1AB-4569-A61F-BE6C75208499}" presName="rect1" presStyleLbl="alignAcc1" presStyleIdx="0" presStyleCnt="3"/>
      <dgm:spPr/>
      <dgm:t>
        <a:bodyPr/>
        <a:lstStyle/>
        <a:p>
          <a:endParaRPr lang="ru-RU"/>
        </a:p>
      </dgm:t>
    </dgm:pt>
    <dgm:pt modelId="{C0C8F8AE-2338-43E3-AC06-0678D6ED380D}" type="pres">
      <dgm:prSet presAssocID="{3FA68923-EBF0-47DA-9620-14BC15CB2E75}" presName="vertSpace2" presStyleLbl="node1" presStyleIdx="0" presStyleCnt="3"/>
      <dgm:spPr/>
    </dgm:pt>
    <dgm:pt modelId="{E412158C-A83D-4654-8131-26D9003F8C21}" type="pres">
      <dgm:prSet presAssocID="{3FA68923-EBF0-47DA-9620-14BC15CB2E75}" presName="circle2" presStyleLbl="node1" presStyleIdx="1" presStyleCnt="3"/>
      <dgm:spPr/>
    </dgm:pt>
    <dgm:pt modelId="{8A6CABD3-A6B1-478B-930B-3B25516E73B9}" type="pres">
      <dgm:prSet presAssocID="{3FA68923-EBF0-47DA-9620-14BC15CB2E75}" presName="rect2" presStyleLbl="alignAcc1" presStyleIdx="1" presStyleCnt="3"/>
      <dgm:spPr/>
      <dgm:t>
        <a:bodyPr/>
        <a:lstStyle/>
        <a:p>
          <a:endParaRPr lang="ru-RU"/>
        </a:p>
      </dgm:t>
    </dgm:pt>
    <dgm:pt modelId="{E2E02D46-A4F3-44E5-9887-F44A6B9F359F}" type="pres">
      <dgm:prSet presAssocID="{AE16F96B-B651-4C93-8C8E-A3EE82E48FF7}" presName="vertSpace3" presStyleLbl="node1" presStyleIdx="1" presStyleCnt="3"/>
      <dgm:spPr/>
    </dgm:pt>
    <dgm:pt modelId="{15AA23B5-E285-40D0-A155-775FA0D2A543}" type="pres">
      <dgm:prSet presAssocID="{AE16F96B-B651-4C93-8C8E-A3EE82E48FF7}" presName="circle3" presStyleLbl="node1" presStyleIdx="2" presStyleCnt="3"/>
      <dgm:spPr/>
    </dgm:pt>
    <dgm:pt modelId="{C6EE39D2-5918-4967-A9BC-50B6235455BD}" type="pres">
      <dgm:prSet presAssocID="{AE16F96B-B651-4C93-8C8E-A3EE82E48FF7}" presName="rect3" presStyleLbl="alignAcc1" presStyleIdx="2" presStyleCnt="3" custScaleX="101149" custScaleY="133050"/>
      <dgm:spPr/>
      <dgm:t>
        <a:bodyPr/>
        <a:lstStyle/>
        <a:p>
          <a:endParaRPr lang="ru-RU"/>
        </a:p>
      </dgm:t>
    </dgm:pt>
    <dgm:pt modelId="{9BCD8A28-CCF8-4A06-A167-A127F958B260}" type="pres">
      <dgm:prSet presAssocID="{877A1AAB-A1AB-4569-A61F-BE6C75208499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545E9-F9B1-4965-8BFB-5A4DDCEB10F4}" type="pres">
      <dgm:prSet presAssocID="{3FA68923-EBF0-47DA-9620-14BC15CB2E75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2ECF-1CAC-455F-AE84-5907F1ADDC37}" type="pres">
      <dgm:prSet presAssocID="{AE16F96B-B651-4C93-8C8E-A3EE82E48FF7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4FB8B7-A71F-4E1E-8638-6F1C9F3333F1}" type="presOf" srcId="{3FA68923-EBF0-47DA-9620-14BC15CB2E75}" destId="{8A6CABD3-A6B1-478B-930B-3B25516E73B9}" srcOrd="0" destOrd="0" presId="urn:microsoft.com/office/officeart/2005/8/layout/target3"/>
    <dgm:cxn modelId="{D8E37778-548A-4387-B878-D86663259E17}" type="presOf" srcId="{877A1AAB-A1AB-4569-A61F-BE6C75208499}" destId="{9BCD8A28-CCF8-4A06-A167-A127F958B260}" srcOrd="1" destOrd="0" presId="urn:microsoft.com/office/officeart/2005/8/layout/target3"/>
    <dgm:cxn modelId="{F085518E-B8B1-4553-8161-E171C9066BD7}" srcId="{9576745B-4480-4276-A9BF-19E05384FA20}" destId="{AE16F96B-B651-4C93-8C8E-A3EE82E48FF7}" srcOrd="2" destOrd="0" parTransId="{391B8535-5C9C-4BDD-A4B1-8A2551C266BA}" sibTransId="{20C84EF6-9EF0-410F-BE60-68812C576CA1}"/>
    <dgm:cxn modelId="{D9EF0317-60C2-46A8-8A43-38FB7F62E8A5}" type="presOf" srcId="{877A1AAB-A1AB-4569-A61F-BE6C75208499}" destId="{E20A10F4-CD66-406E-BF41-1FC4943EBC83}" srcOrd="0" destOrd="0" presId="urn:microsoft.com/office/officeart/2005/8/layout/target3"/>
    <dgm:cxn modelId="{A1A0E4AA-5EE3-4065-81CE-769677CAAAE4}" type="presOf" srcId="{AE16F96B-B651-4C93-8C8E-A3EE82E48FF7}" destId="{C6EE39D2-5918-4967-A9BC-50B6235455BD}" srcOrd="0" destOrd="0" presId="urn:microsoft.com/office/officeart/2005/8/layout/target3"/>
    <dgm:cxn modelId="{15578718-E946-4196-BDD7-B1839C0F4242}" srcId="{9576745B-4480-4276-A9BF-19E05384FA20}" destId="{877A1AAB-A1AB-4569-A61F-BE6C75208499}" srcOrd="0" destOrd="0" parTransId="{D50024BF-6578-4599-A8B2-32316EEA274B}" sibTransId="{60654019-8BDC-4533-84FC-9F3BC7070449}"/>
    <dgm:cxn modelId="{FB36D0A8-08A4-4102-9A41-8F604ACC9035}" type="presOf" srcId="{AE16F96B-B651-4C93-8C8E-A3EE82E48FF7}" destId="{722D2ECF-1CAC-455F-AE84-5907F1ADDC37}" srcOrd="1" destOrd="0" presId="urn:microsoft.com/office/officeart/2005/8/layout/target3"/>
    <dgm:cxn modelId="{A2161F8A-D57F-43FF-927D-5E45C0D1C069}" type="presOf" srcId="{9576745B-4480-4276-A9BF-19E05384FA20}" destId="{DC9AE8A1-54A5-4A90-854F-8030AD8145BE}" srcOrd="0" destOrd="0" presId="urn:microsoft.com/office/officeart/2005/8/layout/target3"/>
    <dgm:cxn modelId="{6F9D61BB-547A-45D0-A4F5-3531377FEDB0}" srcId="{9576745B-4480-4276-A9BF-19E05384FA20}" destId="{3FA68923-EBF0-47DA-9620-14BC15CB2E75}" srcOrd="1" destOrd="0" parTransId="{DFC4A256-AF07-4080-B931-FBAF48FD0884}" sibTransId="{CF3F2C54-1EF0-40E6-9CC1-F5A1C0F1D4E0}"/>
    <dgm:cxn modelId="{0B049E53-4519-44C5-841A-89ADAE7DC89C}" type="presOf" srcId="{3FA68923-EBF0-47DA-9620-14BC15CB2E75}" destId="{349545E9-F9B1-4965-8BFB-5A4DDCEB10F4}" srcOrd="1" destOrd="0" presId="urn:microsoft.com/office/officeart/2005/8/layout/target3"/>
    <dgm:cxn modelId="{D1FF33F4-D2D5-4C06-9F83-E3D6711A3167}" type="presParOf" srcId="{DC9AE8A1-54A5-4A90-854F-8030AD8145BE}" destId="{7E5CA902-41A0-4385-99C5-147F33C1A502}" srcOrd="0" destOrd="0" presId="urn:microsoft.com/office/officeart/2005/8/layout/target3"/>
    <dgm:cxn modelId="{60436E10-FF57-4D43-B06E-4273A2BF799D}" type="presParOf" srcId="{DC9AE8A1-54A5-4A90-854F-8030AD8145BE}" destId="{1F3B288A-699C-46D8-A1B6-C16D9051E91B}" srcOrd="1" destOrd="0" presId="urn:microsoft.com/office/officeart/2005/8/layout/target3"/>
    <dgm:cxn modelId="{60F46418-54FF-48FB-8052-89910D76C9A4}" type="presParOf" srcId="{DC9AE8A1-54A5-4A90-854F-8030AD8145BE}" destId="{E20A10F4-CD66-406E-BF41-1FC4943EBC83}" srcOrd="2" destOrd="0" presId="urn:microsoft.com/office/officeart/2005/8/layout/target3"/>
    <dgm:cxn modelId="{7DC785A2-FD36-4953-A6A3-5DD5859178D8}" type="presParOf" srcId="{DC9AE8A1-54A5-4A90-854F-8030AD8145BE}" destId="{C0C8F8AE-2338-43E3-AC06-0678D6ED380D}" srcOrd="3" destOrd="0" presId="urn:microsoft.com/office/officeart/2005/8/layout/target3"/>
    <dgm:cxn modelId="{23AB5917-F267-42BC-8747-B61250ADFA27}" type="presParOf" srcId="{DC9AE8A1-54A5-4A90-854F-8030AD8145BE}" destId="{E412158C-A83D-4654-8131-26D9003F8C21}" srcOrd="4" destOrd="0" presId="urn:microsoft.com/office/officeart/2005/8/layout/target3"/>
    <dgm:cxn modelId="{7B2D0797-37F1-4165-AB46-3478F6040506}" type="presParOf" srcId="{DC9AE8A1-54A5-4A90-854F-8030AD8145BE}" destId="{8A6CABD3-A6B1-478B-930B-3B25516E73B9}" srcOrd="5" destOrd="0" presId="urn:microsoft.com/office/officeart/2005/8/layout/target3"/>
    <dgm:cxn modelId="{D582FACC-FCD9-4000-8162-BC778C2437F1}" type="presParOf" srcId="{DC9AE8A1-54A5-4A90-854F-8030AD8145BE}" destId="{E2E02D46-A4F3-44E5-9887-F44A6B9F359F}" srcOrd="6" destOrd="0" presId="urn:microsoft.com/office/officeart/2005/8/layout/target3"/>
    <dgm:cxn modelId="{A32F8FFA-3E94-4E81-8239-D5E80340C764}" type="presParOf" srcId="{DC9AE8A1-54A5-4A90-854F-8030AD8145BE}" destId="{15AA23B5-E285-40D0-A155-775FA0D2A543}" srcOrd="7" destOrd="0" presId="urn:microsoft.com/office/officeart/2005/8/layout/target3"/>
    <dgm:cxn modelId="{5F40188D-0045-4E55-8DF6-B06C91E17734}" type="presParOf" srcId="{DC9AE8A1-54A5-4A90-854F-8030AD8145BE}" destId="{C6EE39D2-5918-4967-A9BC-50B6235455BD}" srcOrd="8" destOrd="0" presId="urn:microsoft.com/office/officeart/2005/8/layout/target3"/>
    <dgm:cxn modelId="{7E8957E9-FEBA-4546-80CA-4EEA09D7C775}" type="presParOf" srcId="{DC9AE8A1-54A5-4A90-854F-8030AD8145BE}" destId="{9BCD8A28-CCF8-4A06-A167-A127F958B260}" srcOrd="9" destOrd="0" presId="urn:microsoft.com/office/officeart/2005/8/layout/target3"/>
    <dgm:cxn modelId="{CE867C2E-3B92-4102-9564-C3AA90710965}" type="presParOf" srcId="{DC9AE8A1-54A5-4A90-854F-8030AD8145BE}" destId="{349545E9-F9B1-4965-8BFB-5A4DDCEB10F4}" srcOrd="10" destOrd="0" presId="urn:microsoft.com/office/officeart/2005/8/layout/target3"/>
    <dgm:cxn modelId="{50862DD5-FABC-4FD9-8297-414FBFCCDA89}" type="presParOf" srcId="{DC9AE8A1-54A5-4A90-854F-8030AD8145BE}" destId="{722D2ECF-1CAC-455F-AE84-5907F1ADDC3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663F0-4FBC-42CE-97E9-B0033F7591E0}">
      <dsp:nvSpPr>
        <dsp:cNvPr id="0" name=""/>
        <dsp:cNvSpPr/>
      </dsp:nvSpPr>
      <dsp:spPr>
        <a:xfrm>
          <a:off x="-5937177" y="-908555"/>
          <a:ext cx="7068014" cy="7068014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F1F4D5-64B9-4855-B2F3-2BB4FBF2F821}">
      <dsp:nvSpPr>
        <dsp:cNvPr id="0" name=""/>
        <dsp:cNvSpPr/>
      </dsp:nvSpPr>
      <dsp:spPr>
        <a:xfrm>
          <a:off x="421227" y="276512"/>
          <a:ext cx="5751651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Коло –це геометрична фігура …</a:t>
          </a:r>
          <a:endParaRPr lang="ru-RU" sz="2700" kern="1200"/>
        </a:p>
      </dsp:txBody>
      <dsp:txXfrm>
        <a:off x="421227" y="276512"/>
        <a:ext cx="5751651" cy="552815"/>
      </dsp:txXfrm>
    </dsp:sp>
    <dsp:sp modelId="{1395CCF2-90E8-49B6-8EEA-C784E0570074}">
      <dsp:nvSpPr>
        <dsp:cNvPr id="0" name=""/>
        <dsp:cNvSpPr/>
      </dsp:nvSpPr>
      <dsp:spPr>
        <a:xfrm>
          <a:off x="75718" y="207410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4C63B9-624C-4533-AB91-03E8CA4ECBD9}">
      <dsp:nvSpPr>
        <dsp:cNvPr id="0" name=""/>
        <dsp:cNvSpPr/>
      </dsp:nvSpPr>
      <dsp:spPr>
        <a:xfrm>
          <a:off x="875956" y="1105630"/>
          <a:ext cx="5296923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Круг – це …</a:t>
          </a:r>
          <a:endParaRPr lang="ru-RU" sz="2700" kern="1200"/>
        </a:p>
      </dsp:txBody>
      <dsp:txXfrm>
        <a:off x="875956" y="1105630"/>
        <a:ext cx="5296923" cy="552815"/>
      </dsp:txXfrm>
    </dsp:sp>
    <dsp:sp modelId="{B9DB7BA1-46C5-47B5-B066-E91103E37555}">
      <dsp:nvSpPr>
        <dsp:cNvPr id="0" name=""/>
        <dsp:cNvSpPr/>
      </dsp:nvSpPr>
      <dsp:spPr>
        <a:xfrm>
          <a:off x="530446" y="1036528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62ECF-4284-4191-BE9A-B9CB462CBA94}">
      <dsp:nvSpPr>
        <dsp:cNvPr id="0" name=""/>
        <dsp:cNvSpPr/>
      </dsp:nvSpPr>
      <dsp:spPr>
        <a:xfrm>
          <a:off x="1083891" y="1934748"/>
          <a:ext cx="5088987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Центр круга –це …</a:t>
          </a:r>
          <a:endParaRPr lang="ru-RU" sz="2700" kern="1200"/>
        </a:p>
      </dsp:txBody>
      <dsp:txXfrm>
        <a:off x="1083891" y="1934748"/>
        <a:ext cx="5088987" cy="552815"/>
      </dsp:txXfrm>
    </dsp:sp>
    <dsp:sp modelId="{C6FC6AA3-54E7-405D-B372-9A3D67251964}">
      <dsp:nvSpPr>
        <dsp:cNvPr id="0" name=""/>
        <dsp:cNvSpPr/>
      </dsp:nvSpPr>
      <dsp:spPr>
        <a:xfrm>
          <a:off x="738382" y="1865646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E704AE-2F04-4D7C-8ADA-FE4C9B56EB6D}">
      <dsp:nvSpPr>
        <dsp:cNvPr id="0" name=""/>
        <dsp:cNvSpPr/>
      </dsp:nvSpPr>
      <dsp:spPr>
        <a:xfrm>
          <a:off x="1083891" y="2763340"/>
          <a:ext cx="5088987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Радіус кола- це відрізок …</a:t>
          </a:r>
          <a:endParaRPr lang="ru-RU" sz="2700" kern="1200"/>
        </a:p>
      </dsp:txBody>
      <dsp:txXfrm>
        <a:off x="1083891" y="2763340"/>
        <a:ext cx="5088987" cy="552815"/>
      </dsp:txXfrm>
    </dsp:sp>
    <dsp:sp modelId="{20C8FF02-BD4C-4D55-930B-66B9DA3C20A3}">
      <dsp:nvSpPr>
        <dsp:cNvPr id="0" name=""/>
        <dsp:cNvSpPr/>
      </dsp:nvSpPr>
      <dsp:spPr>
        <a:xfrm>
          <a:off x="738382" y="2694238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84DD3-9177-4EB1-8A8B-2E8C34FC06DF}">
      <dsp:nvSpPr>
        <dsp:cNvPr id="0" name=""/>
        <dsp:cNvSpPr/>
      </dsp:nvSpPr>
      <dsp:spPr>
        <a:xfrm>
          <a:off x="875956" y="3592458"/>
          <a:ext cx="5296923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Діаметр круга – це …</a:t>
          </a:r>
          <a:endParaRPr lang="ru-RU" sz="2700" kern="1200"/>
        </a:p>
      </dsp:txBody>
      <dsp:txXfrm>
        <a:off x="875956" y="3592458"/>
        <a:ext cx="5296923" cy="552815"/>
      </dsp:txXfrm>
    </dsp:sp>
    <dsp:sp modelId="{F28BA0CE-179D-48F4-BC9D-A034D5246A14}">
      <dsp:nvSpPr>
        <dsp:cNvPr id="0" name=""/>
        <dsp:cNvSpPr/>
      </dsp:nvSpPr>
      <dsp:spPr>
        <a:xfrm>
          <a:off x="530446" y="3523356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58D1D-7F65-46BF-A446-DEA9EAB59AC5}">
      <dsp:nvSpPr>
        <dsp:cNvPr id="0" name=""/>
        <dsp:cNvSpPr/>
      </dsp:nvSpPr>
      <dsp:spPr>
        <a:xfrm>
          <a:off x="421227" y="4421576"/>
          <a:ext cx="5751651" cy="5528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797" tIns="68580" rIns="68580" bIns="6858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smtClean="0"/>
            <a:t>Хорда – це …</a:t>
          </a:r>
          <a:endParaRPr lang="ru-RU" sz="2700" kern="1200"/>
        </a:p>
      </dsp:txBody>
      <dsp:txXfrm>
        <a:off x="421227" y="4421576"/>
        <a:ext cx="5751651" cy="552815"/>
      </dsp:txXfrm>
    </dsp:sp>
    <dsp:sp modelId="{2E15F4AD-931A-4DA8-85AB-6CD3F5302679}">
      <dsp:nvSpPr>
        <dsp:cNvPr id="0" name=""/>
        <dsp:cNvSpPr/>
      </dsp:nvSpPr>
      <dsp:spPr>
        <a:xfrm>
          <a:off x="75718" y="4352474"/>
          <a:ext cx="691018" cy="691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216EC0-503C-4F3E-BAA9-151518323F65}">
      <dsp:nvSpPr>
        <dsp:cNvPr id="0" name=""/>
        <dsp:cNvSpPr/>
      </dsp:nvSpPr>
      <dsp:spPr>
        <a:xfrm>
          <a:off x="721284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rgbClr val="FFFF00"/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rgbClr val="002060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etal">
          <a:bevelT w="144450" h="6350" prst="softRound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89B8539-D817-45D7-96B7-5B4054236F77}">
      <dsp:nvSpPr>
        <dsp:cNvPr id="0" name=""/>
        <dsp:cNvSpPr/>
      </dsp:nvSpPr>
      <dsp:spPr>
        <a:xfrm>
          <a:off x="1434576" y="3365506"/>
          <a:ext cx="166555" cy="16655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F23130-16F3-4774-9DDB-0F8523BBA6FF}">
      <dsp:nvSpPr>
        <dsp:cNvPr id="0" name=""/>
        <dsp:cNvSpPr/>
      </dsp:nvSpPr>
      <dsp:spPr>
        <a:xfrm>
          <a:off x="1646161" y="3484567"/>
          <a:ext cx="3538415" cy="723412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 prstMaterial="metal">
          <a:bevelT w="152400" h="50800" prst="softRound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За </a:t>
          </a:r>
          <a:r>
            <a:rPr lang="ru-RU" sz="1800" b="1" kern="1200" dirty="0" err="1" smtClean="0"/>
            <a:t>що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ти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можеш</a:t>
          </a:r>
          <a:r>
            <a:rPr lang="ru-RU" sz="1800" b="1" kern="1200" dirty="0" smtClean="0"/>
            <a:t> себе </a:t>
          </a:r>
          <a:r>
            <a:rPr lang="ru-RU" sz="1800" b="1" kern="1200" dirty="0" err="1" smtClean="0"/>
            <a:t>похвалити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сьогодні</a:t>
          </a:r>
          <a:r>
            <a:rPr lang="ru-RU" sz="1800" b="1" kern="1200" dirty="0" smtClean="0"/>
            <a:t> на уроці?</a:t>
          </a:r>
          <a:endParaRPr lang="ru-RU" sz="1800" b="1" kern="1200" dirty="0"/>
        </a:p>
      </dsp:txBody>
      <dsp:txXfrm>
        <a:off x="1646161" y="3484567"/>
        <a:ext cx="3538415" cy="723412"/>
      </dsp:txXfrm>
    </dsp:sp>
    <dsp:sp modelId="{FC6CE0AE-280A-43A3-8B43-5F74999A7175}">
      <dsp:nvSpPr>
        <dsp:cNvPr id="0" name=""/>
        <dsp:cNvSpPr/>
      </dsp:nvSpPr>
      <dsp:spPr>
        <a:xfrm>
          <a:off x="2611326" y="2312767"/>
          <a:ext cx="289661" cy="289661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A5E3D2-CE48-44EF-87AB-B155460949B2}">
      <dsp:nvSpPr>
        <dsp:cNvPr id="0" name=""/>
        <dsp:cNvSpPr/>
      </dsp:nvSpPr>
      <dsp:spPr>
        <a:xfrm>
          <a:off x="2849583" y="2490453"/>
          <a:ext cx="2367720" cy="706491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 prstMaterial="metal">
          <a:bevelT w="152400" h="50800" prst="softRound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486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Що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тобі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вдалося</a:t>
          </a:r>
          <a:r>
            <a:rPr lang="ru-RU" sz="1800" b="1" kern="1200" dirty="0" smtClean="0"/>
            <a:t> на уроці?</a:t>
          </a:r>
          <a:endParaRPr lang="ru-RU" sz="1800" b="1" kern="1200" dirty="0"/>
        </a:p>
      </dsp:txBody>
      <dsp:txXfrm>
        <a:off x="2849583" y="2490453"/>
        <a:ext cx="2367720" cy="706491"/>
      </dsp:txXfrm>
    </dsp:sp>
    <dsp:sp modelId="{C3734021-7F31-4DB9-8801-A300A8B5B66C}">
      <dsp:nvSpPr>
        <dsp:cNvPr id="0" name=""/>
        <dsp:cNvSpPr/>
      </dsp:nvSpPr>
      <dsp:spPr>
        <a:xfrm>
          <a:off x="4113946" y="1537017"/>
          <a:ext cx="383801" cy="383801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61D2C4-B4AA-478A-9CD1-F566A6756D2C}">
      <dsp:nvSpPr>
        <dsp:cNvPr id="0" name=""/>
        <dsp:cNvSpPr/>
      </dsp:nvSpPr>
      <dsp:spPr>
        <a:xfrm>
          <a:off x="4373671" y="1823835"/>
          <a:ext cx="2427804" cy="581030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 prstMaterial="metal">
          <a:bevelT w="152400" h="50800" prst="softRound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369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Над </a:t>
          </a:r>
          <a:r>
            <a:rPr lang="ru-RU" sz="1800" b="1" kern="1200" dirty="0" err="1" smtClean="0"/>
            <a:t>чим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ще</a:t>
          </a:r>
          <a:r>
            <a:rPr lang="ru-RU" sz="1800" b="1" kern="1200" dirty="0" smtClean="0"/>
            <a:t> треба </a:t>
          </a:r>
          <a:r>
            <a:rPr lang="ru-RU" sz="1800" b="1" kern="1200" dirty="0" err="1" smtClean="0"/>
            <a:t>попрацювати</a:t>
          </a:r>
          <a:r>
            <a:rPr lang="ru-RU" sz="1800" b="1" kern="1200" dirty="0" smtClean="0"/>
            <a:t>?</a:t>
          </a:r>
          <a:endParaRPr lang="ru-RU" sz="1800" b="1" kern="1200" dirty="0"/>
        </a:p>
      </dsp:txBody>
      <dsp:txXfrm>
        <a:off x="4373671" y="1823835"/>
        <a:ext cx="2427804" cy="581030"/>
      </dsp:txXfrm>
    </dsp:sp>
    <dsp:sp modelId="{425EC2DB-354E-4D93-8D68-C2E60C97BB4D}">
      <dsp:nvSpPr>
        <dsp:cNvPr id="0" name=""/>
        <dsp:cNvSpPr/>
      </dsp:nvSpPr>
      <dsp:spPr>
        <a:xfrm>
          <a:off x="5750534" y="1023772"/>
          <a:ext cx="514149" cy="514149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metal">
          <a:bevelT w="127000" h="254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80FC3F-B041-4988-9A5C-930151421E38}">
      <dsp:nvSpPr>
        <dsp:cNvPr id="0" name=""/>
        <dsp:cNvSpPr/>
      </dsp:nvSpPr>
      <dsp:spPr>
        <a:xfrm>
          <a:off x="5342547" y="460660"/>
          <a:ext cx="3586444" cy="709025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 prstMaterial="metal">
          <a:bevelT w="152400" h="50800" prst="softRound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437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Мій</a:t>
          </a:r>
          <a:r>
            <a:rPr lang="ru-RU" sz="1800" b="1" kern="1200" dirty="0" smtClean="0"/>
            <a:t> </a:t>
          </a:r>
          <a:r>
            <a:rPr lang="ru-RU" sz="1800" b="1" kern="1200" dirty="0" err="1" smtClean="0"/>
            <a:t>настрій</a:t>
          </a:r>
          <a:r>
            <a:rPr lang="ru-RU" sz="1800" b="1" kern="1200" dirty="0" smtClean="0"/>
            <a:t> - …</a:t>
          </a:r>
          <a:endParaRPr lang="ru-RU" sz="1800" b="1" kern="1200" dirty="0"/>
        </a:p>
      </dsp:txBody>
      <dsp:txXfrm>
        <a:off x="5342547" y="460660"/>
        <a:ext cx="3586444" cy="7090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CA902-41A0-4385-99C5-147F33C1A502}">
      <dsp:nvSpPr>
        <dsp:cNvPr id="0" name=""/>
        <dsp:cNvSpPr/>
      </dsp:nvSpPr>
      <dsp:spPr>
        <a:xfrm>
          <a:off x="-16237" y="0"/>
          <a:ext cx="3384376" cy="3384376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0A10F4-CD66-406E-BF41-1FC4943EBC83}">
      <dsp:nvSpPr>
        <dsp:cNvPr id="0" name=""/>
        <dsp:cNvSpPr/>
      </dsp:nvSpPr>
      <dsp:spPr>
        <a:xfrm>
          <a:off x="1675950" y="0"/>
          <a:ext cx="5652628" cy="33843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smtClean="0"/>
            <a:t>Опрацювати §16 стор.117-118,</a:t>
          </a:r>
          <a:endParaRPr lang="ru-RU" sz="2200" kern="1200"/>
        </a:p>
      </dsp:txBody>
      <dsp:txXfrm>
        <a:off x="1675950" y="0"/>
        <a:ext cx="5652628" cy="1015314"/>
      </dsp:txXfrm>
    </dsp:sp>
    <dsp:sp modelId="{E412158C-A83D-4654-8131-26D9003F8C21}">
      <dsp:nvSpPr>
        <dsp:cNvPr id="0" name=""/>
        <dsp:cNvSpPr/>
      </dsp:nvSpPr>
      <dsp:spPr>
        <a:xfrm>
          <a:off x="576029" y="1015314"/>
          <a:ext cx="2199842" cy="2199842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-16910"/>
            <a:lumOff val="169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6CABD3-A6B1-478B-930B-3B25516E73B9}">
      <dsp:nvSpPr>
        <dsp:cNvPr id="0" name=""/>
        <dsp:cNvSpPr/>
      </dsp:nvSpPr>
      <dsp:spPr>
        <a:xfrm>
          <a:off x="1675950" y="1015314"/>
          <a:ext cx="5652628" cy="21998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smtClean="0"/>
            <a:t>вивчити формули,</a:t>
          </a:r>
          <a:endParaRPr lang="ru-RU" sz="2200" kern="1200"/>
        </a:p>
      </dsp:txBody>
      <dsp:txXfrm>
        <a:off x="1675950" y="1015314"/>
        <a:ext cx="5652628" cy="1015311"/>
      </dsp:txXfrm>
    </dsp:sp>
    <dsp:sp modelId="{15AA23B5-E285-40D0-A155-775FA0D2A543}">
      <dsp:nvSpPr>
        <dsp:cNvPr id="0" name=""/>
        <dsp:cNvSpPr/>
      </dsp:nvSpPr>
      <dsp:spPr>
        <a:xfrm>
          <a:off x="1168294" y="2030626"/>
          <a:ext cx="1015311" cy="1015311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-33821"/>
            <a:lumOff val="3381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EE39D2-5918-4967-A9BC-50B6235455BD}">
      <dsp:nvSpPr>
        <dsp:cNvPr id="0" name=""/>
        <dsp:cNvSpPr/>
      </dsp:nvSpPr>
      <dsp:spPr>
        <a:xfrm>
          <a:off x="1643476" y="1862846"/>
          <a:ext cx="5717576" cy="1350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№694-письмово. </a:t>
          </a:r>
          <a:r>
            <a:rPr lang="uk-UA" sz="2200" kern="1200" dirty="0" smtClean="0"/>
            <a:t>Практичне завдання: Виміряти радіус монети (1 гривня) і по формулам знайти довжину кола монети, площу монети.</a:t>
          </a:r>
          <a:endParaRPr lang="ru-RU" sz="2200" kern="1200" dirty="0"/>
        </a:p>
      </dsp:txBody>
      <dsp:txXfrm>
        <a:off x="1643476" y="1862846"/>
        <a:ext cx="5717576" cy="1350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B9151-715B-443E-A578-C203E8759093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FF851-CB5F-4480-8DD3-5339F47C0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14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F851-CB5F-4480-8DD3-5339F47C06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0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8D885-A1E4-470B-9E04-05797EF2B134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9293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97A3B-A99C-4668-BE1D-7E4EA4AC4AF3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1973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9986A-D5A9-42F4-A2DE-260850490F67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1904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44809-BA49-4F63-A9F7-4E2BF6C39998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26340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342EE-9668-44EB-9398-FE5F4C01CA3E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42050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21AF2-50CC-472E-B78E-84D5616B8CCA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794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E5FB-A168-4E69-9779-1E5C944BA3D3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27540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85C34-0DBA-40F0-820D-9F6FC3029E3B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895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8DC74-1C47-4659-B49A-B93591B0BF89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1263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7B94E-7681-4174-B079-C913FCDAC362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9736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2D32C-B393-40D3-A2D7-256542E8DBC9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36046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DEB47-D248-4EE9-AAA1-89F8EF3FC2C9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6098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текста</a:t>
            </a:r>
          </a:p>
          <a:p>
            <a:pPr lvl="1"/>
            <a:r>
              <a:rPr lang="uk-UA" altLang="ru-RU" smtClean="0"/>
              <a:t>Второй уровень</a:t>
            </a:r>
          </a:p>
          <a:p>
            <a:pPr lvl="2"/>
            <a:r>
              <a:rPr lang="uk-UA" altLang="ru-RU" smtClean="0"/>
              <a:t>Третий уровень</a:t>
            </a:r>
          </a:p>
          <a:p>
            <a:pPr lvl="3"/>
            <a:r>
              <a:rPr lang="uk-UA" altLang="ru-RU" smtClean="0"/>
              <a:t>Четвертый уровень</a:t>
            </a:r>
          </a:p>
          <a:p>
            <a:pPr lvl="4"/>
            <a:r>
              <a:rPr lang="uk-UA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uk-UA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C57CA73-AB71-40D6-BBA6-323D201CF7DF}" type="slidenum">
              <a:rPr lang="uk-UA" altLang="ru-RU"/>
              <a:pPr>
                <a:defRPr/>
              </a:pPr>
              <a:t>‹#›</a:t>
            </a:fld>
            <a:endParaRPr lang="uk-UA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wmf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3040" y="404813"/>
            <a:ext cx="6237312" cy="2232025"/>
          </a:xfrm>
        </p:spPr>
        <p:txBody>
          <a:bodyPr anchor="ctr"/>
          <a:lstStyle/>
          <a:p>
            <a:pPr marL="1609725" indent="-1609725" algn="l" eaLnBrk="1" hangingPunct="1">
              <a:defRPr/>
            </a:pPr>
            <a:r>
              <a:rPr lang="uk-UA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Тема: Довжина кола. Площа круга.</a:t>
            </a:r>
            <a:endParaRPr lang="uk-UA" altLang="ru-RU" sz="4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860032" y="3717032"/>
            <a:ext cx="4033143" cy="2015431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</a:rPr>
              <a:t>Замятіна В. О.</a:t>
            </a:r>
          </a:p>
          <a:p>
            <a:pPr algn="l" eaLnBrk="1" hangingPunct="1">
              <a:defRPr/>
            </a:pPr>
            <a:r>
              <a:rPr lang="uk-UA" sz="1800" b="1" dirty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</a:rPr>
              <a:t>читель математики</a:t>
            </a:r>
          </a:p>
          <a:p>
            <a:pPr algn="l" eaLnBrk="1" hangingPunct="1">
              <a:defRPr/>
            </a:pP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</a:rPr>
              <a:t>Балаклійської загальноосвітньої школи І-ІІІ ступенів №2</a:t>
            </a:r>
          </a:p>
          <a:p>
            <a:pPr algn="l" eaLnBrk="1" hangingPunct="1">
              <a:defRPr/>
            </a:pPr>
            <a:r>
              <a:rPr lang="uk-UA" sz="1800" b="1" dirty="0" smtClean="0">
                <a:solidFill>
                  <a:schemeClr val="accent2">
                    <a:lumMod val="50000"/>
                  </a:schemeClr>
                </a:solidFill>
              </a:rPr>
              <a:t>Балаклійської районної ради Харківської області </a:t>
            </a:r>
            <a:endParaRPr lang="ru-RU" sz="1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5" name="Picture 37" descr="olympia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8680"/>
            <a:ext cx="792461" cy="7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486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Розв’язування № 688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90213"/>
              </p:ext>
            </p:extLst>
          </p:nvPr>
        </p:nvGraphicFramePr>
        <p:xfrm>
          <a:off x="179514" y="2428914"/>
          <a:ext cx="8712970" cy="3448358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244710">
                  <a:extLst>
                    <a:ext uri="{9D8B030D-6E8A-4147-A177-3AD203B41FA5}">
                      <a16:colId xmlns:a16="http://schemas.microsoft.com/office/drawing/2014/main" val="1970697224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3792824025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2710767062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1326201286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3101305783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4154831863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val="3920060211"/>
                    </a:ext>
                  </a:extLst>
                </a:gridCol>
              </a:tblGrid>
              <a:tr h="61371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4</a:t>
                      </a:r>
                    </a:p>
                    <a:p>
                      <a:pPr algn="ctr"/>
                      <a:r>
                        <a:rPr lang="uk-UA" sz="2800" b="1" dirty="0" smtClean="0"/>
                        <a:t>см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0,06</a:t>
                      </a:r>
                      <a:endParaRPr lang="uk-UA" sz="2800" b="1" baseline="0" dirty="0" smtClean="0"/>
                    </a:p>
                    <a:p>
                      <a:pPr algn="ctr"/>
                      <a:r>
                        <a:rPr lang="uk-UA" sz="2800" b="1" baseline="0" dirty="0" smtClean="0"/>
                        <a:t>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589124911"/>
                  </a:ext>
                </a:extLst>
              </a:tr>
              <a:tr h="61371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D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</a:t>
                      </a:r>
                    </a:p>
                    <a:p>
                      <a:pPr algn="ctr"/>
                      <a:r>
                        <a:rPr lang="uk-UA" sz="2800" b="1" dirty="0" smtClean="0"/>
                        <a:t>см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0,4 </a:t>
                      </a:r>
                      <a:r>
                        <a:rPr lang="uk-UA" sz="2800" b="1" dirty="0" err="1" smtClean="0"/>
                        <a:t>дм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504542359"/>
                  </a:ext>
                </a:extLst>
              </a:tr>
              <a:tr h="61371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C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37,68 см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/>
                        <a:t>25,12 мм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1039729"/>
                  </a:ext>
                </a:extLst>
              </a:tr>
              <a:tr h="61371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</a:t>
                      </a:r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18347444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Рефлексія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6689951"/>
              </p:ext>
            </p:extLst>
          </p:nvPr>
        </p:nvGraphicFramePr>
        <p:xfrm>
          <a:off x="35496" y="1600200"/>
          <a:ext cx="892899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8" name="Picture 4" descr="0_7f874_4a7d06e_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644900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Домашнє завдання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71819027"/>
              </p:ext>
            </p:extLst>
          </p:nvPr>
        </p:nvGraphicFramePr>
        <p:xfrm>
          <a:off x="179512" y="1052736"/>
          <a:ext cx="7344816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8" name="Picture 4" descr="0_7f874_4a7d06e_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78275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52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0872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Перевірка домашнього завдання.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889495"/>
                  </p:ext>
                </p:extLst>
              </p:nvPr>
            </p:nvGraphicFramePr>
            <p:xfrm>
              <a:off x="179512" y="3539744"/>
              <a:ext cx="8640961" cy="1316737"/>
            </p:xfrm>
            <a:graphic>
              <a:graphicData uri="http://schemas.openxmlformats.org/drawingml/2006/table">
                <a:tbl>
                  <a:tblPr firstRow="1" firstCol="1" bandRow="1">
                    <a:effectLst>
                      <a:outerShdw blurRad="50800" dist="38100" dir="16200000" rotWithShape="0">
                        <a:prstClr val="black">
                          <a:alpha val="40000"/>
                        </a:prstClr>
                      </a:outerShdw>
                    </a:effectLst>
                    <a:tableStyleId>{C4B1156A-380E-4F78-BDF5-A606A8083BF9}</a:tableStyleId>
                  </a:tblPr>
                  <a:tblGrid>
                    <a:gridCol w="659003">
                      <a:extLst>
                        <a:ext uri="{9D8B030D-6E8A-4147-A177-3AD203B41FA5}">
                          <a16:colId xmlns:a16="http://schemas.microsoft.com/office/drawing/2014/main" val="1193892354"/>
                        </a:ext>
                      </a:extLst>
                    </a:gridCol>
                    <a:gridCol w="1552047">
                      <a:extLst>
                        <a:ext uri="{9D8B030D-6E8A-4147-A177-3AD203B41FA5}">
                          <a16:colId xmlns:a16="http://schemas.microsoft.com/office/drawing/2014/main" val="1130059074"/>
                        </a:ext>
                      </a:extLst>
                    </a:gridCol>
                    <a:gridCol w="1552047">
                      <a:extLst>
                        <a:ext uri="{9D8B030D-6E8A-4147-A177-3AD203B41FA5}">
                          <a16:colId xmlns:a16="http://schemas.microsoft.com/office/drawing/2014/main" val="2995424343"/>
                        </a:ext>
                      </a:extLst>
                    </a:gridCol>
                    <a:gridCol w="1773769">
                      <a:extLst>
                        <a:ext uri="{9D8B030D-6E8A-4147-A177-3AD203B41FA5}">
                          <a16:colId xmlns:a16="http://schemas.microsoft.com/office/drawing/2014/main" val="3677161676"/>
                        </a:ext>
                      </a:extLst>
                    </a:gridCol>
                    <a:gridCol w="1773769">
                      <a:extLst>
                        <a:ext uri="{9D8B030D-6E8A-4147-A177-3AD203B41FA5}">
                          <a16:colId xmlns:a16="http://schemas.microsoft.com/office/drawing/2014/main" val="3305199552"/>
                        </a:ext>
                      </a:extLst>
                    </a:gridCol>
                    <a:gridCol w="1330326">
                      <a:extLst>
                        <a:ext uri="{9D8B030D-6E8A-4147-A177-3AD203B41FA5}">
                          <a16:colId xmlns:a16="http://schemas.microsoft.com/office/drawing/2014/main" val="28652102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r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5 </a:t>
                          </a:r>
                          <a:r>
                            <a:rPr lang="uk-UA" sz="2800">
                              <a:effectLst/>
                            </a:rPr>
                            <a:t>см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>
                              <a:effectLst/>
                            </a:rPr>
                            <a:t>1,56 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den>
                              </m:f>
                              <m:r>
                                <a:rPr lang="uk-UA" sz="28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2800" dirty="0">
                              <a:effectLst/>
                            </a:rPr>
                            <a:t>м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>
                              <a:effectLst/>
                            </a:rPr>
                            <a:t>17,84 км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dirty="0">
                              <a:effectLst/>
                            </a:rPr>
                            <a:t>15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>
                                      <a:effectLst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uk-UA" sz="2800">
                                      <a:effectLst/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dirty="0">
                              <a:effectLst/>
                            </a:rPr>
                            <a:t> мм</a:t>
                          </a:r>
                          <a:endParaRPr lang="ru-RU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82036061"/>
                      </a:ext>
                    </a:extLst>
                  </a:tr>
                  <a:tr h="3206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d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10 см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3,12 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dirty="0">
                              <a:effectLst/>
                            </a:rPr>
                            <a:t> 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35,68 км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31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8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800" b="1" dirty="0">
                              <a:effectLst/>
                            </a:rPr>
                            <a:t> мм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31281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889495"/>
                  </p:ext>
                </p:extLst>
              </p:nvPr>
            </p:nvGraphicFramePr>
            <p:xfrm>
              <a:off x="179512" y="3539744"/>
              <a:ext cx="8640961" cy="1316737"/>
            </p:xfrm>
            <a:graphic>
              <a:graphicData uri="http://schemas.openxmlformats.org/drawingml/2006/table">
                <a:tbl>
                  <a:tblPr firstRow="1" firstCol="1" bandRow="1">
                    <a:effectLst>
                      <a:outerShdw blurRad="50800" dist="38100" dir="16200000" rotWithShape="0">
                        <a:prstClr val="black">
                          <a:alpha val="40000"/>
                        </a:prstClr>
                      </a:outerShdw>
                    </a:effectLst>
                    <a:tableStyleId>{C4B1156A-380E-4F78-BDF5-A606A8083BF9}</a:tableStyleId>
                  </a:tblPr>
                  <a:tblGrid>
                    <a:gridCol w="659003">
                      <a:extLst>
                        <a:ext uri="{9D8B030D-6E8A-4147-A177-3AD203B41FA5}">
                          <a16:colId xmlns:a16="http://schemas.microsoft.com/office/drawing/2014/main" val="1193892354"/>
                        </a:ext>
                      </a:extLst>
                    </a:gridCol>
                    <a:gridCol w="1552047">
                      <a:extLst>
                        <a:ext uri="{9D8B030D-6E8A-4147-A177-3AD203B41FA5}">
                          <a16:colId xmlns:a16="http://schemas.microsoft.com/office/drawing/2014/main" val="1130059074"/>
                        </a:ext>
                      </a:extLst>
                    </a:gridCol>
                    <a:gridCol w="1552047">
                      <a:extLst>
                        <a:ext uri="{9D8B030D-6E8A-4147-A177-3AD203B41FA5}">
                          <a16:colId xmlns:a16="http://schemas.microsoft.com/office/drawing/2014/main" val="2995424343"/>
                        </a:ext>
                      </a:extLst>
                    </a:gridCol>
                    <a:gridCol w="1773769">
                      <a:extLst>
                        <a:ext uri="{9D8B030D-6E8A-4147-A177-3AD203B41FA5}">
                          <a16:colId xmlns:a16="http://schemas.microsoft.com/office/drawing/2014/main" val="3677161676"/>
                        </a:ext>
                      </a:extLst>
                    </a:gridCol>
                    <a:gridCol w="1773769">
                      <a:extLst>
                        <a:ext uri="{9D8B030D-6E8A-4147-A177-3AD203B41FA5}">
                          <a16:colId xmlns:a16="http://schemas.microsoft.com/office/drawing/2014/main" val="3305199552"/>
                        </a:ext>
                      </a:extLst>
                    </a:gridCol>
                    <a:gridCol w="1330326">
                      <a:extLst>
                        <a:ext uri="{9D8B030D-6E8A-4147-A177-3AD203B41FA5}">
                          <a16:colId xmlns:a16="http://schemas.microsoft.com/office/drawing/2014/main" val="2865210230"/>
                        </a:ext>
                      </a:extLst>
                    </a:gridCol>
                  </a:tblGrid>
                  <a:tr h="6594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r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5 </a:t>
                          </a:r>
                          <a:r>
                            <a:rPr lang="uk-UA" sz="2800">
                              <a:effectLst/>
                            </a:rPr>
                            <a:t>см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>
                              <a:effectLst/>
                            </a:rPr>
                            <a:t>1,56 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5464" t="-13761" r="-178694" b="-1155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>
                              <a:effectLst/>
                            </a:rPr>
                            <a:t>17,84 км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54587" t="-13761" r="-5046" b="-115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82036061"/>
                      </a:ext>
                    </a:extLst>
                  </a:tr>
                  <a:tr h="65728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d</a:t>
                          </a:r>
                          <a:endParaRPr lang="ru-R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10 см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3,12 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15464" t="-114815" r="-178694" b="-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2800" b="1" dirty="0">
                              <a:effectLst/>
                            </a:rPr>
                            <a:t>35,68 км</a:t>
                          </a:r>
                          <a:endParaRPr lang="ru-RU" sz="28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54587" t="-114815" r="-5046" b="-1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128101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 descr="Рисунок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61048"/>
            <a:ext cx="23653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C:\Users\Александр\AppData\Local\Microsoft\Windows\Temporary Internet Files\Content.IE5\ZLDO33OL\MC900279242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988" y="333375"/>
            <a:ext cx="1762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33375"/>
            <a:ext cx="6400800" cy="7191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Бліц опитування.</a:t>
            </a:r>
            <a:b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uk-UA" altLang="ru-RU" sz="4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20772257"/>
              </p:ext>
            </p:extLst>
          </p:nvPr>
        </p:nvGraphicFramePr>
        <p:xfrm>
          <a:off x="611188" y="1124744"/>
          <a:ext cx="6246812" cy="5250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486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Актуалізація опорних знань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51520" y="1628800"/>
            <a:ext cx="1800200" cy="106069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І спосіб</a:t>
            </a:r>
            <a:endParaRPr lang="ru-RU" sz="28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22984" y="4077072"/>
            <a:ext cx="1828736" cy="106069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ІІ спосіб</a:t>
            </a:r>
            <a:endParaRPr lang="ru-RU" sz="2800" dirty="0"/>
          </a:p>
        </p:txBody>
      </p:sp>
      <p:sp>
        <p:nvSpPr>
          <p:cNvPr id="7" name="Овал 6"/>
          <p:cNvSpPr/>
          <p:nvPr/>
        </p:nvSpPr>
        <p:spPr>
          <a:xfrm>
            <a:off x="2555776" y="1412776"/>
            <a:ext cx="1512168" cy="1512168"/>
          </a:xfrm>
          <a:prstGeom prst="ellipse">
            <a:avLst/>
          </a:prstGeom>
          <a:solidFill>
            <a:srgbClr val="0070C0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2483768" y="1340768"/>
            <a:ext cx="1656184" cy="1602759"/>
          </a:xfrm>
          <a:prstGeom prst="arc">
            <a:avLst>
              <a:gd name="adj1" fmla="val 16200000"/>
              <a:gd name="adj2" fmla="val 16085856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20" y="1882493"/>
            <a:ext cx="4948500" cy="1244194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4427984" y="2159148"/>
            <a:ext cx="352839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725144"/>
            <a:ext cx="4948500" cy="1244194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843808" y="5013176"/>
            <a:ext cx="352839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авая фигурная скобка 22"/>
          <p:cNvSpPr/>
          <p:nvPr/>
        </p:nvSpPr>
        <p:spPr>
          <a:xfrm rot="16200000">
            <a:off x="6022694" y="84228"/>
            <a:ext cx="344652" cy="3522712"/>
          </a:xfrm>
          <a:prstGeom prst="rightBrace">
            <a:avLst>
              <a:gd name="adj1" fmla="val 72656"/>
              <a:gd name="adj2" fmla="val 5396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097922" y="1085277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087724" y="3457864"/>
            <a:ext cx="1512168" cy="1512168"/>
          </a:xfrm>
          <a:prstGeom prst="ellipse">
            <a:avLst/>
          </a:prstGeom>
          <a:solidFill>
            <a:srgbClr val="0070C0"/>
          </a:solidFill>
          <a:ln w="762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авая фигурная скобка 19"/>
          <p:cNvSpPr/>
          <p:nvPr/>
        </p:nvSpPr>
        <p:spPr>
          <a:xfrm rot="16200000">
            <a:off x="4438518" y="3018390"/>
            <a:ext cx="344652" cy="3522712"/>
          </a:xfrm>
          <a:prstGeom prst="rightBrace">
            <a:avLst>
              <a:gd name="adj1" fmla="val 72656"/>
              <a:gd name="adj2" fmla="val 5396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537424" y="4023095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С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0.38594 -0.0004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10" grpId="0" animBg="1"/>
      <p:bldP spid="23" grpId="0" animBg="1"/>
      <p:bldP spid="24" grpId="0"/>
      <p:bldP spid="18" grpId="0" animBg="1"/>
      <p:bldP spid="18" grpId="2" animBg="1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8" descr="дит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209720" cy="155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6064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Дослідження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101251"/>
                  </p:ext>
                </p:extLst>
              </p:nvPr>
            </p:nvGraphicFramePr>
            <p:xfrm>
              <a:off x="1187622" y="1052736"/>
              <a:ext cx="7704860" cy="1636810"/>
            </p:xfrm>
            <a:graphic>
              <a:graphicData uri="http://schemas.openxmlformats.org/drawingml/2006/table">
                <a:tbl>
                  <a:tblPr firstRow="1" firstCol="1" bandRow="1">
                    <a:tableStyleId>{93296810-A885-4BE3-A3E7-6D5BEEA58F35}</a:tableStyleId>
                  </a:tblPr>
                  <a:tblGrid>
                    <a:gridCol w="1926215">
                      <a:extLst>
                        <a:ext uri="{9D8B030D-6E8A-4147-A177-3AD203B41FA5}">
                          <a16:colId xmlns:a16="http://schemas.microsoft.com/office/drawing/2014/main" val="1783380823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4100795446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96770559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4233950642"/>
                        </a:ext>
                      </a:extLst>
                    </a:gridCol>
                  </a:tblGrid>
                  <a:tr h="6331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Спосіб вимірювання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С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1400" dirty="0">
                              <a:effectLst/>
                            </a:rPr>
                            <a:t>d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С</m:t>
                                    </m:r>
                                  </m:num>
                                  <m:den>
                                    <m:r>
                                      <a:rPr lang="uk-UA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extLst>
                      <a:ext uri="{0D108BD9-81ED-4DB2-BD59-A6C34878D82A}">
                        <a16:rowId xmlns:a16="http://schemas.microsoft.com/office/drawing/2014/main" val="2821507276"/>
                      </a:ext>
                    </a:extLst>
                  </a:tr>
                  <a:tr h="5018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 smtClean="0">
                              <a:effectLst/>
                            </a:rPr>
                            <a:t>Обгортання </a:t>
                          </a:r>
                          <a:r>
                            <a:rPr lang="uk-UA" sz="1400" dirty="0">
                              <a:effectLst/>
                            </a:rPr>
                            <a:t>стрічкою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extLst>
                      <a:ext uri="{0D108BD9-81ED-4DB2-BD59-A6C34878D82A}">
                        <a16:rowId xmlns:a16="http://schemas.microsoft.com/office/drawing/2014/main" val="2941569919"/>
                      </a:ext>
                    </a:extLst>
                  </a:tr>
                  <a:tr h="5018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Рухаючи по стрічці круг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extLst>
                      <a:ext uri="{0D108BD9-81ED-4DB2-BD59-A6C34878D82A}">
                        <a16:rowId xmlns:a16="http://schemas.microsoft.com/office/drawing/2014/main" val="17245228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101251"/>
                  </p:ext>
                </p:extLst>
              </p:nvPr>
            </p:nvGraphicFramePr>
            <p:xfrm>
              <a:off x="1187622" y="1052736"/>
              <a:ext cx="7704860" cy="1636810"/>
            </p:xfrm>
            <a:graphic>
              <a:graphicData uri="http://schemas.openxmlformats.org/drawingml/2006/table">
                <a:tbl>
                  <a:tblPr firstRow="1" firstCol="1" bandRow="1">
                    <a:tableStyleId>{93296810-A885-4BE3-A3E7-6D5BEEA58F35}</a:tableStyleId>
                  </a:tblPr>
                  <a:tblGrid>
                    <a:gridCol w="1926215">
                      <a:extLst>
                        <a:ext uri="{9D8B030D-6E8A-4147-A177-3AD203B41FA5}">
                          <a16:colId xmlns:a16="http://schemas.microsoft.com/office/drawing/2014/main" val="1783380823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4100795446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96770559"/>
                        </a:ext>
                      </a:extLst>
                    </a:gridCol>
                    <a:gridCol w="1926215">
                      <a:extLst>
                        <a:ext uri="{9D8B030D-6E8A-4147-A177-3AD203B41FA5}">
                          <a16:colId xmlns:a16="http://schemas.microsoft.com/office/drawing/2014/main" val="4233950642"/>
                        </a:ext>
                      </a:extLst>
                    </a:gridCol>
                  </a:tblGrid>
                  <a:tr h="6331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Спосіб вимірювання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С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en-US" sz="1400" dirty="0">
                              <a:effectLst/>
                            </a:rPr>
                            <a:t>d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  <a:blipFill>
                          <a:blip r:embed="rId4"/>
                          <a:stretch>
                            <a:fillRect l="-300949" t="-2885" r="-1266" b="-171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21507276"/>
                      </a:ext>
                    </a:extLst>
                  </a:tr>
                  <a:tr h="5018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 smtClean="0">
                              <a:effectLst/>
                            </a:rPr>
                            <a:t>Обгортання </a:t>
                          </a:r>
                          <a:r>
                            <a:rPr lang="uk-UA" sz="1400" dirty="0">
                              <a:effectLst/>
                            </a:rPr>
                            <a:t>стрічкою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>
                              <a:effectLst/>
                            </a:rPr>
                            <a:t> 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extLst>
                      <a:ext uri="{0D108BD9-81ED-4DB2-BD59-A6C34878D82A}">
                        <a16:rowId xmlns:a16="http://schemas.microsoft.com/office/drawing/2014/main" val="2941569919"/>
                      </a:ext>
                    </a:extLst>
                  </a:tr>
                  <a:tr h="5018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Рухаючи по стрічці круг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  <a:tabLst>
                              <a:tab pos="2571750" algn="l"/>
                            </a:tabLst>
                          </a:pPr>
                          <a:r>
                            <a:rPr lang="uk-UA" sz="14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cell3D prstMaterial="dkEdge">
                          <a:bevel prst="artDeco"/>
                          <a:lightRig rig="flood" dir="t"/>
                        </a:cell3D>
                      </a:tcPr>
                    </a:tc>
                    <a:extLst>
                      <a:ext uri="{0D108BD9-81ED-4DB2-BD59-A6C34878D82A}">
                        <a16:rowId xmlns:a16="http://schemas.microsoft.com/office/drawing/2014/main" val="17245228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Прямоугольник 3"/>
          <p:cNvSpPr/>
          <p:nvPr/>
        </p:nvSpPr>
        <p:spPr>
          <a:xfrm>
            <a:off x="395536" y="2689546"/>
            <a:ext cx="8496946" cy="354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</a:t>
            </a:r>
            <a:r>
              <a:rPr lang="uk-UA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дослідження: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Виміряйте довжину діаметра круга.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Обгорніть стрічкою круг, помітьте його довжину.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Накладіть стрічку до лінійки і визначте довжину.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Запишіть дані в таблицю.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Помітьте точку на колі круга і на паперовій стрічці.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uk-UA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Сумістіть</a:t>
            </a: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точки і котіть круг по паперовій стрічці поки </a:t>
            </a:r>
            <a:r>
              <a:rPr lang="uk-UA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 </a:t>
            </a: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колі не торкнеться стрічки.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uk-UA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Відмітьте </a:t>
            </a: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точку на стрічці і виміряйте відстань між точками. Запишіть дані в таблицю.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571750" algn="l"/>
              </a:tabLs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Обчисліть значення відношення до тисячних, округліть до сотих і запишіть в таблицю.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0" descr="Obuchenie-detej-matematike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80" b="89976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70498"/>
            <a:ext cx="2098626" cy="241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культхвилинка Райдуга[HD,1280x720, Mp4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5106" t="1168" r="15227" b="2107"/>
          <a:stretch/>
        </p:blipFill>
        <p:spPr>
          <a:xfrm>
            <a:off x="437003" y="162731"/>
            <a:ext cx="8239453" cy="6434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66788"/>
          </a:xfrm>
        </p:spPr>
        <p:txBody>
          <a:bodyPr/>
          <a:lstStyle/>
          <a:p>
            <a:pPr eaLnBrk="1" hangingPunct="1"/>
            <a:r>
              <a:rPr lang="uk-UA" alt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Число </a:t>
            </a:r>
            <a:r>
              <a:rPr lang="uk-UA" alt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sym typeface="Symbol" panose="05050102010706020507" pitchFamily="18" charset="2"/>
              </a:rPr>
              <a:t></a:t>
            </a:r>
            <a:endParaRPr lang="uk-UA" altLang="ru-RU" sz="4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Rectangle 6"/>
          <p:cNvSpPr txBox="1">
            <a:spLocks noChangeArrowheads="1"/>
          </p:cNvSpPr>
          <p:nvPr/>
        </p:nvSpPr>
        <p:spPr>
          <a:xfrm>
            <a:off x="611188" y="1052513"/>
            <a:ext cx="7921625" cy="54006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71888" lvl="4" indent="0" eaLnBrk="1" hangingPunct="1">
              <a:lnSpc>
                <a:spcPct val="80000"/>
              </a:lnSpc>
              <a:buFontTx/>
              <a:buNone/>
            </a:pPr>
            <a:endParaRPr lang="en-US" altLang="ru-RU" sz="1400" dirty="0" smtClean="0"/>
          </a:p>
          <a:p>
            <a:pPr marL="3671888" lvl="4" indent="0" eaLnBrk="1" hangingPunct="1">
              <a:lnSpc>
                <a:spcPct val="80000"/>
              </a:lnSpc>
              <a:buFontTx/>
              <a:buNone/>
            </a:pPr>
            <a:r>
              <a:rPr lang="uk-UA" altLang="ru-RU" sz="2800" b="1" dirty="0" smtClean="0">
                <a:solidFill>
                  <a:srgbClr val="0000FF"/>
                </a:solidFill>
              </a:rPr>
              <a:t>Відношення довжини будь-якого кола до його діаметру є постійна величина, яку називають числом </a:t>
            </a:r>
            <a:r>
              <a:rPr lang="uk-UA" altLang="ru-RU" sz="3300" b="1" dirty="0" smtClean="0">
                <a:solidFill>
                  <a:srgbClr val="0000FF"/>
                </a:solidFill>
                <a:sym typeface="Symbol" panose="05050102010706020507" pitchFamily="18" charset="2"/>
              </a:rPr>
              <a:t></a:t>
            </a:r>
            <a:r>
              <a:rPr lang="uk-UA" altLang="ru-RU" sz="2900" b="1" dirty="0" smtClean="0">
                <a:solidFill>
                  <a:srgbClr val="0000FF"/>
                </a:solidFill>
                <a:sym typeface="Symbol" panose="05050102010706020507" pitchFamily="18" charset="2"/>
              </a:rPr>
              <a:t>.</a:t>
            </a:r>
          </a:p>
          <a:p>
            <a:pPr marL="3671888" lvl="4" indent="0" algn="ctr" eaLnBrk="1" hangingPunct="1">
              <a:lnSpc>
                <a:spcPct val="80000"/>
              </a:lnSpc>
              <a:buFont typeface="Symbol" panose="05050102010706020507" pitchFamily="18" charset="2"/>
              <a:buChar char="p"/>
            </a:pPr>
            <a:r>
              <a:rPr lang="uk-UA" altLang="ru-RU" sz="7300" b="1" baseline="-25000" dirty="0" smtClean="0">
                <a:solidFill>
                  <a:srgbClr val="A50021"/>
                </a:solidFill>
                <a:cs typeface="Arial" panose="020B0604020202020204" pitchFamily="34" charset="0"/>
                <a:sym typeface="Symbol" panose="05050102010706020507" pitchFamily="18" charset="2"/>
              </a:rPr>
              <a:t>͌</a:t>
            </a:r>
            <a:r>
              <a:rPr lang="uk-UA" altLang="ru-RU" sz="8100" b="1" baseline="-25000" dirty="0" smtClean="0">
                <a:solidFill>
                  <a:srgbClr val="A50021"/>
                </a:solidFill>
                <a:sym typeface="Symbol" panose="05050102010706020507" pitchFamily="18" charset="2"/>
              </a:rPr>
              <a:t> </a:t>
            </a:r>
            <a:r>
              <a:rPr lang="uk-UA" altLang="ru-RU" sz="3300" b="1" dirty="0" smtClean="0">
                <a:solidFill>
                  <a:srgbClr val="A50021"/>
                </a:solidFill>
              </a:rPr>
              <a:t>3,1415926…</a:t>
            </a:r>
            <a:endParaRPr lang="uk-UA" altLang="ru-RU" sz="4800" b="1" dirty="0" smtClean="0">
              <a:solidFill>
                <a:srgbClr val="A50021"/>
              </a:solidFill>
            </a:endParaRPr>
          </a:p>
          <a:p>
            <a:pPr marL="261938" indent="0" eaLnBrk="1" hangingPunct="1">
              <a:buFontTx/>
              <a:buNone/>
            </a:pPr>
            <a:r>
              <a:rPr lang="uk-UA" altLang="ru-RU" sz="2400" b="1" dirty="0" smtClean="0">
                <a:solidFill>
                  <a:srgbClr val="000066"/>
                </a:solidFill>
              </a:rPr>
              <a:t>Цікаво:</a:t>
            </a:r>
            <a:r>
              <a:rPr lang="uk-UA" altLang="ru-RU" sz="2400" b="1" dirty="0" smtClean="0"/>
              <a:t>14 березня людство відзначає Міжнародний день числа </a:t>
            </a:r>
            <a:r>
              <a:rPr lang="uk-UA" altLang="ru-RU" sz="2400" b="1" dirty="0" smtClean="0">
                <a:sym typeface="Symbol" panose="05050102010706020507" pitchFamily="18" charset="2"/>
              </a:rPr>
              <a:t></a:t>
            </a:r>
            <a:r>
              <a:rPr lang="uk-UA" altLang="ru-RU" sz="2400" b="1" dirty="0" smtClean="0"/>
              <a:t>. Чому 14 березня? Якщо бути точнішим, то вітати оточуючих з днем «пі» потрібно 14 березня о 1:59:26; у відповідності з цифрами числа </a:t>
            </a:r>
            <a:r>
              <a:rPr lang="uk-UA" altLang="ru-RU" sz="2400" b="1" dirty="0" smtClean="0">
                <a:sym typeface="Symbol" panose="05050102010706020507" pitchFamily="18" charset="2"/>
              </a:rPr>
              <a:t></a:t>
            </a:r>
            <a:r>
              <a:rPr lang="uk-UA" altLang="ru-RU" sz="2400" b="1" dirty="0" smtClean="0"/>
              <a:t>: 3,1415926… .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lum bright="14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529013" cy="264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CC">
                    <a:alpha val="7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cs typeface="Arial" panose="020B0604020202020204" pitchFamily="34" charset="0"/>
              </a:rPr>
              <a:t>Площа круга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5745450"/>
            <a:ext cx="1757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uk-UA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 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4000" b="1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endParaRPr lang="ru-RU" sz="4000" b="1" dirty="0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07584" y="5013176"/>
            <a:ext cx="8856903" cy="820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cs typeface="Arial" panose="020B0604020202020204" pitchFamily="34" charset="0"/>
              </a:rPr>
              <a:t>Формула площі круга: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9252520" y="289398"/>
            <a:ext cx="3035412" cy="1066621"/>
            <a:chOff x="3275856" y="1209315"/>
            <a:chExt cx="3035412" cy="1066621"/>
          </a:xfrm>
        </p:grpSpPr>
        <p:sp>
          <p:nvSpPr>
            <p:cNvPr id="7" name="Прямоугольник 6"/>
            <p:cNvSpPr/>
            <p:nvPr/>
          </p:nvSpPr>
          <p:spPr>
            <a:xfrm rot="10800000">
              <a:off x="3275856" y="1209315"/>
              <a:ext cx="3035412" cy="250627"/>
            </a:xfrm>
            <a:prstGeom prst="rect">
              <a:avLst/>
            </a:prstGeom>
            <a:solidFill>
              <a:srgbClr val="F4642A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 rot="10800000">
              <a:off x="5704186" y="1471597"/>
              <a:ext cx="607082" cy="80433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rot="10800000">
              <a:off x="5097103" y="1471597"/>
              <a:ext cx="607082" cy="80433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10800000">
              <a:off x="4490021" y="1471597"/>
              <a:ext cx="607082" cy="80433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0800000">
              <a:off x="3882938" y="1471597"/>
              <a:ext cx="607082" cy="80433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0800000">
              <a:off x="3275856" y="1471597"/>
              <a:ext cx="607082" cy="80433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972314" y="2063087"/>
            <a:ext cx="3035413" cy="1005873"/>
            <a:chOff x="2972314" y="1474769"/>
            <a:chExt cx="3035413" cy="100587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972314" y="2244289"/>
              <a:ext cx="3035413" cy="236353"/>
            </a:xfrm>
            <a:prstGeom prst="rect">
              <a:avLst/>
            </a:prstGeom>
            <a:solidFill>
              <a:srgbClr val="F4642A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2972314" y="1474769"/>
              <a:ext cx="607083" cy="75852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3579397" y="1474769"/>
              <a:ext cx="607083" cy="75852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4186479" y="1474769"/>
              <a:ext cx="607083" cy="75852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>
              <a:off x="4793562" y="1474769"/>
              <a:ext cx="607083" cy="75852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>
              <a:off x="5400644" y="1474769"/>
              <a:ext cx="607083" cy="758529"/>
            </a:xfrm>
            <a:prstGeom prst="triangle">
              <a:avLst>
                <a:gd name="adj" fmla="val 51885"/>
              </a:avLst>
            </a:prstGeom>
            <a:solidFill>
              <a:srgbClr val="FFC0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81593" y="3571073"/>
            <a:ext cx="3344752" cy="1290871"/>
            <a:chOff x="0" y="0"/>
            <a:chExt cx="2302197" cy="888859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0" y="173865"/>
              <a:ext cx="2096644" cy="714994"/>
              <a:chOff x="0" y="0"/>
              <a:chExt cx="2857500" cy="46482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0" y="355600"/>
                <a:ext cx="2857500" cy="109220"/>
              </a:xfrm>
              <a:prstGeom prst="rect">
                <a:avLst/>
              </a:prstGeom>
              <a:solidFill>
                <a:srgbClr val="F4642A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3" name="Равнобедренный треугольник 32"/>
              <p:cNvSpPr/>
              <p:nvPr/>
            </p:nvSpPr>
            <p:spPr>
              <a:xfrm>
                <a:off x="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4" name="Равнобедренный треугольник 33"/>
              <p:cNvSpPr/>
              <p:nvPr/>
            </p:nvSpPr>
            <p:spPr>
              <a:xfrm>
                <a:off x="5715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5" name="Равнобедренный треугольник 34"/>
              <p:cNvSpPr/>
              <p:nvPr/>
            </p:nvSpPr>
            <p:spPr>
              <a:xfrm>
                <a:off x="11430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17145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22860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</p:grpSp>
        <p:grpSp>
          <p:nvGrpSpPr>
            <p:cNvPr id="25" name="Группа 24"/>
            <p:cNvGrpSpPr/>
            <p:nvPr/>
          </p:nvGrpSpPr>
          <p:grpSpPr>
            <a:xfrm rot="10800000">
              <a:off x="206062" y="0"/>
              <a:ext cx="2096135" cy="714375"/>
              <a:chOff x="0" y="0"/>
              <a:chExt cx="2857500" cy="464819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0" y="355599"/>
                <a:ext cx="2857500" cy="109220"/>
              </a:xfrm>
              <a:prstGeom prst="rect">
                <a:avLst/>
              </a:prstGeom>
              <a:solidFill>
                <a:srgbClr val="F4642A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27" name="Равнобедренный треугольник 26"/>
              <p:cNvSpPr/>
              <p:nvPr/>
            </p:nvSpPr>
            <p:spPr>
              <a:xfrm>
                <a:off x="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28" name="Равнобедренный треугольник 27"/>
              <p:cNvSpPr/>
              <p:nvPr/>
            </p:nvSpPr>
            <p:spPr>
              <a:xfrm>
                <a:off x="5715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29" name="Равнобедренный треугольник 28"/>
              <p:cNvSpPr/>
              <p:nvPr/>
            </p:nvSpPr>
            <p:spPr>
              <a:xfrm>
                <a:off x="11430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0" name="Равнобедренный треугольник 29"/>
              <p:cNvSpPr/>
              <p:nvPr/>
            </p:nvSpPr>
            <p:spPr>
              <a:xfrm>
                <a:off x="17145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31" name="Равнобедренный треугольник 30"/>
              <p:cNvSpPr/>
              <p:nvPr/>
            </p:nvSpPr>
            <p:spPr>
              <a:xfrm>
                <a:off x="2286000" y="0"/>
                <a:ext cx="571500" cy="350520"/>
              </a:xfrm>
              <a:prstGeom prst="triangle">
                <a:avLst>
                  <a:gd name="adj" fmla="val 51885"/>
                </a:avLst>
              </a:prstGeom>
              <a:solidFill>
                <a:srgbClr val="FFC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</p:grpSp>
      </p:grpSp>
      <p:cxnSp>
        <p:nvCxnSpPr>
          <p:cNvPr id="23" name="Прямая соединительная линия 22"/>
          <p:cNvCxnSpPr/>
          <p:nvPr/>
        </p:nvCxnSpPr>
        <p:spPr>
          <a:xfrm flipH="1">
            <a:off x="980928" y="3404190"/>
            <a:ext cx="42" cy="16608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>
            <a:off x="5229428" y="3547513"/>
            <a:ext cx="3344844" cy="1290348"/>
            <a:chOff x="0" y="0"/>
            <a:chExt cx="2302197" cy="888859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0" y="0"/>
              <a:ext cx="2302197" cy="888859"/>
              <a:chOff x="0" y="0"/>
              <a:chExt cx="2302197" cy="888859"/>
            </a:xfrm>
          </p:grpSpPr>
          <p:grpSp>
            <p:nvGrpSpPr>
              <p:cNvPr id="51" name="Группа 50"/>
              <p:cNvGrpSpPr/>
              <p:nvPr/>
            </p:nvGrpSpPr>
            <p:grpSpPr>
              <a:xfrm>
                <a:off x="0" y="173865"/>
                <a:ext cx="2096644" cy="714994"/>
                <a:chOff x="-1" y="0"/>
                <a:chExt cx="2857501" cy="464820"/>
              </a:xfrm>
            </p:grpSpPr>
            <p:sp>
              <p:nvSpPr>
                <p:cNvPr id="59" name="Прямоугольник 58"/>
                <p:cNvSpPr/>
                <p:nvPr/>
              </p:nvSpPr>
              <p:spPr>
                <a:xfrm>
                  <a:off x="-1" y="355600"/>
                  <a:ext cx="2857501" cy="109220"/>
                </a:xfrm>
                <a:prstGeom prst="rect">
                  <a:avLst/>
                </a:prstGeom>
                <a:solidFill>
                  <a:srgbClr val="F4642A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60" name="Равнобедренный треугольник 59"/>
                <p:cNvSpPr/>
                <p:nvPr/>
              </p:nvSpPr>
              <p:spPr>
                <a:xfrm>
                  <a:off x="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61" name="Равнобедренный треугольник 60"/>
                <p:cNvSpPr/>
                <p:nvPr/>
              </p:nvSpPr>
              <p:spPr>
                <a:xfrm>
                  <a:off x="57150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62" name="Равнобедренный треугольник 61"/>
                <p:cNvSpPr/>
                <p:nvPr/>
              </p:nvSpPr>
              <p:spPr>
                <a:xfrm>
                  <a:off x="114300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63" name="Равнобедренный треугольник 62"/>
                <p:cNvSpPr/>
                <p:nvPr/>
              </p:nvSpPr>
              <p:spPr>
                <a:xfrm>
                  <a:off x="171450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64" name="Равнобедренный треугольник 63"/>
                <p:cNvSpPr/>
                <p:nvPr/>
              </p:nvSpPr>
              <p:spPr>
                <a:xfrm>
                  <a:off x="228600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 rot="10800000">
                <a:off x="206061" y="0"/>
                <a:ext cx="2096136" cy="714375"/>
                <a:chOff x="1" y="0"/>
                <a:chExt cx="2857501" cy="464819"/>
              </a:xfrm>
            </p:grpSpPr>
            <p:sp>
              <p:nvSpPr>
                <p:cNvPr id="53" name="Прямоугольник 52"/>
                <p:cNvSpPr/>
                <p:nvPr/>
              </p:nvSpPr>
              <p:spPr>
                <a:xfrm>
                  <a:off x="1" y="355599"/>
                  <a:ext cx="2857499" cy="109220"/>
                </a:xfrm>
                <a:prstGeom prst="rect">
                  <a:avLst/>
                </a:prstGeom>
                <a:solidFill>
                  <a:srgbClr val="F4642A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54" name="Равнобедренный треугольник 53"/>
                <p:cNvSpPr/>
                <p:nvPr/>
              </p:nvSpPr>
              <p:spPr>
                <a:xfrm>
                  <a:off x="1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55" name="Равнобедренный треугольник 54"/>
                <p:cNvSpPr/>
                <p:nvPr/>
              </p:nvSpPr>
              <p:spPr>
                <a:xfrm>
                  <a:off x="571501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56" name="Равнобедренный треугольник 55"/>
                <p:cNvSpPr/>
                <p:nvPr/>
              </p:nvSpPr>
              <p:spPr>
                <a:xfrm>
                  <a:off x="1143000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57" name="Равнобедренный треугольник 56"/>
                <p:cNvSpPr/>
                <p:nvPr/>
              </p:nvSpPr>
              <p:spPr>
                <a:xfrm>
                  <a:off x="1714501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  <p:sp>
              <p:nvSpPr>
                <p:cNvPr id="58" name="Равнобедренный треугольник 57"/>
                <p:cNvSpPr/>
                <p:nvPr/>
              </p:nvSpPr>
              <p:spPr>
                <a:xfrm>
                  <a:off x="2286002" y="0"/>
                  <a:ext cx="571500" cy="350520"/>
                </a:xfrm>
                <a:prstGeom prst="triangle">
                  <a:avLst>
                    <a:gd name="adj" fmla="val 51885"/>
                  </a:avLst>
                </a:prstGeom>
                <a:solidFill>
                  <a:srgbClr val="FFC000"/>
                </a:solidFill>
                <a:ln w="12700" cap="flat" cmpd="sng" algn="ctr">
                  <a:solidFill>
                    <a:srgbClr val="5B9BD5">
                      <a:shade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uk-UA"/>
                </a:p>
              </p:txBody>
            </p:sp>
          </p:grpSp>
        </p:grpSp>
        <p:cxnSp>
          <p:nvCxnSpPr>
            <p:cNvPr id="50" name="Прямая соединительная линия 49"/>
            <p:cNvCxnSpPr/>
            <p:nvPr/>
          </p:nvCxnSpPr>
          <p:spPr>
            <a:xfrm>
              <a:off x="206033" y="0"/>
              <a:ext cx="0" cy="888857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</p:grpSp>
      <p:grpSp>
        <p:nvGrpSpPr>
          <p:cNvPr id="3" name="Группа 2"/>
          <p:cNvGrpSpPr/>
          <p:nvPr/>
        </p:nvGrpSpPr>
        <p:grpSpPr>
          <a:xfrm>
            <a:off x="8276984" y="3547512"/>
            <a:ext cx="303042" cy="1290930"/>
            <a:chOff x="8276984" y="3547512"/>
            <a:chExt cx="303042" cy="1290930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8276984" y="3782258"/>
              <a:ext cx="290144" cy="1055600"/>
              <a:chOff x="8328744" y="3822100"/>
              <a:chExt cx="279193" cy="1015758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8332235" y="4585009"/>
                <a:ext cx="272213" cy="252849"/>
              </a:xfrm>
              <a:prstGeom prst="rect">
                <a:avLst/>
              </a:prstGeom>
              <a:solidFill>
                <a:srgbClr val="FF66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  <p:sp>
            <p:nvSpPr>
              <p:cNvPr id="45" name="Равнобедренный треугольник 44"/>
              <p:cNvSpPr/>
              <p:nvPr/>
            </p:nvSpPr>
            <p:spPr>
              <a:xfrm>
                <a:off x="8328744" y="3822100"/>
                <a:ext cx="279193" cy="764440"/>
              </a:xfrm>
              <a:prstGeom prst="triangle">
                <a:avLst>
                  <a:gd name="adj" fmla="val 100000"/>
                </a:avLst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uk-UA"/>
              </a:p>
            </p:txBody>
          </p:sp>
        </p:grpSp>
        <p:cxnSp>
          <p:nvCxnSpPr>
            <p:cNvPr id="48" name="Прямая соединительная линия 47"/>
            <p:cNvCxnSpPr/>
            <p:nvPr/>
          </p:nvCxnSpPr>
          <p:spPr>
            <a:xfrm>
              <a:off x="8580026" y="3547512"/>
              <a:ext cx="0" cy="129093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Надпись 2"/>
          <p:cNvSpPr txBox="1">
            <a:spLocks noChangeArrowheads="1"/>
          </p:cNvSpPr>
          <p:nvPr/>
        </p:nvSpPr>
        <p:spPr bwMode="auto">
          <a:xfrm>
            <a:off x="5332357" y="4828907"/>
            <a:ext cx="334023" cy="4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uk-U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Надпись 2"/>
          <p:cNvSpPr txBox="1">
            <a:spLocks noChangeArrowheads="1"/>
          </p:cNvSpPr>
          <p:nvPr/>
        </p:nvSpPr>
        <p:spPr bwMode="auto">
          <a:xfrm>
            <a:off x="5220072" y="3379154"/>
            <a:ext cx="334023" cy="4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endParaRPr lang="uk-U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Надпись 2"/>
          <p:cNvSpPr txBox="1">
            <a:spLocks noChangeArrowheads="1"/>
          </p:cNvSpPr>
          <p:nvPr/>
        </p:nvSpPr>
        <p:spPr bwMode="auto">
          <a:xfrm>
            <a:off x="8541847" y="3397861"/>
            <a:ext cx="334023" cy="4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endParaRPr lang="uk-U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Надпись 2"/>
          <p:cNvSpPr txBox="1">
            <a:spLocks noChangeArrowheads="1"/>
          </p:cNvSpPr>
          <p:nvPr/>
        </p:nvSpPr>
        <p:spPr bwMode="auto">
          <a:xfrm>
            <a:off x="8541847" y="4800846"/>
            <a:ext cx="334023" cy="4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uk-UA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5504 0.2199 L -1.16684 0.02708 C -1.12743 -0.0169 -1.0684 -0.03935 -1.00729 -0.03935 C -0.93681 -0.03935 -0.8809 -0.0169 -0.8415 0.02708 L -0.65295 0.2199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04" y="-1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40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cs typeface="Arial" panose="020B0604020202020204" pitchFamily="34" charset="0"/>
              </a:rPr>
              <a:t>Формула довжини кола: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5373216"/>
            <a:ext cx="1757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uk-UA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 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40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22385" y="2132856"/>
            <a:ext cx="3157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С=</a:t>
            </a:r>
            <a:r>
              <a:rPr lang="uk-UA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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С=2</a:t>
            </a:r>
            <a:r>
              <a:rPr lang="uk-UA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 </a:t>
            </a:r>
            <a:r>
              <a:rPr lang="en-US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i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07584" y="3606705"/>
            <a:ext cx="885690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uk-UA" alt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cs typeface="Arial" panose="020B0604020202020204" pitchFamily="34" charset="0"/>
              </a:rPr>
              <a:t>Формула площі круга:</a:t>
            </a:r>
          </a:p>
        </p:txBody>
      </p:sp>
    </p:spTree>
    <p:extLst>
      <p:ext uri="{BB962C8B-B14F-4D97-AF65-F5344CB8AC3E}">
        <p14:creationId xmlns:p14="http://schemas.microsoft.com/office/powerpoint/2010/main" val="50925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</TotalTime>
  <Words>379</Words>
  <Application>Microsoft Office PowerPoint</Application>
  <PresentationFormat>Экран (4:3)</PresentationFormat>
  <Paragraphs>92</Paragraphs>
  <Slides>12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Times New Roman</vt:lpstr>
      <vt:lpstr>Оформление по умолчанию</vt:lpstr>
      <vt:lpstr>Тема: Довжина кола. Площа круга.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Число </vt:lpstr>
      <vt:lpstr>Площа круга</vt:lpstr>
      <vt:lpstr>Формула довжини кола:</vt:lpstr>
      <vt:lpstr>Презентация PowerPoint</vt:lpstr>
      <vt:lpstr>Рефлексія</vt:lpstr>
      <vt:lpstr>Домашнє завдання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досвіду вчителя математики ЗОШ І-ІІІ ступенів с.Борбин  Млинівського району  Чекеренди Олесі Сергіївни</dc:title>
  <dc:creator>Олеся</dc:creator>
  <cp:lastModifiedBy>Пользователь Windows</cp:lastModifiedBy>
  <cp:revision>87</cp:revision>
  <dcterms:created xsi:type="dcterms:W3CDTF">2015-11-14T15:33:54Z</dcterms:created>
  <dcterms:modified xsi:type="dcterms:W3CDTF">2019-06-05T15:45:27Z</dcterms:modified>
</cp:coreProperties>
</file>