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72" r:id="rId4"/>
    <p:sldId id="258" r:id="rId5"/>
    <p:sldId id="261" r:id="rId6"/>
    <p:sldId id="262" r:id="rId7"/>
    <p:sldId id="260" r:id="rId8"/>
    <p:sldId id="264" r:id="rId9"/>
    <p:sldId id="267" r:id="rId10"/>
    <p:sldId id="266" r:id="rId11"/>
    <p:sldId id="274" r:id="rId12"/>
    <p:sldId id="275" r:id="rId13"/>
    <p:sldId id="276" r:id="rId14"/>
    <p:sldId id="277" r:id="rId15"/>
    <p:sldId id="270" r:id="rId16"/>
    <p:sldId id="271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6"/>
    <p:penClr>
      <a:srgbClr val="FF0000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C66CAB8-08D8-4D19-8C49-02795A7AD806}" type="datetimeFigureOut">
              <a:rPr lang="uk-UA" smtClean="0"/>
              <a:t>17.12.2017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9998FC-CB47-4755-B11A-4BC834B93F4A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789040"/>
            <a:ext cx="6984776" cy="2448272"/>
          </a:xfrm>
        </p:spPr>
        <p:txBody>
          <a:bodyPr>
            <a:noAutofit/>
          </a:bodyPr>
          <a:lstStyle/>
          <a:p>
            <a:r>
              <a:rPr lang="uk-UA" sz="1800" dirty="0" smtClean="0"/>
              <a:t>Підготували</a:t>
            </a:r>
            <a:r>
              <a:rPr lang="uk-UA" sz="1800" dirty="0"/>
              <a:t> </a:t>
            </a:r>
            <a:r>
              <a:rPr lang="uk-UA" sz="1800" dirty="0" smtClean="0"/>
              <a:t>: Учениці    9-А класу    </a:t>
            </a:r>
          </a:p>
          <a:p>
            <a:r>
              <a:rPr lang="uk-UA" sz="1800" dirty="0" smtClean="0"/>
              <a:t>Григоренко Катерина,  </a:t>
            </a:r>
            <a:r>
              <a:rPr lang="uk-UA" sz="1800" dirty="0" err="1" smtClean="0"/>
              <a:t>Сухова</a:t>
            </a:r>
            <a:r>
              <a:rPr lang="uk-UA" sz="1800" dirty="0" smtClean="0"/>
              <a:t>  Анна, Петренко  Анастасія,  </a:t>
            </a:r>
            <a:r>
              <a:rPr lang="uk-UA" sz="1800" dirty="0" err="1" smtClean="0"/>
              <a:t>Доценко</a:t>
            </a:r>
            <a:r>
              <a:rPr lang="uk-UA" sz="1800" dirty="0" smtClean="0"/>
              <a:t>  Антоніна </a:t>
            </a:r>
          </a:p>
          <a:p>
            <a:r>
              <a:rPr lang="uk-UA" sz="1800" dirty="0" smtClean="0"/>
              <a:t>Учитель :  Рогоза Ірина  </a:t>
            </a:r>
            <a:r>
              <a:rPr lang="uk-UA" sz="1800" i="0" dirty="0" smtClean="0"/>
              <a:t>Федорівна</a:t>
            </a:r>
            <a:endParaRPr lang="uk-UA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984976" cy="1080120"/>
          </a:xfrm>
        </p:spPr>
        <p:txBody>
          <a:bodyPr/>
          <a:lstStyle/>
          <a:p>
            <a:r>
              <a:rPr lang="uk-UA" dirty="0" smtClean="0"/>
              <a:t>Статистика та Гумор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351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404664"/>
            <a:ext cx="6544816" cy="547260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Статистика </a:t>
            </a:r>
            <a:r>
              <a:rPr lang="ru-RU" sz="3600" dirty="0" err="1" smtClean="0"/>
              <a:t>стверджує</a:t>
            </a:r>
            <a:r>
              <a:rPr lang="ru-RU" sz="3600" dirty="0" smtClean="0"/>
              <a:t>: </a:t>
            </a:r>
            <a:r>
              <a:rPr lang="ru-RU" sz="3600" dirty="0" err="1"/>
              <a:t>і</a:t>
            </a:r>
            <a:r>
              <a:rPr lang="ru-RU" sz="3600" dirty="0" err="1" smtClean="0"/>
              <a:t>мовірність</a:t>
            </a:r>
            <a:r>
              <a:rPr lang="ru-RU" sz="3600" dirty="0" smtClean="0"/>
              <a:t> </a:t>
            </a:r>
            <a:r>
              <a:rPr lang="ru-RU" sz="3600" dirty="0" err="1"/>
              <a:t>виграти</a:t>
            </a:r>
            <a:r>
              <a:rPr lang="ru-RU" sz="3600" dirty="0"/>
              <a:t> в лотерею </a:t>
            </a:r>
            <a:r>
              <a:rPr lang="ru-RU" sz="3600" b="1" dirty="0" err="1"/>
              <a:t>трохи</a:t>
            </a:r>
            <a:r>
              <a:rPr lang="ru-RU" sz="3600" dirty="0"/>
              <a:t> </a:t>
            </a:r>
            <a:r>
              <a:rPr lang="ru-RU" sz="3600" dirty="0" err="1"/>
              <a:t>збільшується</a:t>
            </a:r>
            <a:r>
              <a:rPr lang="ru-RU" sz="3600" dirty="0"/>
              <a:t>, </a:t>
            </a:r>
            <a:r>
              <a:rPr lang="ru-RU" sz="3600" dirty="0" err="1"/>
              <a:t>якщо</a:t>
            </a:r>
            <a:r>
              <a:rPr lang="ru-RU" sz="3600" dirty="0"/>
              <a:t> </a:t>
            </a:r>
            <a:r>
              <a:rPr lang="ru-RU" sz="3600" b="1" dirty="0" err="1"/>
              <a:t>купити</a:t>
            </a:r>
            <a:r>
              <a:rPr lang="ru-RU" sz="3600" dirty="0"/>
              <a:t> </a:t>
            </a:r>
            <a:r>
              <a:rPr lang="ru-RU" sz="3600" dirty="0" err="1"/>
              <a:t>собі</a:t>
            </a:r>
            <a:r>
              <a:rPr lang="ru-RU" sz="3600" dirty="0"/>
              <a:t> </a:t>
            </a:r>
            <a:r>
              <a:rPr lang="ru-RU" sz="3600" dirty="0" err="1"/>
              <a:t>лотерейний</a:t>
            </a:r>
            <a:r>
              <a:rPr lang="ru-RU" sz="3600" dirty="0"/>
              <a:t> квиток</a:t>
            </a:r>
            <a:r>
              <a:rPr lang="ru-RU" sz="2800" dirty="0"/>
              <a:t>.</a:t>
            </a:r>
            <a:endParaRPr lang="ru-RU" sz="2800" dirty="0" smtClean="0"/>
          </a:p>
          <a:p>
            <a:endParaRPr lang="ru-RU" dirty="0"/>
          </a:p>
          <a:p>
            <a:endParaRPr lang="ru-RU" dirty="0"/>
          </a:p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05064"/>
            <a:ext cx="3131840" cy="2852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05065"/>
            <a:ext cx="2880320" cy="2852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3131840" cy="2852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1386408" cy="1256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909563"/>
            <a:ext cx="1447006" cy="1413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90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97152"/>
            <a:ext cx="9143999" cy="187220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Коли ми гуляємо з собакою, у нас у середньому по 3 ноги.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0"/>
            <a:ext cx="6923112" cy="5254163"/>
          </a:xfrm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Бреше середнє арифметичне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6192688" cy="424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9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Народна творчість: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ru-RU" sz="2800" dirty="0"/>
              <a:t>Чиновники </a:t>
            </a:r>
            <a:r>
              <a:rPr lang="ru-RU" sz="2800" dirty="0" err="1"/>
              <a:t>їдять</a:t>
            </a:r>
            <a:r>
              <a:rPr lang="ru-RU" sz="2800" dirty="0"/>
              <a:t> </a:t>
            </a:r>
            <a:r>
              <a:rPr lang="ru-RU" sz="2800" dirty="0" err="1"/>
              <a:t>м'ясо</a:t>
            </a:r>
            <a:r>
              <a:rPr lang="ru-RU" sz="2800" dirty="0"/>
              <a:t>, я — капусту. В </a:t>
            </a:r>
            <a:r>
              <a:rPr lang="ru-RU" sz="2800" dirty="0" err="1"/>
              <a:t>середньому</a:t>
            </a:r>
            <a:r>
              <a:rPr lang="ru-RU" sz="2800" dirty="0"/>
              <a:t> ми </a:t>
            </a:r>
            <a:r>
              <a:rPr lang="ru-RU" sz="2800" dirty="0" err="1"/>
              <a:t>їмо</a:t>
            </a:r>
            <a:r>
              <a:rPr lang="ru-RU" sz="2800" dirty="0"/>
              <a:t> </a:t>
            </a:r>
            <a:r>
              <a:rPr lang="ru-RU" sz="2800" dirty="0" err="1"/>
              <a:t>голубці</a:t>
            </a:r>
            <a:r>
              <a:rPr lang="ru-RU" sz="2800" dirty="0"/>
              <a:t>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uk-UA" sz="2800" dirty="0" smtClean="0"/>
              <a:t>За статистикою, коли </a:t>
            </a:r>
            <a:r>
              <a:rPr lang="ru-RU" sz="2800" dirty="0" err="1"/>
              <a:t>Білл</a:t>
            </a:r>
            <a:r>
              <a:rPr lang="ru-RU" sz="2800" dirty="0"/>
              <a:t> </a:t>
            </a:r>
            <a:r>
              <a:rPr lang="ru-RU" sz="2800" dirty="0" err="1" smtClean="0"/>
              <a:t>Ґейтс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відвідує</a:t>
            </a:r>
            <a:r>
              <a:rPr lang="ru-RU" sz="2800" dirty="0" smtClean="0"/>
              <a:t> ресторан, </a:t>
            </a:r>
            <a:r>
              <a:rPr lang="ru-RU" sz="2800" dirty="0" err="1" smtClean="0"/>
              <a:t>всі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відвідувачі</a:t>
            </a:r>
            <a:r>
              <a:rPr lang="ru-RU" sz="2800" dirty="0" smtClean="0"/>
              <a:t> у </a:t>
            </a:r>
            <a:r>
              <a:rPr lang="ru-RU" sz="2800" dirty="0" err="1" smtClean="0"/>
              <a:t>середньому</a:t>
            </a:r>
            <a:r>
              <a:rPr lang="ru-RU" sz="2800" dirty="0" smtClean="0"/>
              <a:t> </a:t>
            </a:r>
            <a:r>
              <a:rPr lang="ru-RU" sz="2800" dirty="0" err="1" smtClean="0"/>
              <a:t>стають</a:t>
            </a:r>
            <a:r>
              <a:rPr lang="ru-RU" sz="2800" dirty="0" smtClean="0"/>
              <a:t> </a:t>
            </a:r>
            <a:r>
              <a:rPr lang="ru-RU" sz="2800" dirty="0" err="1" smtClean="0"/>
              <a:t>мільярдерами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2324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85184"/>
            <a:ext cx="6512511" cy="1224136"/>
          </a:xfrm>
        </p:spPr>
        <p:txBody>
          <a:bodyPr/>
          <a:lstStyle/>
          <a:p>
            <a:r>
              <a:rPr lang="uk-UA" dirty="0" smtClean="0"/>
              <a:t>Мала вибірка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55" y="22230"/>
            <a:ext cx="4788024" cy="450912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648200" y="0"/>
            <a:ext cx="4038600" cy="450912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ru-RU" dirty="0" err="1"/>
              <a:t>Д</a:t>
            </a:r>
            <a:r>
              <a:rPr lang="ru-RU" dirty="0" err="1" smtClean="0"/>
              <a:t>воє</a:t>
            </a:r>
            <a:r>
              <a:rPr lang="ru-RU" dirty="0" smtClean="0"/>
              <a:t> </a:t>
            </a:r>
            <a:r>
              <a:rPr lang="ru-RU" dirty="0"/>
              <a:t>людей </a:t>
            </a:r>
            <a:r>
              <a:rPr lang="ru-RU" dirty="0" err="1"/>
              <a:t>отримали</a:t>
            </a:r>
            <a:r>
              <a:rPr lang="ru-RU" dirty="0"/>
              <a:t> </a:t>
            </a:r>
            <a:r>
              <a:rPr lang="ru-RU" dirty="0" err="1"/>
              <a:t>травми</a:t>
            </a:r>
            <a:r>
              <a:rPr lang="ru-RU" dirty="0"/>
              <a:t> по </a:t>
            </a:r>
            <a:r>
              <a:rPr lang="ru-RU" dirty="0" err="1"/>
              <a:t>дурості</a:t>
            </a:r>
            <a:r>
              <a:rPr lang="ru-RU" dirty="0"/>
              <a:t> ... </a:t>
            </a:r>
            <a:r>
              <a:rPr lang="ru-RU" dirty="0" err="1"/>
              <a:t>наприклад</a:t>
            </a:r>
            <a:r>
              <a:rPr lang="ru-RU" dirty="0"/>
              <a:t>, </a:t>
            </a:r>
            <a:r>
              <a:rPr lang="ru-RU" dirty="0" err="1"/>
              <a:t>струсу</a:t>
            </a:r>
            <a:r>
              <a:rPr lang="ru-RU" dirty="0"/>
              <a:t> </a:t>
            </a:r>
            <a:r>
              <a:rPr lang="ru-RU" dirty="0" err="1"/>
              <a:t>мозку</a:t>
            </a:r>
            <a:r>
              <a:rPr lang="ru-RU" dirty="0"/>
              <a:t> через удар подушками. </a:t>
            </a: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опитати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двох</a:t>
            </a:r>
            <a:r>
              <a:rPr lang="ru-RU" dirty="0"/>
              <a:t> </a:t>
            </a:r>
            <a:r>
              <a:rPr lang="ru-RU" dirty="0" err="1"/>
              <a:t>цих</a:t>
            </a:r>
            <a:r>
              <a:rPr lang="ru-RU" dirty="0"/>
              <a:t> людей, то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дізнатися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подушки - смертельно </a:t>
            </a:r>
            <a:r>
              <a:rPr lang="ru-RU" dirty="0" err="1"/>
              <a:t>небезпечні</a:t>
            </a:r>
            <a:r>
              <a:rPr lang="ru-RU" dirty="0"/>
              <a:t>! І </a:t>
            </a:r>
            <a:r>
              <a:rPr lang="ru-RU" dirty="0" err="1"/>
              <a:t>адже</a:t>
            </a:r>
            <a:r>
              <a:rPr lang="ru-RU" dirty="0"/>
              <a:t> </a:t>
            </a:r>
            <a:r>
              <a:rPr lang="ru-RU" dirty="0" err="1"/>
              <a:t>вийде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так і є! </a:t>
            </a:r>
            <a:r>
              <a:rPr lang="ru-RU" dirty="0" err="1"/>
              <a:t>Більше</a:t>
            </a:r>
            <a:r>
              <a:rPr lang="ru-RU" dirty="0"/>
              <a:t> того, до тих </a:t>
            </a:r>
            <a:r>
              <a:rPr lang="ru-RU" dirty="0" err="1"/>
              <a:t>пір</a:t>
            </a:r>
            <a:r>
              <a:rPr lang="ru-RU" dirty="0"/>
              <a:t>, </a:t>
            </a:r>
            <a:r>
              <a:rPr lang="ru-RU" dirty="0" err="1"/>
              <a:t>поки</a:t>
            </a:r>
            <a:r>
              <a:rPr lang="ru-RU" dirty="0"/>
              <a:t> </a:t>
            </a:r>
            <a:r>
              <a:rPr lang="ru-RU" dirty="0" err="1"/>
              <a:t>ви</a:t>
            </a:r>
            <a:r>
              <a:rPr lang="ru-RU" dirty="0"/>
              <a:t> не </a:t>
            </a:r>
            <a:r>
              <a:rPr lang="ru-RU" dirty="0" err="1"/>
              <a:t>визнаєте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опитали</a:t>
            </a:r>
            <a:r>
              <a:rPr lang="ru-RU" dirty="0"/>
              <a:t> </a:t>
            </a:r>
            <a:r>
              <a:rPr lang="ru-RU" dirty="0" err="1"/>
              <a:t>всього</a:t>
            </a:r>
            <a:r>
              <a:rPr lang="ru-RU" dirty="0"/>
              <a:t> 2, а не 2000, то </a:t>
            </a:r>
            <a:r>
              <a:rPr lang="ru-RU" dirty="0" err="1"/>
              <a:t>ніхто</a:t>
            </a:r>
            <a:r>
              <a:rPr lang="ru-RU" dirty="0"/>
              <a:t> так і не </a:t>
            </a:r>
            <a:r>
              <a:rPr lang="ru-RU" dirty="0" err="1"/>
              <a:t>зможе</a:t>
            </a:r>
            <a:r>
              <a:rPr lang="ru-RU" dirty="0"/>
              <a:t> </a:t>
            </a:r>
            <a:r>
              <a:rPr lang="ru-RU" dirty="0" err="1"/>
              <a:t>оскаржити</a:t>
            </a:r>
            <a:r>
              <a:rPr lang="ru-RU" dirty="0"/>
              <a:t> вашу </a:t>
            </a:r>
            <a:r>
              <a:rPr lang="ru-RU" dirty="0" err="1"/>
              <a:t>заяву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Народна </a:t>
            </a:r>
            <a:r>
              <a:rPr lang="ru-RU" dirty="0" err="1"/>
              <a:t>творчість</a:t>
            </a:r>
            <a:r>
              <a:rPr lang="ru-RU" dirty="0"/>
              <a:t> про </a:t>
            </a:r>
            <a:r>
              <a:rPr lang="ru-RU" dirty="0" err="1"/>
              <a:t>даний</a:t>
            </a:r>
            <a:r>
              <a:rPr lang="ru-RU" dirty="0"/>
              <a:t> феномен: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265"/>
            <a:ext cx="4499992" cy="449674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788024" y="116633"/>
            <a:ext cx="3898776" cy="388843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560" dirty="0"/>
              <a:t>За </a:t>
            </a:r>
            <a:r>
              <a:rPr lang="ru-RU" sz="3560" dirty="0" err="1"/>
              <a:t>даними</a:t>
            </a:r>
            <a:r>
              <a:rPr lang="ru-RU" sz="3560" dirty="0"/>
              <a:t> </a:t>
            </a:r>
            <a:r>
              <a:rPr lang="ru-RU" sz="3560" dirty="0" err="1"/>
              <a:t>інтернет-голосування</a:t>
            </a:r>
            <a:r>
              <a:rPr lang="ru-RU" sz="3560" dirty="0"/>
              <a:t> 100% людей </a:t>
            </a:r>
            <a:r>
              <a:rPr lang="ru-RU" sz="3560" dirty="0" err="1"/>
              <a:t>користуються</a:t>
            </a:r>
            <a:r>
              <a:rPr lang="ru-RU" sz="3560" dirty="0"/>
              <a:t> </a:t>
            </a:r>
            <a:r>
              <a:rPr lang="ru-RU" sz="3560" dirty="0" err="1"/>
              <a:t>інтернетом</a:t>
            </a:r>
            <a:r>
              <a:rPr lang="ru-RU" sz="356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910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468225"/>
            <a:ext cx="6264696" cy="6373332"/>
          </a:xfrm>
        </p:spPr>
        <p:txBody>
          <a:bodyPr>
            <a:noAutofit/>
          </a:bodyPr>
          <a:lstStyle/>
          <a:p>
            <a:r>
              <a:rPr lang="ru-RU" sz="2000" dirty="0"/>
              <a:t>На </a:t>
            </a:r>
            <a:r>
              <a:rPr lang="ru-RU" sz="2000" dirty="0" err="1"/>
              <a:t>даних</a:t>
            </a:r>
            <a:r>
              <a:rPr lang="ru-RU" sz="2000" dirty="0"/>
              <a:t> прикладах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сказати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інколи</a:t>
            </a:r>
            <a:r>
              <a:rPr lang="ru-RU" sz="2000" dirty="0"/>
              <a:t> "</a:t>
            </a:r>
            <a:r>
              <a:rPr lang="ru-RU" sz="2000" dirty="0" err="1"/>
              <a:t>мистецтво</a:t>
            </a:r>
            <a:r>
              <a:rPr lang="ru-RU" sz="2000" dirty="0"/>
              <a:t> статистики </a:t>
            </a:r>
            <a:r>
              <a:rPr lang="ru-RU" sz="2000" dirty="0" err="1"/>
              <a:t>полягає</a:t>
            </a:r>
            <a:r>
              <a:rPr lang="ru-RU" sz="2000" dirty="0"/>
              <a:t> в правильному </a:t>
            </a:r>
            <a:r>
              <a:rPr lang="ru-RU" sz="2000" dirty="0" err="1"/>
              <a:t>додаванні</a:t>
            </a:r>
            <a:r>
              <a:rPr lang="ru-RU" sz="2000" dirty="0"/>
              <a:t> </a:t>
            </a:r>
            <a:r>
              <a:rPr lang="ru-RU" sz="2000" dirty="0" err="1"/>
              <a:t>неправильних</a:t>
            </a:r>
            <a:r>
              <a:rPr lang="ru-RU" sz="2000" dirty="0"/>
              <a:t> цифр" і сама статистика є </a:t>
            </a:r>
            <a:r>
              <a:rPr lang="ru-RU" sz="2000" dirty="0" err="1"/>
              <a:t>певною</a:t>
            </a:r>
            <a:r>
              <a:rPr lang="ru-RU" sz="2000" dirty="0"/>
              <a:t> </a:t>
            </a:r>
            <a:r>
              <a:rPr lang="ru-RU" sz="2000" dirty="0" err="1"/>
              <a:t>мірою</a:t>
            </a:r>
            <a:r>
              <a:rPr lang="ru-RU" sz="2000" dirty="0"/>
              <a:t> </a:t>
            </a:r>
            <a:r>
              <a:rPr lang="ru-RU" sz="2000" dirty="0" err="1"/>
              <a:t>знаряддям</a:t>
            </a:r>
            <a:r>
              <a:rPr lang="ru-RU" sz="2000" dirty="0"/>
              <a:t> </a:t>
            </a:r>
            <a:r>
              <a:rPr lang="ru-RU" sz="2000" dirty="0" err="1"/>
              <a:t>маніпуляціі</a:t>
            </a:r>
            <a:r>
              <a:rPr lang="ru-RU" sz="2000" dirty="0"/>
              <a:t>. Не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завжди</a:t>
            </a:r>
            <a:r>
              <a:rPr lang="ru-RU" sz="2000" dirty="0"/>
              <a:t> </a:t>
            </a:r>
            <a:r>
              <a:rPr lang="ru-RU" sz="2000" dirty="0" err="1"/>
              <a:t>полягатися</a:t>
            </a:r>
            <a:r>
              <a:rPr lang="ru-RU" sz="2000" dirty="0"/>
              <a:t> </a:t>
            </a:r>
            <a:r>
              <a:rPr lang="ru-RU" sz="2000" dirty="0" err="1"/>
              <a:t>лише</a:t>
            </a:r>
            <a:r>
              <a:rPr lang="ru-RU" sz="2000" dirty="0"/>
              <a:t> на статистику, </a:t>
            </a:r>
            <a:r>
              <a:rPr lang="ru-RU" sz="2000" dirty="0" err="1"/>
              <a:t>бо</a:t>
            </a:r>
            <a:r>
              <a:rPr lang="ru-RU" sz="2000" dirty="0"/>
              <a:t>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поверхневі</a:t>
            </a:r>
            <a:r>
              <a:rPr lang="ru-RU" sz="2000" dirty="0"/>
              <a:t> </a:t>
            </a:r>
            <a:r>
              <a:rPr lang="ru-RU" sz="2000" dirty="0" err="1"/>
              <a:t>дані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є </a:t>
            </a:r>
            <a:r>
              <a:rPr lang="ru-RU" sz="2000" dirty="0" err="1"/>
              <a:t>лише</a:t>
            </a:r>
            <a:r>
              <a:rPr lang="ru-RU" sz="2000" dirty="0"/>
              <a:t> </a:t>
            </a:r>
            <a:r>
              <a:rPr lang="ru-RU" sz="2000" dirty="0" err="1"/>
              <a:t>обкладинкою</a:t>
            </a:r>
            <a:r>
              <a:rPr lang="ru-RU" sz="2000" dirty="0"/>
              <a:t> для книги - </a:t>
            </a:r>
            <a:r>
              <a:rPr lang="ru-RU" sz="2000" dirty="0" err="1"/>
              <a:t>реальної</a:t>
            </a:r>
            <a:r>
              <a:rPr lang="ru-RU" sz="2000" dirty="0"/>
              <a:t> </a:t>
            </a:r>
            <a:r>
              <a:rPr lang="ru-RU" sz="2000" dirty="0" err="1"/>
              <a:t>ситуації</a:t>
            </a:r>
            <a:r>
              <a:rPr lang="ru-RU" sz="2000" dirty="0"/>
              <a:t>. </a:t>
            </a:r>
          </a:p>
          <a:p>
            <a:r>
              <a:rPr lang="ru-RU" sz="2000" dirty="0"/>
              <a:t>Але, </a:t>
            </a:r>
            <a:r>
              <a:rPr lang="ru-RU" sz="2000" dirty="0" err="1"/>
              <a:t>це</a:t>
            </a:r>
            <a:r>
              <a:rPr lang="ru-RU" sz="2000" dirty="0"/>
              <a:t> не значить,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кожен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нас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зневіритися</a:t>
            </a:r>
            <a:r>
              <a:rPr lang="ru-RU" sz="2000" dirty="0"/>
              <a:t> в </a:t>
            </a:r>
            <a:r>
              <a:rPr lang="ru-RU" sz="2000" dirty="0" err="1"/>
              <a:t>ній</a:t>
            </a:r>
            <a:r>
              <a:rPr lang="ru-RU" sz="2000" dirty="0"/>
              <a:t>. </a:t>
            </a:r>
            <a:r>
              <a:rPr lang="ru-RU" sz="2000" dirty="0" err="1"/>
              <a:t>Статистичні</a:t>
            </a:r>
            <a:r>
              <a:rPr lang="ru-RU" sz="2000" dirty="0"/>
              <a:t> </a:t>
            </a:r>
            <a:r>
              <a:rPr lang="ru-RU" sz="2000" dirty="0" err="1"/>
              <a:t>дані</a:t>
            </a:r>
            <a:r>
              <a:rPr lang="ru-RU" sz="2000" dirty="0"/>
              <a:t>,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аналіз</a:t>
            </a:r>
            <a:r>
              <a:rPr lang="ru-RU" sz="2000" dirty="0"/>
              <a:t> є основою </a:t>
            </a:r>
            <a:r>
              <a:rPr lang="ru-RU" sz="2000" dirty="0" err="1"/>
              <a:t>всіх</a:t>
            </a:r>
            <a:r>
              <a:rPr lang="ru-RU" sz="2000" dirty="0"/>
              <a:t> областей </a:t>
            </a:r>
            <a:r>
              <a:rPr lang="ru-RU" sz="2000" dirty="0" err="1"/>
              <a:t>діяльності</a:t>
            </a:r>
            <a:r>
              <a:rPr lang="ru-RU" sz="2000" dirty="0"/>
              <a:t> </a:t>
            </a:r>
            <a:r>
              <a:rPr lang="ru-RU" sz="2000" dirty="0" err="1"/>
              <a:t>людини</a:t>
            </a:r>
            <a:r>
              <a:rPr lang="ru-RU" sz="2000" dirty="0"/>
              <a:t>, на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основі</a:t>
            </a:r>
            <a:r>
              <a:rPr lang="ru-RU" sz="2000" dirty="0"/>
              <a:t> </a:t>
            </a:r>
            <a:r>
              <a:rPr lang="ru-RU" sz="2000" dirty="0" err="1"/>
              <a:t>планується</a:t>
            </a:r>
            <a:r>
              <a:rPr lang="ru-RU" sz="2000" dirty="0"/>
              <a:t> </a:t>
            </a:r>
            <a:r>
              <a:rPr lang="ru-RU" sz="2000" dirty="0" err="1"/>
              <a:t>економіка</a:t>
            </a:r>
            <a:r>
              <a:rPr lang="ru-RU" sz="2000" dirty="0"/>
              <a:t>, </a:t>
            </a:r>
            <a:r>
              <a:rPr lang="ru-RU" sz="2000" dirty="0" err="1"/>
              <a:t>виробництво</a:t>
            </a:r>
            <a:r>
              <a:rPr lang="ru-RU" sz="2000" dirty="0"/>
              <a:t> </a:t>
            </a:r>
            <a:r>
              <a:rPr lang="ru-RU" sz="2000" dirty="0" err="1"/>
              <a:t>продукції</a:t>
            </a:r>
            <a:r>
              <a:rPr lang="ru-RU" sz="2000" dirty="0"/>
              <a:t>, </a:t>
            </a:r>
            <a:r>
              <a:rPr lang="ru-RU" sz="2000" dirty="0" err="1"/>
              <a:t>соціальний</a:t>
            </a:r>
            <a:r>
              <a:rPr lang="ru-RU" sz="2000" dirty="0"/>
              <a:t> </a:t>
            </a:r>
            <a:r>
              <a:rPr lang="ru-RU" sz="2000" dirty="0" err="1"/>
              <a:t>розвиток</a:t>
            </a:r>
            <a:r>
              <a:rPr lang="ru-RU" sz="2000" dirty="0"/>
              <a:t> </a:t>
            </a:r>
            <a:r>
              <a:rPr lang="ru-RU" sz="2000" dirty="0" err="1"/>
              <a:t>країн</a:t>
            </a:r>
            <a:r>
              <a:rPr lang="ru-RU" sz="2000" dirty="0"/>
              <a:t>. </a:t>
            </a:r>
            <a:r>
              <a:rPr lang="ru-RU" sz="2000" dirty="0" err="1"/>
              <a:t>Навіть</a:t>
            </a:r>
            <a:r>
              <a:rPr lang="ru-RU" sz="2000" dirty="0"/>
              <a:t> в </a:t>
            </a:r>
            <a:r>
              <a:rPr lang="ru-RU" sz="2000" dirty="0" err="1"/>
              <a:t>домашньому</a:t>
            </a:r>
            <a:r>
              <a:rPr lang="ru-RU" sz="2000" dirty="0"/>
              <a:t> </a:t>
            </a:r>
            <a:r>
              <a:rPr lang="ru-RU" sz="2000" dirty="0" err="1"/>
              <a:t>господарстві</a:t>
            </a:r>
            <a:r>
              <a:rPr lang="ru-RU" sz="2000" dirty="0"/>
              <a:t> </a:t>
            </a:r>
            <a:r>
              <a:rPr lang="ru-RU" sz="2000" dirty="0" err="1"/>
              <a:t>завжди</a:t>
            </a:r>
            <a:r>
              <a:rPr lang="ru-RU" sz="2000" dirty="0"/>
              <a:t> </a:t>
            </a:r>
            <a:r>
              <a:rPr lang="ru-RU" sz="2000" dirty="0" err="1"/>
              <a:t>присутні</a:t>
            </a:r>
            <a:r>
              <a:rPr lang="ru-RU" sz="2000" dirty="0"/>
              <a:t> </a:t>
            </a:r>
            <a:r>
              <a:rPr lang="ru-RU" sz="2000" dirty="0" err="1"/>
              <a:t>елементи</a:t>
            </a:r>
            <a:r>
              <a:rPr lang="ru-RU" sz="2000" dirty="0"/>
              <a:t> </a:t>
            </a:r>
            <a:r>
              <a:rPr lang="ru-RU" sz="2000" dirty="0" err="1"/>
              <a:t>статистичного</a:t>
            </a:r>
            <a:r>
              <a:rPr lang="ru-RU" sz="2000" dirty="0"/>
              <a:t> </a:t>
            </a:r>
            <a:r>
              <a:rPr lang="ru-RU" sz="2000" dirty="0" err="1"/>
              <a:t>аналізу</a:t>
            </a:r>
            <a:r>
              <a:rPr lang="ru-RU" sz="2000" dirty="0"/>
              <a:t>. </a:t>
            </a:r>
          </a:p>
          <a:p>
            <a:r>
              <a:rPr lang="ru-RU" sz="2000" dirty="0"/>
              <a:t>Тому, в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неправдивості</a:t>
            </a:r>
            <a:r>
              <a:rPr lang="ru-RU" sz="2000" dirty="0"/>
              <a:t>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звинуватити</a:t>
            </a:r>
            <a:r>
              <a:rPr lang="ru-RU" sz="2000" dirty="0"/>
              <a:t> </a:t>
            </a:r>
            <a:r>
              <a:rPr lang="ru-RU" sz="2000" dirty="0" err="1"/>
              <a:t>лише</a:t>
            </a:r>
            <a:r>
              <a:rPr lang="ru-RU" sz="2000" dirty="0"/>
              <a:t> самих людей.</a:t>
            </a:r>
          </a:p>
          <a:p>
            <a:endParaRPr lang="uk-UA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2656"/>
            <a:ext cx="2906363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32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08520" y="1"/>
            <a:ext cx="9252520" cy="2708920"/>
          </a:xfrm>
        </p:spPr>
        <p:txBody>
          <a:bodyPr>
            <a:noAutofit/>
          </a:bodyPr>
          <a:lstStyle/>
          <a:p>
            <a:pPr marL="514350" lvl="1" indent="0">
              <a:buNone/>
            </a:pPr>
            <a:r>
              <a:rPr lang="uk-UA" sz="6000" dirty="0" smtClean="0"/>
              <a:t>Дякуємо за увагу!</a:t>
            </a:r>
            <a:endParaRPr lang="uk-UA" sz="6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02076"/>
            <a:ext cx="5837634" cy="58376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49" y="94636"/>
            <a:ext cx="2182235" cy="218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1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shred/>
        <p:sndAc>
          <p:stSnd>
            <p:snd r:embed="rId2" name="type.wav"/>
          </p:stSnd>
        </p:sndAc>
      </p:transition>
    </mc:Choice>
    <mc:Fallback xmlns="">
      <p:transition spd="slow">
        <p:fade/>
        <p:sndAc>
          <p:stSnd>
            <p:snd r:embed="rId5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440160"/>
          </a:xfrm>
        </p:spPr>
        <p:txBody>
          <a:bodyPr/>
          <a:lstStyle/>
          <a:p>
            <a:r>
              <a:rPr lang="uk-UA" dirty="0"/>
              <a:t>Існує три види брехні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467544" y="2348880"/>
            <a:ext cx="8229600" cy="3993307"/>
          </a:xfrm>
          <a:prstGeom prst="rect">
            <a:avLst/>
          </a:prstGeom>
        </p:spPr>
        <p:txBody>
          <a:bodyPr/>
          <a:lstStyle/>
          <a:p>
            <a:r>
              <a:rPr lang="uk-UA" sz="3200" dirty="0"/>
              <a:t>брехня</a:t>
            </a:r>
            <a:r>
              <a:rPr lang="uk-UA" sz="3200" dirty="0" smtClean="0"/>
              <a:t>,</a:t>
            </a:r>
          </a:p>
          <a:p>
            <a:endParaRPr lang="uk-UA" dirty="0"/>
          </a:p>
          <a:p>
            <a:r>
              <a:rPr lang="uk-UA" sz="3200" dirty="0"/>
              <a:t>нахабна брехня </a:t>
            </a:r>
            <a:endParaRPr lang="uk-UA" sz="3200" dirty="0" smtClean="0"/>
          </a:p>
          <a:p>
            <a:endParaRPr lang="uk-UA" dirty="0" smtClean="0"/>
          </a:p>
          <a:p>
            <a:r>
              <a:rPr lang="uk-UA" dirty="0"/>
              <a:t>т</a:t>
            </a:r>
            <a:r>
              <a:rPr lang="uk-UA" dirty="0" smtClean="0"/>
              <a:t>а </a:t>
            </a:r>
            <a:r>
              <a:rPr lang="uk-UA" sz="6000" b="1" dirty="0" smtClean="0">
                <a:solidFill>
                  <a:srgbClr val="FF0000"/>
                </a:solidFill>
              </a:rPr>
              <a:t>статистика</a:t>
            </a:r>
            <a:endParaRPr lang="uk-UA" sz="60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88840"/>
            <a:ext cx="3636912" cy="272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6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85184"/>
            <a:ext cx="6512511" cy="1296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8526314" cy="45091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509119"/>
            <a:ext cx="2236795" cy="22367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97" y="4525848"/>
            <a:ext cx="2203336" cy="2203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88" y="4661519"/>
            <a:ext cx="2236795" cy="22367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982" y="4572898"/>
            <a:ext cx="2236795" cy="22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115616" y="0"/>
            <a:ext cx="6840760" cy="3645024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err="1"/>
              <a:t>даному</a:t>
            </a:r>
            <a:r>
              <a:rPr lang="ru-RU" dirty="0"/>
              <a:t> </a:t>
            </a:r>
            <a:r>
              <a:rPr lang="ru-RU" dirty="0" err="1"/>
              <a:t>вислові</a:t>
            </a:r>
            <a:r>
              <a:rPr lang="ru-RU" dirty="0"/>
              <a:t> є доля </a:t>
            </a:r>
            <a:r>
              <a:rPr lang="ru-RU" dirty="0" err="1"/>
              <a:t>правди</a:t>
            </a:r>
            <a:r>
              <a:rPr lang="ru-RU" dirty="0"/>
              <a:t>, </a:t>
            </a:r>
            <a:r>
              <a:rPr lang="ru-RU" dirty="0" err="1"/>
              <a:t>бо</a:t>
            </a:r>
            <a:r>
              <a:rPr lang="ru-RU" dirty="0"/>
              <a:t> часто </a:t>
            </a:r>
            <a:r>
              <a:rPr lang="ru-RU" dirty="0" err="1"/>
              <a:t>статистичні</a:t>
            </a:r>
            <a:r>
              <a:rPr lang="ru-RU" dirty="0"/>
              <a:t> </a:t>
            </a:r>
            <a:r>
              <a:rPr lang="ru-RU" dirty="0" err="1"/>
              <a:t>дані</a:t>
            </a:r>
            <a:r>
              <a:rPr lang="ru-RU" dirty="0"/>
              <a:t> </a:t>
            </a:r>
            <a:r>
              <a:rPr lang="ru-RU" dirty="0" err="1"/>
              <a:t>можуть</a:t>
            </a:r>
            <a:r>
              <a:rPr lang="ru-RU" dirty="0"/>
              <a:t> бути </a:t>
            </a:r>
            <a:r>
              <a:rPr lang="ru-RU" dirty="0" err="1"/>
              <a:t>неправдивими</a:t>
            </a:r>
            <a:r>
              <a:rPr lang="ru-RU" dirty="0"/>
              <a:t>. </a:t>
            </a:r>
            <a:r>
              <a:rPr lang="ru-RU" dirty="0" smtClean="0"/>
              <a:t>Все </a:t>
            </a:r>
            <a:r>
              <a:rPr lang="ru-RU" dirty="0"/>
              <a:t>тому, </a:t>
            </a:r>
            <a:r>
              <a:rPr lang="ru-RU" dirty="0" err="1"/>
              <a:t>що</a:t>
            </a:r>
            <a:r>
              <a:rPr lang="ru-RU" dirty="0"/>
              <a:t> у </a:t>
            </a:r>
            <a:r>
              <a:rPr lang="ru-RU" dirty="0" err="1"/>
              <a:t>спотворенні</a:t>
            </a:r>
            <a:r>
              <a:rPr lang="ru-RU" dirty="0"/>
              <a:t> </a:t>
            </a:r>
            <a:r>
              <a:rPr lang="ru-RU" dirty="0" err="1"/>
              <a:t>досліджень</a:t>
            </a:r>
            <a:r>
              <a:rPr lang="ru-RU" dirty="0"/>
              <a:t> </a:t>
            </a:r>
            <a:r>
              <a:rPr lang="ru-RU" dirty="0" err="1"/>
              <a:t>зацікавлені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, </a:t>
            </a:r>
            <a:r>
              <a:rPr lang="ru-RU" dirty="0" err="1"/>
              <a:t>хто</a:t>
            </a:r>
            <a:r>
              <a:rPr lang="ru-RU" dirty="0"/>
              <a:t> </a:t>
            </a:r>
            <a:r>
              <a:rPr lang="ru-RU" dirty="0" err="1"/>
              <a:t>шукає</a:t>
            </a:r>
            <a:r>
              <a:rPr lang="ru-RU" dirty="0"/>
              <a:t> </a:t>
            </a:r>
            <a:r>
              <a:rPr lang="ru-RU" dirty="0" err="1"/>
              <a:t>способи</a:t>
            </a:r>
            <a:r>
              <a:rPr lang="ru-RU" dirty="0"/>
              <a:t> </a:t>
            </a:r>
            <a:r>
              <a:rPr lang="ru-RU" dirty="0" err="1"/>
              <a:t>вплинути</a:t>
            </a:r>
            <a:r>
              <a:rPr lang="ru-RU" dirty="0"/>
              <a:t> на </a:t>
            </a:r>
            <a:r>
              <a:rPr lang="ru-RU" dirty="0" err="1"/>
              <a:t>громадську</a:t>
            </a:r>
            <a:r>
              <a:rPr lang="ru-RU" dirty="0"/>
              <a:t> думку, нехай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політичною</a:t>
            </a:r>
            <a:r>
              <a:rPr lang="ru-RU" dirty="0"/>
              <a:t> метою </a:t>
            </a:r>
            <a:r>
              <a:rPr lang="ru-RU" dirty="0" err="1"/>
              <a:t>чи</a:t>
            </a:r>
            <a:r>
              <a:rPr lang="ru-RU" dirty="0"/>
              <a:t> з метою </a:t>
            </a:r>
            <a:r>
              <a:rPr lang="ru-RU" dirty="0" err="1"/>
              <a:t>власного</a:t>
            </a:r>
            <a:r>
              <a:rPr lang="ru-RU" dirty="0"/>
              <a:t> </a:t>
            </a:r>
            <a:r>
              <a:rPr lang="ru-RU" dirty="0" err="1"/>
              <a:t>збагачення</a:t>
            </a:r>
            <a:r>
              <a:rPr lang="ru-RU" dirty="0"/>
              <a:t>. </a:t>
            </a:r>
            <a:r>
              <a:rPr lang="ru-RU" dirty="0" err="1"/>
              <a:t>Щодня</a:t>
            </a:r>
            <a:r>
              <a:rPr lang="ru-RU" dirty="0"/>
              <a:t> людей </a:t>
            </a:r>
            <a:r>
              <a:rPr lang="ru-RU" dirty="0" err="1"/>
              <a:t>намагаються</a:t>
            </a:r>
            <a:r>
              <a:rPr lang="ru-RU" dirty="0"/>
              <a:t> </a:t>
            </a:r>
            <a:r>
              <a:rPr lang="ru-RU" dirty="0" err="1"/>
              <a:t>надихнути</a:t>
            </a:r>
            <a:r>
              <a:rPr lang="ru-RU" dirty="0"/>
              <a:t> на </a:t>
            </a:r>
            <a:r>
              <a:rPr lang="ru-RU" dirty="0" err="1"/>
              <a:t>купівлю</a:t>
            </a:r>
            <a:r>
              <a:rPr lang="ru-RU" dirty="0"/>
              <a:t> </a:t>
            </a:r>
            <a:r>
              <a:rPr lang="ru-RU" dirty="0" err="1"/>
              <a:t>якогось</a:t>
            </a:r>
            <a:r>
              <a:rPr lang="ru-RU" dirty="0"/>
              <a:t> "</a:t>
            </a:r>
            <a:r>
              <a:rPr lang="ru-RU" dirty="0" err="1"/>
              <a:t>потрібного</a:t>
            </a:r>
            <a:r>
              <a:rPr lang="ru-RU" dirty="0"/>
              <a:t>" продукту </a:t>
            </a:r>
            <a:r>
              <a:rPr lang="ru-RU" dirty="0" err="1"/>
              <a:t>або</a:t>
            </a:r>
            <a:r>
              <a:rPr lang="ru-RU" dirty="0"/>
              <a:t> на </a:t>
            </a:r>
            <a:r>
              <a:rPr lang="ru-RU" dirty="0" err="1"/>
              <a:t>вибір</a:t>
            </a:r>
            <a:r>
              <a:rPr lang="ru-RU" dirty="0"/>
              <a:t> "правильного" кандидата". </a:t>
            </a:r>
            <a:r>
              <a:rPr lang="ru-RU" dirty="0" err="1"/>
              <a:t>Чимало</a:t>
            </a:r>
            <a:r>
              <a:rPr lang="ru-RU" dirty="0"/>
              <a:t> й тих, </a:t>
            </a:r>
            <a:r>
              <a:rPr lang="ru-RU" dirty="0" err="1"/>
              <a:t>хто</a:t>
            </a:r>
            <a:r>
              <a:rPr lang="ru-RU" dirty="0"/>
              <a:t> </a:t>
            </a:r>
            <a:r>
              <a:rPr lang="ru-RU" dirty="0" err="1"/>
              <a:t>хоче</a:t>
            </a:r>
            <a:r>
              <a:rPr lang="ru-RU" dirty="0"/>
              <a:t> </a:t>
            </a:r>
            <a:r>
              <a:rPr lang="ru-RU" dirty="0" err="1"/>
              <a:t>приховати</a:t>
            </a:r>
            <a:r>
              <a:rPr lang="ru-RU" dirty="0"/>
              <a:t> </a:t>
            </a:r>
            <a:r>
              <a:rPr lang="ru-RU" dirty="0" err="1"/>
              <a:t>справжні</a:t>
            </a:r>
            <a:r>
              <a:rPr lang="ru-RU" dirty="0"/>
              <a:t> </a:t>
            </a:r>
            <a:r>
              <a:rPr lang="ru-RU" dirty="0" err="1"/>
              <a:t>цифри</a:t>
            </a:r>
            <a:r>
              <a:rPr lang="ru-RU" dirty="0"/>
              <a:t>, </a:t>
            </a:r>
            <a:r>
              <a:rPr lang="ru-RU" dirty="0" err="1"/>
              <a:t>бо</a:t>
            </a:r>
            <a:r>
              <a:rPr lang="ru-RU" dirty="0"/>
              <a:t> вони </a:t>
            </a:r>
            <a:r>
              <a:rPr lang="ru-RU" dirty="0" err="1"/>
              <a:t>відображають</a:t>
            </a:r>
            <a:r>
              <a:rPr lang="ru-RU" dirty="0"/>
              <a:t> </a:t>
            </a:r>
            <a:r>
              <a:rPr lang="ru-RU" dirty="0" err="1"/>
              <a:t>непривабливі</a:t>
            </a:r>
            <a:r>
              <a:rPr lang="ru-RU" dirty="0"/>
              <a:t> </a:t>
            </a:r>
            <a:r>
              <a:rPr lang="ru-RU" dirty="0" err="1"/>
              <a:t>факти</a:t>
            </a:r>
            <a:r>
              <a:rPr lang="ru-RU" dirty="0"/>
              <a:t>, </a:t>
            </a:r>
            <a:r>
              <a:rPr lang="ru-RU" dirty="0" err="1"/>
              <a:t>навіть</a:t>
            </a:r>
            <a:r>
              <a:rPr lang="ru-RU" dirty="0"/>
              <a:t> у </a:t>
            </a:r>
            <a:r>
              <a:rPr lang="ru-RU" dirty="0" err="1"/>
              <a:t>анонімних</a:t>
            </a:r>
            <a:r>
              <a:rPr lang="ru-RU" dirty="0"/>
              <a:t> </a:t>
            </a:r>
            <a:r>
              <a:rPr lang="ru-RU" dirty="0" err="1"/>
              <a:t>опитуваннях</a:t>
            </a:r>
            <a:r>
              <a:rPr lang="ru-RU" dirty="0"/>
              <a:t> </a:t>
            </a:r>
            <a:r>
              <a:rPr lang="ru-RU" dirty="0" err="1"/>
              <a:t>більшість</a:t>
            </a:r>
            <a:r>
              <a:rPr lang="ru-RU" dirty="0"/>
              <a:t> </a:t>
            </a:r>
            <a:r>
              <a:rPr lang="ru-RU" dirty="0" err="1"/>
              <a:t>намагається</a:t>
            </a:r>
            <a:r>
              <a:rPr lang="ru-RU" dirty="0"/>
              <a:t> </a:t>
            </a:r>
            <a:r>
              <a:rPr lang="ru-RU" dirty="0" err="1"/>
              <a:t>показати</a:t>
            </a:r>
            <a:r>
              <a:rPr lang="ru-RU" dirty="0"/>
              <a:t> себе з "</a:t>
            </a:r>
            <a:r>
              <a:rPr lang="ru-RU" dirty="0" err="1"/>
              <a:t>кращої</a:t>
            </a:r>
            <a:r>
              <a:rPr lang="ru-RU" dirty="0"/>
              <a:t> </a:t>
            </a:r>
            <a:r>
              <a:rPr lang="ru-RU" dirty="0" err="1"/>
              <a:t>сторони</a:t>
            </a:r>
            <a:r>
              <a:rPr lang="ru-RU" dirty="0"/>
              <a:t>". </a:t>
            </a:r>
            <a:r>
              <a:rPr lang="ru-RU" dirty="0" err="1"/>
              <a:t>Виходячи</a:t>
            </a:r>
            <a:r>
              <a:rPr lang="ru-RU" dirty="0"/>
              <a:t> з </a:t>
            </a:r>
            <a:r>
              <a:rPr lang="ru-RU" dirty="0" err="1"/>
              <a:t>цього</a:t>
            </a:r>
            <a:r>
              <a:rPr lang="ru-RU" dirty="0"/>
              <a:t>,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назвати</a:t>
            </a:r>
            <a:r>
              <a:rPr lang="ru-RU" dirty="0"/>
              <a:t> ряд статистик, </a:t>
            </a:r>
            <a:r>
              <a:rPr lang="ru-RU" dirty="0" err="1"/>
              <a:t>які</a:t>
            </a:r>
            <a:r>
              <a:rPr lang="ru-RU" dirty="0"/>
              <a:t> є не </a:t>
            </a:r>
            <a:r>
              <a:rPr lang="ru-RU" dirty="0" err="1"/>
              <a:t>точними</a:t>
            </a:r>
            <a:r>
              <a:rPr lang="ru-RU" dirty="0"/>
              <a:t>, і </a:t>
            </a:r>
            <a:r>
              <a:rPr lang="ru-RU" dirty="0" err="1"/>
              <a:t>навіть</a:t>
            </a:r>
            <a:r>
              <a:rPr lang="ru-RU" dirty="0"/>
              <a:t>, </a:t>
            </a:r>
            <a:r>
              <a:rPr lang="ru-RU" dirty="0" err="1"/>
              <a:t>частково</a:t>
            </a:r>
            <a:r>
              <a:rPr lang="ru-RU" dirty="0"/>
              <a:t> </a:t>
            </a:r>
            <a:r>
              <a:rPr lang="ru-RU" dirty="0" err="1"/>
              <a:t>кумедними</a:t>
            </a:r>
            <a:r>
              <a:rPr lang="ru-RU" dirty="0"/>
              <a:t>.</a:t>
            </a: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871296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61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467" y="5013176"/>
            <a:ext cx="1923962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" y="2118366"/>
            <a:ext cx="1619672" cy="124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062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260694"/>
            <a:ext cx="6400800" cy="110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2873298" cy="19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260" y="4437112"/>
            <a:ext cx="2097291" cy="2138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16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48"/>
            <a:ext cx="5802619" cy="651979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580112" y="0"/>
            <a:ext cx="3384376" cy="5373216"/>
          </a:xfrm>
        </p:spPr>
        <p:txBody>
          <a:bodyPr/>
          <a:lstStyle/>
          <a:p>
            <a:endParaRPr lang="ru-RU" dirty="0"/>
          </a:p>
          <a:p>
            <a:r>
              <a:rPr lang="ru-RU" sz="2400" dirty="0"/>
              <a:t>За </a:t>
            </a:r>
            <a:r>
              <a:rPr lang="ru-RU" sz="2400" dirty="0" err="1"/>
              <a:t>даними</a:t>
            </a:r>
            <a:r>
              <a:rPr lang="ru-RU" sz="2400" dirty="0"/>
              <a:t> </a:t>
            </a:r>
            <a:r>
              <a:rPr lang="ru-RU" sz="2400" dirty="0" err="1"/>
              <a:t>опитування</a:t>
            </a:r>
            <a:r>
              <a:rPr lang="ru-RU" sz="2400" dirty="0"/>
              <a:t> </a:t>
            </a:r>
            <a:r>
              <a:rPr lang="ru-RU" sz="2400" dirty="0" err="1"/>
              <a:t>боксерів</a:t>
            </a:r>
            <a:r>
              <a:rPr lang="ru-RU" sz="2400" dirty="0"/>
              <a:t> з </a:t>
            </a:r>
            <a:r>
              <a:rPr lang="ru-RU" sz="2400" dirty="0" err="1"/>
              <a:t>питання</a:t>
            </a:r>
            <a:r>
              <a:rPr lang="ru-RU" sz="2400" dirty="0"/>
              <a:t>: "</a:t>
            </a:r>
            <a:r>
              <a:rPr lang="ru-RU" sz="2400" dirty="0" err="1"/>
              <a:t>Чи</a:t>
            </a:r>
            <a:r>
              <a:rPr lang="ru-RU" sz="2400" dirty="0"/>
              <a:t> </a:t>
            </a:r>
            <a:r>
              <a:rPr lang="ru-RU" sz="2400" dirty="0" err="1"/>
              <a:t>шкідливий</a:t>
            </a:r>
            <a:r>
              <a:rPr lang="ru-RU" sz="2400" dirty="0"/>
              <a:t> бокс для </a:t>
            </a:r>
            <a:r>
              <a:rPr lang="ru-RU" sz="2400" dirty="0" err="1"/>
              <a:t>здоров'я</a:t>
            </a:r>
            <a:r>
              <a:rPr lang="ru-RU" sz="2400" dirty="0"/>
              <a:t>?" 10 </a:t>
            </a:r>
            <a:r>
              <a:rPr lang="ru-RU" sz="2400" dirty="0" err="1"/>
              <a:t>відсотків</a:t>
            </a:r>
            <a:r>
              <a:rPr lang="ru-RU" sz="2400" dirty="0"/>
              <a:t> </a:t>
            </a:r>
            <a:r>
              <a:rPr lang="ru-RU" sz="2400" dirty="0" err="1"/>
              <a:t>відповіли</a:t>
            </a:r>
            <a:r>
              <a:rPr lang="ru-RU" sz="2400" dirty="0"/>
              <a:t>: "Так!", 90 </a:t>
            </a:r>
            <a:r>
              <a:rPr lang="ru-RU" sz="2400" dirty="0" err="1"/>
              <a:t>відсотків</a:t>
            </a:r>
            <a:r>
              <a:rPr lang="ru-RU" sz="2400" dirty="0"/>
              <a:t> не </a:t>
            </a:r>
            <a:r>
              <a:rPr lang="ru-RU" sz="2400" dirty="0" err="1"/>
              <a:t>зрозуміли</a:t>
            </a:r>
            <a:r>
              <a:rPr lang="ru-RU" sz="2400" dirty="0"/>
              <a:t> </a:t>
            </a:r>
            <a:r>
              <a:rPr lang="ru-RU" sz="2400" dirty="0" err="1"/>
              <a:t>питання</a:t>
            </a:r>
            <a:r>
              <a:rPr lang="ru-RU" sz="2400" dirty="0"/>
              <a:t>.</a:t>
            </a: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5203161"/>
            <a:ext cx="4896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Не задавай боксеров</a:t>
            </a:r>
            <a:r>
              <a:rPr lang="uk-UA" sz="2400" dirty="0" smtClean="0">
                <a:solidFill>
                  <a:schemeClr val="bg1"/>
                </a:solidFill>
              </a:rPr>
              <a:t>і запитань</a:t>
            </a:r>
            <a:r>
              <a:rPr lang="uk-UA" dirty="0" smtClean="0">
                <a:solidFill>
                  <a:schemeClr val="bg1"/>
                </a:solidFill>
              </a:rPr>
              <a:t>, на які він не зможе відповісти словами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933056"/>
            <a:ext cx="266429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8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6840760" cy="6165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268760"/>
            <a:ext cx="6400800" cy="3334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статистика</a:t>
            </a:r>
            <a:endParaRPr lang="uk-UA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9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755576" y="620688"/>
            <a:ext cx="3740224" cy="5544616"/>
          </a:xfrm>
        </p:spPr>
        <p:txBody>
          <a:bodyPr>
            <a:normAutofit/>
          </a:bodyPr>
          <a:lstStyle/>
          <a:p>
            <a:r>
              <a:rPr lang="ru-RU" dirty="0" smtClean="0"/>
              <a:t>За </a:t>
            </a:r>
            <a:r>
              <a:rPr lang="ru-RU" dirty="0"/>
              <a:t>результатами </a:t>
            </a:r>
            <a:r>
              <a:rPr lang="ru-RU" dirty="0" err="1"/>
              <a:t>соціологічного</a:t>
            </a:r>
            <a:r>
              <a:rPr lang="ru-RU" dirty="0"/>
              <a:t> </a:t>
            </a:r>
            <a:r>
              <a:rPr lang="ru-RU" dirty="0" err="1"/>
              <a:t>опитування</a:t>
            </a:r>
            <a:r>
              <a:rPr lang="ru-RU" dirty="0"/>
              <a:t>, </a:t>
            </a:r>
            <a:r>
              <a:rPr lang="ru-RU" dirty="0" err="1"/>
              <a:t>найпопулярнішим</a:t>
            </a:r>
            <a:r>
              <a:rPr lang="ru-RU" dirty="0"/>
              <a:t> </a:t>
            </a:r>
            <a:r>
              <a:rPr lang="ru-RU" dirty="0" err="1"/>
              <a:t>друкованим</a:t>
            </a:r>
            <a:r>
              <a:rPr lang="ru-RU" dirty="0"/>
              <a:t> </a:t>
            </a:r>
            <a:r>
              <a:rPr lang="ru-RU" dirty="0" err="1"/>
              <a:t>виданням</a:t>
            </a:r>
            <a:r>
              <a:rPr lang="ru-RU" dirty="0"/>
              <a:t>, </a:t>
            </a:r>
            <a:r>
              <a:rPr lang="ru-RU" dirty="0" err="1"/>
              <a:t>серед</a:t>
            </a:r>
            <a:r>
              <a:rPr lang="ru-RU" dirty="0"/>
              <a:t> народу, є </a:t>
            </a:r>
            <a:r>
              <a:rPr lang="ru-RU" dirty="0" err="1"/>
              <a:t>гроші</a:t>
            </a:r>
            <a:r>
              <a:rPr lang="ru-RU" dirty="0"/>
              <a:t> </a:t>
            </a:r>
            <a:r>
              <a:rPr lang="ru-RU" dirty="0" smtClean="0"/>
              <a:t>...</a:t>
            </a:r>
          </a:p>
          <a:p>
            <a:r>
              <a:rPr lang="uk-UA" dirty="0"/>
              <a:t/>
            </a:r>
            <a:br>
              <a:rPr lang="uk-UA" dirty="0"/>
            </a:br>
            <a:r>
              <a:rPr lang="uk-UA" dirty="0">
                <a:solidFill>
                  <a:srgbClr val="212121"/>
                </a:solidFill>
                <a:latin typeface="arial"/>
              </a:rPr>
              <a:t>Як випливає з соціологічних опитувань, найбільш популярним місцем відпочинку людей </a:t>
            </a:r>
            <a:r>
              <a:rPr lang="uk-UA" dirty="0" smtClean="0">
                <a:solidFill>
                  <a:srgbClr val="212121"/>
                </a:solidFill>
                <a:latin typeface="arial"/>
              </a:rPr>
              <a:t>було </a:t>
            </a:r>
            <a:r>
              <a:rPr lang="uk-UA" dirty="0">
                <a:solidFill>
                  <a:srgbClr val="212121"/>
                </a:solidFill>
                <a:latin typeface="arial"/>
              </a:rPr>
              <a:t>і залишається </a:t>
            </a:r>
            <a:r>
              <a:rPr lang="uk-UA" dirty="0" smtClean="0">
                <a:solidFill>
                  <a:srgbClr val="212121"/>
                </a:solidFill>
                <a:latin typeface="arial"/>
              </a:rPr>
              <a:t>ліжко.</a:t>
            </a:r>
            <a:endParaRPr lang="ru-RU" dirty="0" smtClean="0"/>
          </a:p>
          <a:p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140968"/>
            <a:ext cx="2952328" cy="3075966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88640"/>
            <a:ext cx="4320480" cy="2808312"/>
          </a:xfrm>
        </p:spPr>
      </p:pic>
    </p:spTree>
    <p:extLst>
      <p:ext uri="{BB962C8B-B14F-4D97-AF65-F5344CB8AC3E}">
        <p14:creationId xmlns:p14="http://schemas.microsoft.com/office/powerpoint/2010/main" val="253046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446</TotalTime>
  <Words>471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Статистика та Гумор</vt:lpstr>
      <vt:lpstr>Існує три види брехні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статистика</vt:lpstr>
      <vt:lpstr>Презентация PowerPoint</vt:lpstr>
      <vt:lpstr>Презентация PowerPoint</vt:lpstr>
      <vt:lpstr>Коли ми гуляємо з собакою, у нас у середньому по 3 ноги.</vt:lpstr>
      <vt:lpstr>Народна творчість:</vt:lpstr>
      <vt:lpstr>Мала вибірка</vt:lpstr>
      <vt:lpstr>Народна творчість про даний феномен: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Статистика та юмор</dc:title>
  <dc:creator>ADMIN</dc:creator>
  <cp:lastModifiedBy>User</cp:lastModifiedBy>
  <cp:revision>36</cp:revision>
  <dcterms:created xsi:type="dcterms:W3CDTF">2017-11-27T11:53:39Z</dcterms:created>
  <dcterms:modified xsi:type="dcterms:W3CDTF">2017-12-17T22:31:45Z</dcterms:modified>
</cp:coreProperties>
</file>